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17E-995D-4120-A849-5D24FC56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456B-4891-4A07-8479-96A1EEEB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A9D2-E941-4EFF-905B-FED07FC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59-178F-483C-99B7-2700EA83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A7C5-E86F-4159-9D3C-A5F3901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4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28E-3690-4A05-BF09-8AAE8D3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500-053A-4BA8-A34A-769F156B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6E7-EF6D-40F0-8587-5D7779E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5CA7-D4F8-4D94-8E35-4DE1CF9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B573-BB9B-4070-A2FE-A897D0C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80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6711-A845-4899-BF15-312D3E99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D2F0-1EAD-4111-A8AB-EA178553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4945-AA8C-410B-96B7-0978628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EEA7-0B1E-4008-8D60-AF9B6162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CF0D-836E-47AA-A52B-814F6ADF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7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847-6906-4827-BF4C-A92A1D3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3508-2465-49B4-9649-7949767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E888-BA6A-47F3-ABA1-7B82DD2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1AC-CAA6-49C5-A04C-3B8BA5F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5F2-20AA-42F2-9EC1-05EA09B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CFA7-4FF4-478A-B29E-F1AFABF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8748-01B9-439C-8C7D-C38F6810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F93-B41D-4BDF-AC2E-A55DD6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D36F-6CE3-4610-91AC-593397DE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C8E8-FA99-4B98-969B-E869D32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1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A95B-B2D2-4831-B00F-E16E01E8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A1CA-CA2E-4615-BA62-7125C1CD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A457-8609-4EB7-A8A8-09EA7FEE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97DB-6DB0-4C7F-BDF9-F0A0EFF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3CFC-5F6A-43BF-93E0-B374B9D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4AE5-211F-4413-BF6A-C37B9EC5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0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BE4C-3136-44BE-8F0A-72CF77CE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212B-582D-4CF0-AEDC-643C29D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7084-D102-40E1-B236-30CEB1A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950A-E370-4DF8-BF3F-DFF691CA4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2B3A-9BDB-4565-B050-21A8D064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E22F-5CFA-4BBF-BDE3-C6E2B46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79C76-FB33-44B9-97CE-2DAEF01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9DFD-7082-47DF-B3C0-BCE8933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885-5B57-416F-A496-DA47B25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B751-92B2-4146-9F09-CE1A919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ADBF-13DF-4BA2-B4FA-7BA1DC3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F136-45A4-403C-88E7-E918A07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5294A-E843-400E-BBC4-418F593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934A-D043-46D6-899C-FEB517A4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CF40-F96D-4726-BB53-42294E1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297C-B5EE-4D08-8889-2A54572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A5B1-0656-46ED-B1CB-84AE0A9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6529-CA85-4BF9-9C8D-FE0A1CBC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8E6F-F344-4F6F-AD0F-19F85DBD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0C43-2B00-4AE0-902F-DE70FFC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5904-C96E-40D9-946F-56A94A4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89B-A631-4585-8468-4B6DB8C3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3121D-3A59-4903-B745-EC60D293C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6638-4178-4AA6-A153-43E296DB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5964-DBCB-4C5B-9983-4627E23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55F8-5624-44F4-A3D7-1E8E3334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9279-8F42-4F78-ACB2-E630FC7C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C4AC6-D6EF-4F44-BA2C-953BEE1A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AF17-3748-4D40-B5BB-66B156BC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1037-817D-41AB-96BB-8DFD65AE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A7E-2728-45C9-BF1A-3CA8E391AEBD}" type="datetimeFigureOut">
              <a:rPr lang="he-IL" smtClean="0"/>
              <a:t>א'/ניסן/תשפ"ב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3B93-170E-4B47-AD93-7D424E68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64BC-FA20-4E66-AB46-42B4F572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7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03980A-2F93-4823-BD20-DFE9C3299F2C}"/>
              </a:ext>
            </a:extLst>
          </p:cNvPr>
          <p:cNvSpPr/>
          <p:nvPr/>
        </p:nvSpPr>
        <p:spPr>
          <a:xfrm>
            <a:off x="2652665" y="0"/>
            <a:ext cx="688968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4AF7EF-F613-4D34-87B6-C692AF82A240}"/>
              </a:ext>
            </a:extLst>
          </p:cNvPr>
          <p:cNvSpPr/>
          <p:nvPr/>
        </p:nvSpPr>
        <p:spPr>
          <a:xfrm>
            <a:off x="2948411" y="273112"/>
            <a:ext cx="6311775" cy="6311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D8C1B-DC82-482F-95A9-410A74D7EE4D}"/>
              </a:ext>
            </a:extLst>
          </p:cNvPr>
          <p:cNvSpPr/>
          <p:nvPr/>
        </p:nvSpPr>
        <p:spPr>
          <a:xfrm>
            <a:off x="3392787" y="841972"/>
            <a:ext cx="3388259" cy="4802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9600" dirty="0">
                <a:ln>
                  <a:solidFill>
                    <a:sysClr val="windowText" lastClr="000000"/>
                  </a:solidFill>
                </a:ln>
                <a:solidFill>
                  <a:srgbClr val="0099FF"/>
                </a:solidFill>
                <a:latin typeface="Algerian" panose="04020705040A02060702" pitchFamily="82" charset="0"/>
              </a:rPr>
              <a:t>1</a:t>
            </a:r>
            <a:endParaRPr lang="he-IL" sz="28700" dirty="0">
              <a:ln>
                <a:solidFill>
                  <a:sysClr val="windowText" lastClr="000000"/>
                </a:solidFill>
              </a:ln>
              <a:solidFill>
                <a:srgbClr val="0099FF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99779-0591-4CDB-8A69-78F4C59617AA}"/>
              </a:ext>
            </a:extLst>
          </p:cNvPr>
          <p:cNvSpPr/>
          <p:nvPr/>
        </p:nvSpPr>
        <p:spPr>
          <a:xfrm>
            <a:off x="2659455" y="-7545"/>
            <a:ext cx="6873090" cy="68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0B3C6-363B-420E-910A-83A3B24E0955}"/>
              </a:ext>
            </a:extLst>
          </p:cNvPr>
          <p:cNvSpPr/>
          <p:nvPr/>
        </p:nvSpPr>
        <p:spPr>
          <a:xfrm>
            <a:off x="5416235" y="1885376"/>
            <a:ext cx="2267138" cy="308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700" dirty="0">
                <a:ln>
                  <a:solidFill>
                    <a:sysClr val="windowText" lastClr="000000"/>
                  </a:solidFill>
                </a:ln>
                <a:solidFill>
                  <a:srgbClr val="0099FF"/>
                </a:solidFill>
                <a:latin typeface="Algerian" panose="04020705040A02060702" pitchFamily="82" charset="0"/>
              </a:rPr>
              <a:t>2</a:t>
            </a:r>
            <a:endParaRPr lang="he-IL" sz="16600" dirty="0">
              <a:ln>
                <a:solidFill>
                  <a:sysClr val="windowText" lastClr="000000"/>
                </a:solidFill>
              </a:ln>
              <a:solidFill>
                <a:srgbClr val="0099FF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A6062-76EC-41FA-93B7-94E2F246529A}"/>
              </a:ext>
            </a:extLst>
          </p:cNvPr>
          <p:cNvSpPr/>
          <p:nvPr/>
        </p:nvSpPr>
        <p:spPr>
          <a:xfrm>
            <a:off x="7332174" y="2038164"/>
            <a:ext cx="1423658" cy="212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9900" dirty="0">
                <a:ln>
                  <a:solidFill>
                    <a:sysClr val="windowText" lastClr="000000"/>
                  </a:solidFill>
                </a:ln>
                <a:solidFill>
                  <a:srgbClr val="0099FF"/>
                </a:solidFill>
                <a:latin typeface="Algerian" panose="04020705040A02060702" pitchFamily="82" charset="0"/>
              </a:rPr>
              <a:t>3</a:t>
            </a:r>
            <a:endParaRPr lang="he-IL" sz="11500" dirty="0">
              <a:ln>
                <a:solidFill>
                  <a:sysClr val="windowText" lastClr="000000"/>
                </a:solidFill>
              </a:ln>
              <a:solidFill>
                <a:srgbClr val="0099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eitanleviev111@gmail.com</dc:creator>
  <cp:lastModifiedBy>eitanleviev111@gmail.com</cp:lastModifiedBy>
  <cp:revision>3</cp:revision>
  <dcterms:created xsi:type="dcterms:W3CDTF">2022-03-05T16:32:37Z</dcterms:created>
  <dcterms:modified xsi:type="dcterms:W3CDTF">2022-04-02T00:16:19Z</dcterms:modified>
</cp:coreProperties>
</file>