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3980A-2F93-4823-BD20-DFE9C3299F2C}"/>
              </a:ext>
            </a:extLst>
          </p:cNvPr>
          <p:cNvSpPr/>
          <p:nvPr/>
        </p:nvSpPr>
        <p:spPr>
          <a:xfrm>
            <a:off x="2652665" y="0"/>
            <a:ext cx="688968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4AF7EF-F613-4D34-87B6-C692AF82A240}"/>
              </a:ext>
            </a:extLst>
          </p:cNvPr>
          <p:cNvSpPr/>
          <p:nvPr/>
        </p:nvSpPr>
        <p:spPr>
          <a:xfrm>
            <a:off x="2948411" y="273112"/>
            <a:ext cx="6311775" cy="6311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D8C1B-DC82-482F-95A9-410A74D7EE4D}"/>
              </a:ext>
            </a:extLst>
          </p:cNvPr>
          <p:cNvSpPr/>
          <p:nvPr/>
        </p:nvSpPr>
        <p:spPr>
          <a:xfrm>
            <a:off x="3392787" y="841972"/>
            <a:ext cx="3388259" cy="480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96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1</a:t>
            </a:r>
            <a:endParaRPr lang="he-IL" sz="287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5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0B3C6-363B-420E-910A-83A3B24E0955}"/>
              </a:ext>
            </a:extLst>
          </p:cNvPr>
          <p:cNvSpPr/>
          <p:nvPr/>
        </p:nvSpPr>
        <p:spPr>
          <a:xfrm>
            <a:off x="5416235" y="1885376"/>
            <a:ext cx="2267138" cy="308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7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2</a:t>
            </a:r>
            <a:endParaRPr lang="he-IL" sz="166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A6062-76EC-41FA-93B7-94E2F246529A}"/>
              </a:ext>
            </a:extLst>
          </p:cNvPr>
          <p:cNvSpPr/>
          <p:nvPr/>
        </p:nvSpPr>
        <p:spPr>
          <a:xfrm rot="777319">
            <a:off x="7350281" y="2264500"/>
            <a:ext cx="1423658" cy="212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99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3</a:t>
            </a:r>
            <a:endParaRPr lang="he-IL" sz="115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4</cp:revision>
  <dcterms:created xsi:type="dcterms:W3CDTF">2022-03-05T16:32:37Z</dcterms:created>
  <dcterms:modified xsi:type="dcterms:W3CDTF">2022-04-02T15:53:21Z</dcterms:modified>
</cp:coreProperties>
</file>