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917E-995D-4120-A849-5D24FC567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A456B-4891-4A07-8479-96A1EEEBB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A9D2-E941-4EFF-905B-FED07FCC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ט"ו/ניסן/תשפ"ב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1C59-178F-483C-99B7-2700EA83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A7C5-E86F-4159-9D3C-A5F3901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244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128E-3690-4A05-BF09-8AAE8D3D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B7500-053A-4BA8-A34A-769F156B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C6E7-EF6D-40F0-8587-5D7779EB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ט"ו/ניסן/תשפ"ב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D5CA7-D4F8-4D94-8E35-4DE1CF97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B573-BB9B-4070-A2FE-A897D0C8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802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C6711-A845-4899-BF15-312D3E995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AD2F0-1EAD-4111-A8AB-EA178553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4945-AA8C-410B-96B7-09786284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ט"ו/ניסן/תשפ"ב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5EEA7-0B1E-4008-8D60-AF9B6162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CF0D-836E-47AA-A52B-814F6ADF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17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C847-6906-4827-BF4C-A92A1D36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3508-2465-49B4-9649-7949767F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E888-BA6A-47F3-ABA1-7B82DD2A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ט"ו/ניסן/תשפ"ב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61AC-CAA6-49C5-A04C-3B8BA5F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F5F2-20AA-42F2-9EC1-05EA09B9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744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CFA7-4FF4-478A-B29E-F1AFABFA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8748-01B9-439C-8C7D-C38F6810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6F93-B41D-4BDF-AC2E-A55DD692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ט"ו/ניסן/תשפ"ב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D36F-6CE3-4610-91AC-593397DE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C8E8-FA99-4B98-969B-E869D32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01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A95B-B2D2-4831-B00F-E16E01E8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A1CA-CA2E-4615-BA62-7125C1CD0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7A457-8609-4EB7-A8A8-09EA7FEE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697DB-6DB0-4C7F-BDF9-F0A0EFF9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ט"ו/ניסן/תשפ"ב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3CFC-5F6A-43BF-93E0-B374B9DA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D4AE5-211F-4413-BF6A-C37B9EC5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0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BE4C-3136-44BE-8F0A-72CF77CE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212B-582D-4CF0-AEDC-643C29DB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E7084-D102-40E1-B236-30CEB1AC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C950A-E370-4DF8-BF3F-DFF691CA4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22B3A-9BDB-4565-B050-21A8D0641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4E22F-5CFA-4BBF-BDE3-C6E2B46B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ט"ו/ניסן/תשפ"ב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79C76-FB33-44B9-97CE-2DAEF011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69DFD-7082-47DF-B3C0-BCE89331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08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8885-5B57-416F-A496-DA47B25D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8B751-92B2-4146-9F09-CE1A9194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ט"ו/ניסן/תשפ"ב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CADBF-13DF-4BA2-B4FA-7BA1DC32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F136-45A4-403C-88E7-E918A07F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5294A-E843-400E-BBC4-418F5934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ט"ו/ניסן/תשפ"ב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934A-D043-46D6-899C-FEB517A4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CCF40-F96D-4726-BB53-42294E1C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297C-B5EE-4D08-8889-2A54572F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A5B1-0656-46ED-B1CB-84AE0A98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F6529-CA85-4BF9-9C8D-FE0A1CBC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08E6F-F344-4F6F-AD0F-19F85DBD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ט"ו/ניסן/תשפ"ב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0C43-2B00-4AE0-902F-DE70FFCF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F5904-C96E-40D9-946F-56A94A4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7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B89B-A631-4585-8468-4B6DB8C3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3121D-3A59-4903-B745-EC60D293C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6638-4178-4AA6-A153-43E296DB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45964-DBCB-4C5B-9983-4627E239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A7E-2728-45C9-BF1A-3CA8E391AEBD}" type="datetimeFigureOut">
              <a:rPr lang="he-IL" smtClean="0"/>
              <a:t>ט"ו/ניסן/תשפ"ב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55F8-5624-44F4-A3D7-1E8E3334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9279-8F42-4F78-ACB2-E630FC7C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950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C4AC6-D6EF-4F44-BA2C-953BEE1A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AF17-3748-4D40-B5BB-66B156BC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1037-817D-41AB-96BB-8DFD65AE0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A7E-2728-45C9-BF1A-3CA8E391AEBD}" type="datetimeFigureOut">
              <a:rPr lang="he-IL" smtClean="0"/>
              <a:t>ט"ו/ניסן/תשפ"ב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3B93-170E-4B47-AD93-7D424E680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64BC-FA20-4E66-AB46-42B4F5729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2D7D2-D6A8-40B9-9EC6-68F4982322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270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03980A-2F93-4823-BD20-DFE9C3299F2C}"/>
              </a:ext>
            </a:extLst>
          </p:cNvPr>
          <p:cNvSpPr/>
          <p:nvPr/>
        </p:nvSpPr>
        <p:spPr>
          <a:xfrm>
            <a:off x="2651154" y="0"/>
            <a:ext cx="6889687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99779-0591-4CDB-8A69-78F4C59617AA}"/>
              </a:ext>
            </a:extLst>
          </p:cNvPr>
          <p:cNvSpPr/>
          <p:nvPr/>
        </p:nvSpPr>
        <p:spPr>
          <a:xfrm>
            <a:off x="2659455" y="-7546"/>
            <a:ext cx="6873090" cy="6873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F6D357-C5AE-437B-9F42-B08FF5B7E587}"/>
              </a:ext>
            </a:extLst>
          </p:cNvPr>
          <p:cNvSpPr/>
          <p:nvPr/>
        </p:nvSpPr>
        <p:spPr>
          <a:xfrm>
            <a:off x="2659455" y="0"/>
            <a:ext cx="6889687" cy="68896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4AF7EF-F613-4D34-87B6-C692AF82A240}"/>
              </a:ext>
            </a:extLst>
          </p:cNvPr>
          <p:cNvSpPr/>
          <p:nvPr/>
        </p:nvSpPr>
        <p:spPr>
          <a:xfrm>
            <a:off x="3108356" y="441356"/>
            <a:ext cx="5975287" cy="59752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E06256-5875-42F0-99DC-EF4AE16ECE67}"/>
              </a:ext>
            </a:extLst>
          </p:cNvPr>
          <p:cNvGrpSpPr/>
          <p:nvPr/>
        </p:nvGrpSpPr>
        <p:grpSpPr>
          <a:xfrm>
            <a:off x="3317635" y="517297"/>
            <a:ext cx="5103485" cy="4802870"/>
            <a:chOff x="3520835" y="872897"/>
            <a:chExt cx="5103485" cy="48028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5D8C1B-DC82-482F-95A9-410A74D7EE4D}"/>
                </a:ext>
              </a:extLst>
            </p:cNvPr>
            <p:cNvSpPr/>
            <p:nvPr/>
          </p:nvSpPr>
          <p:spPr>
            <a:xfrm>
              <a:off x="3520835" y="872897"/>
              <a:ext cx="3388259" cy="4802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714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he-IL" sz="413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0B3C6-363B-420E-910A-83A3B24E0955}"/>
                </a:ext>
              </a:extLst>
            </p:cNvPr>
            <p:cNvSpPr/>
            <p:nvPr/>
          </p:nvSpPr>
          <p:spPr>
            <a:xfrm>
              <a:off x="5748460" y="2002325"/>
              <a:ext cx="2206101" cy="3081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13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endParaRPr lang="he-IL" sz="413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7A6062-76EC-41FA-93B7-94E2F246529A}"/>
                </a:ext>
              </a:extLst>
            </p:cNvPr>
            <p:cNvSpPr/>
            <p:nvPr/>
          </p:nvSpPr>
          <p:spPr>
            <a:xfrm rot="486461">
              <a:off x="7481613" y="2577269"/>
              <a:ext cx="1142707" cy="1703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7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  <a:endParaRPr lang="he-IL" sz="287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300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eitanleviev111@gmail.com</dc:creator>
  <cp:lastModifiedBy>eitanleviev111@gmail.com</cp:lastModifiedBy>
  <cp:revision>8</cp:revision>
  <dcterms:created xsi:type="dcterms:W3CDTF">2022-03-05T16:32:37Z</dcterms:created>
  <dcterms:modified xsi:type="dcterms:W3CDTF">2022-04-16T00:45:18Z</dcterms:modified>
</cp:coreProperties>
</file>