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3"/>
            <a:ext cx="7315200" cy="30861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recompiles.</a:t>
            </a:r>
          </a:p>
          <a:p>
            <a:pPr defTabSz="913984">
              <a:defRPr/>
            </a:pPr>
            <a:r>
              <a:rPr lang="en-US" dirty="0"/>
              <a:t>See a couple examples of output query code.</a:t>
            </a:r>
          </a:p>
          <a:p>
            <a:pPr defTabSz="913984">
              <a:defRPr/>
            </a:pPr>
            <a:r>
              <a:rPr lang="en-US" dirty="0"/>
              <a:t>We’ll assume this to be our common standard from now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definitions.</a:t>
            </a:r>
          </a:p>
          <a:p>
            <a:r>
              <a:rPr lang="en-US" dirty="0"/>
              <a:t>Where’s the green part? That’s the entire query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collection.</a:t>
            </a:r>
          </a:p>
          <a:p>
            <a:r>
              <a:rPr lang="en-US" dirty="0"/>
              <a:t>Parameters and parameter collections are no longer defined or maintained by code. They’re maintained by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most.</a:t>
            </a:r>
          </a:p>
          <a:p>
            <a:r>
              <a:rPr lang="en-US" dirty="0"/>
              <a:t>How did they implement it?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40.png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36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39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4.pn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12" Type="http://schemas.openxmlformats.org/officeDocument/2006/relationships/hyperlink" Target="https://github.com/EitanBlumin/DynamicFilter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8442585" cy="4734231"/>
            <a:chOff x="43244" y="414275"/>
            <a:chExt cx="8442585" cy="47342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726993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nvarchar(max), @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CMDParams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nvarchar(max)’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CMDParams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2768172" y="199324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37" y="946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15269</TotalTime>
  <Words>2211</Words>
  <Application>Microsoft Office PowerPoint</Application>
  <PresentationFormat>On-screen Show (16:9)</PresentationFormat>
  <Paragraphs>366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552</cp:revision>
  <cp:lastPrinted>2019-04-30T06:36:21Z</cp:lastPrinted>
  <dcterms:created xsi:type="dcterms:W3CDTF">2013-07-12T18:23:55Z</dcterms:created>
  <dcterms:modified xsi:type="dcterms:W3CDTF">2019-04-30T10:50:29Z</dcterms:modified>
</cp:coreProperties>
</file>