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91" r:id="rId9"/>
    <p:sldId id="569" r:id="rId10"/>
    <p:sldId id="570" r:id="rId11"/>
    <p:sldId id="571" r:id="rId12"/>
    <p:sldId id="572" r:id="rId13"/>
    <p:sldId id="592" r:id="rId14"/>
    <p:sldId id="573" r:id="rId15"/>
    <p:sldId id="574" r:id="rId16"/>
    <p:sldId id="576" r:id="rId17"/>
    <p:sldId id="577" r:id="rId18"/>
    <p:sldId id="578" r:id="rId19"/>
    <p:sldId id="586" r:id="rId20"/>
    <p:sldId id="587" r:id="rId21"/>
    <p:sldId id="580" r:id="rId22"/>
    <p:sldId id="581" r:id="rId23"/>
    <p:sldId id="579" r:id="rId24"/>
    <p:sldId id="588" r:id="rId25"/>
    <p:sldId id="590" r:id="rId26"/>
    <p:sldId id="350" r:id="rId27"/>
    <p:sldId id="56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91"/>
            <p14:sldId id="569"/>
            <p14:sldId id="570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81"/>
            <p14:sldId id="579"/>
            <p14:sldId id="588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252B59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110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10.png"/><Relationship Id="rId4" Type="http://schemas.openxmlformats.org/officeDocument/2006/relationships/image" Target="../media/image4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10.png"/><Relationship Id="rId4" Type="http://schemas.openxmlformats.org/officeDocument/2006/relationships/image" Target="../media/image4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reduces recompiles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LIKE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>
                <a:latin typeface="Consolas" panose="020B0609020204030204" pitchFamily="49" charset="0"/>
              </a:rPr>
              <a:t>AND Name = @Name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</a:t>
            </a:r>
            <a:r>
              <a:rPr lang="en-US" sz="1600" dirty="0" err="1">
                <a:latin typeface="Consolas" panose="020B0609020204030204" pitchFamily="49" charset="0"/>
              </a:rPr>
              <a:t>IsActive</a:t>
            </a:r>
            <a:r>
              <a:rPr lang="en-US" sz="1600" dirty="0"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</a:t>
            </a:r>
            <a:r>
              <a:rPr lang="en-US" sz="1600" dirty="0" err="1">
                <a:latin typeface="Consolas" panose="020B0609020204030204" pitchFamily="49" charset="0"/>
              </a:rPr>
              <a:t>RegistrationDate</a:t>
            </a:r>
            <a:r>
              <a:rPr lang="en-US" sz="1600" dirty="0">
                <a:latin typeface="Consolas" panose="020B0609020204030204" pitchFamily="49" charset="0"/>
              </a:rPr>
              <a:t>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</a:t>
            </a:r>
            <a:r>
              <a:rPr lang="en-US" dirty="0" err="1">
                <a:solidFill>
                  <a:schemeClr val="tx1"/>
                </a:solidFill>
                <a:latin typeface="Consolas"/>
              </a:rPr>
              <a:t>IsActive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RegistrationDate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SearchMembers</a:t>
            </a:r>
            <a:r>
              <a:rPr lang="en-US" sz="1100" dirty="0"/>
              <a:t>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highlight>
                  <a:srgbClr val="00FFFF"/>
                </a:highlight>
              </a:rPr>
              <a:t>DECLARE @p1 </a:t>
            </a:r>
            <a:r>
              <a:rPr lang="en-US" sz="1400" dirty="0" err="1">
                <a:highlight>
                  <a:srgbClr val="00FFFF"/>
                </a:highlight>
              </a:rPr>
              <a:t>nvarchar</a:t>
            </a:r>
            <a:r>
              <a:rPr lang="en-US" sz="1400" dirty="0">
                <a:highlight>
                  <a:srgbClr val="00FFFF"/>
                </a:highlight>
              </a:rPr>
              <a:t>(100)</a:t>
            </a:r>
          </a:p>
          <a:p>
            <a:r>
              <a:rPr lang="en-US" sz="1400" dirty="0">
                <a:highlight>
                  <a:srgbClr val="00FFFF"/>
                </a:highlight>
              </a:rPr>
              <a:t>    SET @p1 = @Params[id=1]</a:t>
            </a:r>
          </a:p>
          <a:p>
            <a:r>
              <a:rPr lang="en-US" sz="1400" dirty="0">
                <a:highlight>
                  <a:srgbClr val="00FFFF"/>
                </a:highlight>
              </a:rPr>
              <a:t>DECLARE @p2 TABLE (int)</a:t>
            </a:r>
          </a:p>
          <a:p>
            <a:r>
              <a:rPr lang="en-US" sz="1400" dirty="0">
                <a:highlight>
                  <a:srgbClr val="00FFFF"/>
                </a:highlight>
              </a:rPr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>
                <a:highlight>
                  <a:srgbClr val="00FFFF"/>
                </a:highlight>
              </a:rPr>
              <a:t>AND Name = @p1</a:t>
            </a:r>
          </a:p>
          <a:p>
            <a:r>
              <a:rPr lang="en-US" sz="1400" dirty="0">
                <a:highlight>
                  <a:srgbClr val="00FFFF"/>
                </a:highlight>
              </a:rPr>
              <a:t>AND Country IN (SELECT value FROM @p2)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2" grpId="0" animBg="1"/>
      <p:bldP spid="3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B2E0E8F-A732-41CE-B8EC-9B53C054C898}"/>
              </a:ext>
            </a:extLst>
          </p:cNvPr>
          <p:cNvSpPr/>
          <p:nvPr/>
        </p:nvSpPr>
        <p:spPr>
          <a:xfrm>
            <a:off x="3271471" y="75168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087467A-7EE7-4736-A8C4-B3DF101E2DD3}"/>
              </a:ext>
            </a:extLst>
          </p:cNvPr>
          <p:cNvSpPr/>
          <p:nvPr/>
        </p:nvSpPr>
        <p:spPr>
          <a:xfrm>
            <a:off x="3006237" y="115130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C5F5DD6-A0C7-436B-B21F-2C58E36E7667}"/>
              </a:ext>
            </a:extLst>
          </p:cNvPr>
          <p:cNvSpPr/>
          <p:nvPr/>
        </p:nvSpPr>
        <p:spPr>
          <a:xfrm>
            <a:off x="4536829" y="150519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B77F869-283E-4785-BC95-E4A9A5AA91A0}"/>
              </a:ext>
            </a:extLst>
          </p:cNvPr>
          <p:cNvSpPr/>
          <p:nvPr/>
        </p:nvSpPr>
        <p:spPr>
          <a:xfrm>
            <a:off x="4501658" y="243058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34F4E6-EA3E-4BD5-9B77-DC6952E2C62C}"/>
              </a:ext>
            </a:extLst>
          </p:cNvPr>
          <p:cNvSpPr/>
          <p:nvPr/>
        </p:nvSpPr>
        <p:spPr>
          <a:xfrm>
            <a:off x="4489936" y="280572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CF78D3-3E70-4E2B-BB8B-DBAC90B5E5AE}"/>
              </a:ext>
            </a:extLst>
          </p:cNvPr>
          <p:cNvSpPr/>
          <p:nvPr/>
        </p:nvSpPr>
        <p:spPr>
          <a:xfrm>
            <a:off x="4630613" y="3028459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8E777DD-AE9A-4BEE-BC03-0C7388875FFF}"/>
              </a:ext>
            </a:extLst>
          </p:cNvPr>
          <p:cNvSpPr/>
          <p:nvPr/>
        </p:nvSpPr>
        <p:spPr>
          <a:xfrm>
            <a:off x="4325816" y="325119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668AB3C-ECE6-4A39-ABF2-39220E386A0E}"/>
              </a:ext>
            </a:extLst>
          </p:cNvPr>
          <p:cNvSpPr/>
          <p:nvPr/>
        </p:nvSpPr>
        <p:spPr>
          <a:xfrm>
            <a:off x="4665784" y="346221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88EE624-C53C-42CF-8699-2C70F6C703E7}"/>
              </a:ext>
            </a:extLst>
          </p:cNvPr>
          <p:cNvSpPr/>
          <p:nvPr/>
        </p:nvSpPr>
        <p:spPr>
          <a:xfrm>
            <a:off x="4349263" y="367322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E3CE83-47B5-496C-8FB0-F1672928A6A0}"/>
              </a:ext>
            </a:extLst>
          </p:cNvPr>
          <p:cNvSpPr/>
          <p:nvPr/>
        </p:nvSpPr>
        <p:spPr>
          <a:xfrm>
            <a:off x="4431324" y="388424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‘{0}’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{1}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‘{2}’</a:t>
            </a: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‘%John%’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‘2018-01-01’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FCB327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LIKE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14972</TotalTime>
  <Words>1877</Words>
  <Application>Microsoft Office PowerPoint</Application>
  <PresentationFormat>On-screen Show (16:9)</PresentationFormat>
  <Paragraphs>322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What have we achieved?</vt:lpstr>
      <vt:lpstr>Let’s see it in action!</vt:lpstr>
      <vt:lpstr>Let’s see it in action!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509</cp:revision>
  <dcterms:created xsi:type="dcterms:W3CDTF">2013-07-12T18:23:55Z</dcterms:created>
  <dcterms:modified xsi:type="dcterms:W3CDTF">2019-04-29T11:28:52Z</dcterms:modified>
</cp:coreProperties>
</file>