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1" d="100"/>
          <a:sy n="81" d="100"/>
        </p:scale>
        <p:origin x="113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3"/>
            <a:ext cx="7315200" cy="30861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recompiles.</a:t>
            </a:r>
          </a:p>
          <a:p>
            <a:pPr defTabSz="913984">
              <a:defRPr/>
            </a:pPr>
            <a:r>
              <a:rPr lang="en-US" dirty="0"/>
              <a:t>See a couple examples of output query code.</a:t>
            </a:r>
          </a:p>
          <a:p>
            <a:pPr defTabSz="913984">
              <a:defRPr/>
            </a:pPr>
            <a:r>
              <a:rPr lang="en-US" dirty="0"/>
              <a:t>We’ll assume this to be our common standard from now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definitions.</a:t>
            </a:r>
          </a:p>
          <a:p>
            <a:r>
              <a:rPr lang="en-US" dirty="0"/>
              <a:t>Where’s the green part? That’s the entire query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collection.</a:t>
            </a:r>
          </a:p>
          <a:p>
            <a:r>
              <a:rPr lang="en-US" dirty="0"/>
              <a:t>Parameters and parameter collections are no longer defined or maintained by code. They’re maintained by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most.</a:t>
            </a:r>
          </a:p>
          <a:p>
            <a:r>
              <a:rPr lang="en-US" dirty="0"/>
              <a:t>How did they implement it?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users/AnnaliseArt-7089643/?utm_source=link-attribution&amp;utm_medium=referral&amp;utm_campaign=image&amp;utm_content=3774083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0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37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5.pn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itanblumin.com/" TargetMode="External"/><Relationship Id="rId13" Type="http://schemas.openxmlformats.org/officeDocument/2006/relationships/image" Target="../media/image54.png"/><Relationship Id="rId3" Type="http://schemas.openxmlformats.org/officeDocument/2006/relationships/hyperlink" Target="https://github.com/EitanBlumin/DynamicFilters" TargetMode="External"/><Relationship Id="rId7" Type="http://schemas.openxmlformats.org/officeDocument/2006/relationships/hyperlink" Target="http://www.linkedin.com/in/eitanblumin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EitanBlumin" TargetMode="External"/><Relationship Id="rId11" Type="http://schemas.openxmlformats.org/officeDocument/2006/relationships/hyperlink" Target="http://www.madeiradata.com/" TargetMode="External"/><Relationship Id="rId5" Type="http://schemas.openxmlformats.org/officeDocument/2006/relationships/hyperlink" Target="mailto:eitan@madeiradata.com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52.jpeg"/><Relationship Id="rId4" Type="http://schemas.openxmlformats.org/officeDocument/2006/relationships/image" Target="../media/image11.png"/><Relationship Id="rId9" Type="http://schemas.openxmlformats.org/officeDocument/2006/relationships/image" Target="../media/image51.jpe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lorful, stationary, photo&#10;&#10;Description automatically generated">
            <a:extLst>
              <a:ext uri="{FF2B5EF4-FFF2-40B4-BE49-F238E27FC236}">
                <a16:creationId xmlns:a16="http://schemas.microsoft.com/office/drawing/2014/main" id="{FBE8FF2F-D360-4199-A799-7FB8331BD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3" y="0"/>
            <a:ext cx="7234813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4" y="261257"/>
            <a:ext cx="1163782" cy="1163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2249-70BF-41D6-B3C6-B8F81E1C3AAC}"/>
              </a:ext>
            </a:extLst>
          </p:cNvPr>
          <p:cNvSpPr/>
          <p:nvPr/>
        </p:nvSpPr>
        <p:spPr>
          <a:xfrm>
            <a:off x="8189406" y="4635669"/>
            <a:ext cx="954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333333"/>
                </a:solidFill>
                <a:latin typeface="Helvetica Neue"/>
              </a:rPr>
              <a:t>Image by </a:t>
            </a:r>
            <a:r>
              <a:rPr lang="en-US" sz="900" u="sng" dirty="0">
                <a:solidFill>
                  <a:srgbClr val="333333"/>
                </a:solidFill>
                <a:latin typeface="Helvetica Neue"/>
                <a:hlinkClick r:id="rId5"/>
              </a:rPr>
              <a:t>Annalise Batista</a:t>
            </a:r>
            <a:r>
              <a:rPr lang="en-US" sz="900" dirty="0">
                <a:solidFill>
                  <a:srgbClr val="333333"/>
                </a:solidFill>
                <a:latin typeface="Helvetica Neue"/>
              </a:rPr>
              <a:t> 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8442585" cy="4734231"/>
            <a:chOff x="43244" y="414275"/>
            <a:chExt cx="8442585" cy="47342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726993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nvarchar(max), @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CMDParams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nvarchar(max)’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CMDParams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815830" y="156402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" y="51752"/>
            <a:ext cx="609600" cy="60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89D114-791D-43C3-B9C1-6D09A4DE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7" y="761245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92D26-AB51-4BF0-9072-DED0EE4164ED}"/>
              </a:ext>
            </a:extLst>
          </p:cNvPr>
          <p:cNvSpPr txBox="1"/>
          <p:nvPr/>
        </p:nvSpPr>
        <p:spPr>
          <a:xfrm>
            <a:off x="218137" y="1663111"/>
            <a:ext cx="6550798" cy="31393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8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Also in: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6" name="Picture 15" descr="https://pbs.twimg.com/profile_banners/416148647/1541847820/1500x500">
            <a:extLst>
              <a:ext uri="{FF2B5EF4-FFF2-40B4-BE49-F238E27FC236}">
                <a16:creationId xmlns:a16="http://schemas.microsoft.com/office/drawing/2014/main" id="{C9EB4002-42F0-45EB-8E3B-76E2D70CD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02732" y="0"/>
            <a:ext cx="3323131" cy="28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3C23E6-927B-43EE-8607-AFBE14E46E51}"/>
              </a:ext>
            </a:extLst>
          </p:cNvPr>
          <p:cNvGrpSpPr/>
          <p:nvPr/>
        </p:nvGrpSpPr>
        <p:grpSpPr>
          <a:xfrm>
            <a:off x="6924020" y="3042011"/>
            <a:ext cx="2199641" cy="1816608"/>
            <a:chOff x="6285686" y="3158887"/>
            <a:chExt cx="2199641" cy="181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54DB96-DFEB-4710-B7D3-DC820EC9F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6238" y="3158887"/>
              <a:ext cx="1816608" cy="181660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54AEFC-2763-47EA-AF45-42E57DC08FE7}"/>
                </a:ext>
              </a:extLst>
            </p:cNvPr>
            <p:cNvSpPr txBox="1"/>
            <p:nvPr/>
          </p:nvSpPr>
          <p:spPr>
            <a:xfrm>
              <a:off x="6285686" y="4522039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11"/>
                </a:rPr>
                <a:t>madeiradata.com</a:t>
              </a:r>
              <a:r>
                <a:rPr lang="en-US" b="1" dirty="0"/>
                <a:t> </a:t>
              </a:r>
              <a:endParaRPr lang="LID4096" b="1" dirty="0"/>
            </a:p>
          </p:txBody>
        </p:sp>
      </p:grpSp>
      <p:pic>
        <p:nvPicPr>
          <p:cNvPr id="20" name="Picture 19" descr="https://mspoweruser.com/wp-content/uploads/2019/04/microsoft-technet.png">
            <a:extLst>
              <a:ext uri="{FF2B5EF4-FFF2-40B4-BE49-F238E27FC236}">
                <a16:creationId xmlns:a16="http://schemas.microsoft.com/office/drawing/2014/main" id="{E9B8FA39-BDEF-4EF2-8A3A-6ACB3BC2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7744" y="4452736"/>
            <a:ext cx="1147189" cy="4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pngimg.com/uploads/github/github_PNG20.png">
            <a:extLst>
              <a:ext uri="{FF2B5EF4-FFF2-40B4-BE49-F238E27FC236}">
                <a16:creationId xmlns:a16="http://schemas.microsoft.com/office/drawing/2014/main" id="{D7FC3553-66CF-4F32-91CA-0283D139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0896" y="4185459"/>
            <a:ext cx="745462" cy="6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github gist logo">
            <a:extLst>
              <a:ext uri="{FF2B5EF4-FFF2-40B4-BE49-F238E27FC236}">
                <a16:creationId xmlns:a16="http://schemas.microsoft.com/office/drawing/2014/main" id="{EBA9E7E0-34CD-4749-87E8-7F09C095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1332" y="4483627"/>
            <a:ext cx="1497603" cy="4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im5.ezgif.com/tmp/ezgif-5-eb799a4d79b5.png">
            <a:extLst>
              <a:ext uri="{FF2B5EF4-FFF2-40B4-BE49-F238E27FC236}">
                <a16:creationId xmlns:a16="http://schemas.microsoft.com/office/drawing/2014/main" id="{C8B9C66C-CCF1-46F7-810A-DCCD4A703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35485" y="4376333"/>
            <a:ext cx="1220437" cy="7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Image result for youtube logo">
            <a:extLst>
              <a:ext uri="{FF2B5EF4-FFF2-40B4-BE49-F238E27FC236}">
                <a16:creationId xmlns:a16="http://schemas.microsoft.com/office/drawing/2014/main" id="{A06230CE-B2BE-477E-9EF8-CB076EF3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137" y="4511486"/>
            <a:ext cx="1308709" cy="3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AD83D0E-5592-4302-BF7D-1646FCE79B7F}"/>
              </a:ext>
            </a:extLst>
          </p:cNvPr>
          <p:cNvSpPr txBox="1"/>
          <p:nvPr/>
        </p:nvSpPr>
        <p:spPr>
          <a:xfrm>
            <a:off x="218137" y="1128713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3392266" y="3728586"/>
            <a:ext cx="180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</p:txBody>
      </p:sp>
      <p:pic>
        <p:nvPicPr>
          <p:cNvPr id="1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5F5623B5-B768-4C77-B164-028A95B4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02" y="3579741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CSA: SQL Server 2012/2014 - Certified 2016">
            <a:extLst>
              <a:ext uri="{FF2B5EF4-FFF2-40B4-BE49-F238E27FC236}">
                <a16:creationId xmlns:a16="http://schemas.microsoft.com/office/drawing/2014/main" id="{784BBAEE-876C-4125-B973-42786C5F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884" y="3579743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22CD1D8-C18B-477C-B55A-3E274F7AE342}"/>
              </a:ext>
            </a:extLst>
          </p:cNvPr>
          <p:cNvSpPr txBox="1">
            <a:spLocks/>
          </p:cNvSpPr>
          <p:nvPr/>
        </p:nvSpPr>
        <p:spPr>
          <a:xfrm>
            <a:off x="457200" y="27146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4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CA" dirty="0">
                <a:solidFill>
                  <a:srgbClr val="0090D2"/>
                </a:solidFill>
                <a:latin typeface="Segoe UI" charset="0"/>
                <a:ea typeface="Segoe UI" charset="0"/>
                <a:cs typeface="Segoe UI" charset="0"/>
              </a:rPr>
              <a:t>About Me…</a:t>
            </a:r>
          </a:p>
        </p:txBody>
      </p:sp>
      <p:pic>
        <p:nvPicPr>
          <p:cNvPr id="19" name="Picture 18" descr="A picture containing grass, person, outdoor, child&#10;&#10;Description automatically generated">
            <a:extLst>
              <a:ext uri="{FF2B5EF4-FFF2-40B4-BE49-F238E27FC236}">
                <a16:creationId xmlns:a16="http://schemas.microsoft.com/office/drawing/2014/main" id="{BDDB6F9C-ED8E-4134-B063-F167FBD620B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5154" y="161365"/>
            <a:ext cx="3260709" cy="2162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492056-A1A8-4B4C-9D33-2C0F4FDED6EA}"/>
              </a:ext>
            </a:extLst>
          </p:cNvPr>
          <p:cNvSpPr/>
          <p:nvPr/>
        </p:nvSpPr>
        <p:spPr>
          <a:xfrm>
            <a:off x="7052654" y="2602986"/>
            <a:ext cx="169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15273</TotalTime>
  <Words>2212</Words>
  <Application>Microsoft Office PowerPoint</Application>
  <PresentationFormat>On-screen Show (16:9)</PresentationFormat>
  <Paragraphs>366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Segoe UI</vt:lpstr>
      <vt:lpstr>PASS 2013_SpeakerTemplate_16x9</vt:lpstr>
      <vt:lpstr>PowerPoint Presentation</vt:lpstr>
      <vt:lpstr>PowerPoint Presentation</vt:lpstr>
      <vt:lpstr>PowerPoint Presentation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554</cp:revision>
  <cp:lastPrinted>2019-04-30T06:36:21Z</cp:lastPrinted>
  <dcterms:created xsi:type="dcterms:W3CDTF">2013-07-12T18:23:55Z</dcterms:created>
  <dcterms:modified xsi:type="dcterms:W3CDTF">2019-09-16T10:29:02Z</dcterms:modified>
</cp:coreProperties>
</file>