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F689-8049-800B-DF50-2255110A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193B-A166-AD45-C99F-63596A903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50B6-2C9C-EC84-3FC5-792709DC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4BFB-F9DB-1F2C-1D15-270A14C5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58AB-4AA2-6E9D-E872-8931BB50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456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A333-0EC8-1200-D94A-6E65FA6A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20F1-BD91-A871-DE60-6668E9A1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74EF-1E2F-675F-0671-2C32A8B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A24C-9BAC-E909-B83C-ED2D71AB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2BB6-6F3A-643D-230D-B12D2206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831E-2BCE-25C5-D1A6-40DD83DDA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11BAA-90C1-E433-2217-290369CC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AEF9-D478-29D8-FC4B-CDBDE15C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6661-3773-0E1C-E402-D3EDB559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DD38-07ED-6DDE-9FFC-1729D38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956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FB8-B560-E6D7-7ADA-6F056A97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E35-CAFA-8462-6036-1D45B86B3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A781-33C9-3998-76F5-526F8D0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2E9C-B19B-37E5-E0F0-FB8B073A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9A23-A1CB-C254-5176-8FBD2A25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9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C627-5D73-F448-CA2D-AE751509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F15E4-2515-0919-C38C-37C7DCD3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0A7A-FE80-58A9-4418-B659E5F2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503-309F-4ADA-3F8D-FFAF9FD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38F-C818-F7DE-1FD3-FF4A3D0C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23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16D2-695C-3731-22B9-1361889B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5CDC-E30D-8EF3-ACAF-850681EAF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A7F8F-2AA5-3E50-AC23-EDC2F5B1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0300-41E1-5967-061E-F279092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9EFB-4278-0DC6-FFB6-50E3148C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C6E5-FA3E-3DBF-F902-86488538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1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70D5-A8B5-E9E0-70C6-D9DE4C43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6BC5F-D29E-108D-7E37-441B0B6D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9B5E4-DFCA-F7C4-A641-19C873C2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F25B-2BCB-AC1E-975C-FB36FAC6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AAB0-4DD1-3967-D7B5-98DFF135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5FBB8-E7D9-1FFE-165B-EF9576B8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5DD5A-9095-06C1-BC5B-16F70417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218D9-1D52-8DE2-7252-6CB6C16B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9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BC71-E5CC-E05F-7C89-A59CD6F0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49E34-FAF1-43FC-930B-687ACD99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2850D-DABE-8597-82BD-473D2FE3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8843-DB8C-69BF-F5F3-3B3DD20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87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B8229-240C-3D0C-A14A-3491322A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D0160-C2AE-C68C-AF73-732E4A4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B07F-3AFC-4B8C-C6FE-909C984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93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66A-AF66-FBED-1B6F-E3A5E211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010F-FE02-11CD-5B62-3A9DFABD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6C87-3DD8-B1BB-8AC4-8D6E07BE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F326-1E99-5A95-1E9A-5F8508E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E49-4C6F-AD8C-1D58-E0516ED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12B3-91B2-3614-D4A4-EA28D18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8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C14-E41C-2A54-2B4E-58B9BC2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26F6-1B56-05B6-62AE-8AC0D70F1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8CDDE-4517-1788-1ED6-77639030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5D128-290B-D7D7-B08A-E4613837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8C750-2D7E-B7FF-D674-D2F1ABD5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B816-F6E5-EA23-98EA-6D5CF5B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0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02E08-2DDD-8AF3-6C44-66D1881E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77C3-F469-AE25-3540-F03E471A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ACD7-EA66-446B-1C4C-2F11E42E2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7B6F-8C25-4CC3-9757-22BBBE385639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47BA-FF80-4CC1-3B2D-EBA93669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5DF0-5D69-B593-DF90-5E96C66B4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73A2-793D-40F4-AB70-6CAD9563CE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8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093367-4FB7-3F2A-DD21-74E7A823E2E1}"/>
              </a:ext>
            </a:extLst>
          </p:cNvPr>
          <p:cNvSpPr/>
          <p:nvPr/>
        </p:nvSpPr>
        <p:spPr>
          <a:xfrm>
            <a:off x="8637104" y="318051"/>
            <a:ext cx="2633874" cy="61357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04B76-6F6C-AE5A-49C5-C6B50C05189E}"/>
              </a:ext>
            </a:extLst>
          </p:cNvPr>
          <p:cNvGrpSpPr/>
          <p:nvPr/>
        </p:nvGrpSpPr>
        <p:grpSpPr>
          <a:xfrm>
            <a:off x="1099930" y="318052"/>
            <a:ext cx="2955235" cy="3525078"/>
            <a:chOff x="1099930" y="318052"/>
            <a:chExt cx="2955235" cy="35250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80032-5D03-CBCF-3288-282F89ADB68B}"/>
                </a:ext>
              </a:extLst>
            </p:cNvPr>
            <p:cNvSpPr/>
            <p:nvPr/>
          </p:nvSpPr>
          <p:spPr>
            <a:xfrm>
              <a:off x="1550504" y="318052"/>
              <a:ext cx="2504661" cy="35250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Hardware Management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A26E97-11BC-DCB7-6052-B096184B38FB}"/>
                </a:ext>
              </a:extLst>
            </p:cNvPr>
            <p:cNvSpPr/>
            <p:nvPr/>
          </p:nvSpPr>
          <p:spPr>
            <a:xfrm>
              <a:off x="1099930" y="755374"/>
              <a:ext cx="2729949" cy="16167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he-IL" sz="1400" b="1" dirty="0"/>
                <a:t>קלט: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חיישני חניה תקינה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חיישני תפוסת חניה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חיישני מעבר בשער כניסה\יציאה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מצלמות בכניסה\חניה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מצלמות במקומות חניה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A4B349-D5A9-DFBB-EC23-0B1142AA03F7}"/>
                </a:ext>
              </a:extLst>
            </p:cNvPr>
            <p:cNvSpPr/>
            <p:nvPr/>
          </p:nvSpPr>
          <p:spPr>
            <a:xfrm>
              <a:off x="1099930" y="2557671"/>
              <a:ext cx="2729949" cy="10734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r>
                <a:rPr lang="he-IL" sz="1400" b="1" dirty="0"/>
                <a:t>פלט: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נורות חניה לא תקינה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נורות חניה תפוסה\פנויה\נכים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sz="1400" dirty="0"/>
                <a:t>מסכי מידע על תפוסה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33F460-A5A0-0916-70FD-7852498707F4}"/>
              </a:ext>
            </a:extLst>
          </p:cNvPr>
          <p:cNvGrpSpPr/>
          <p:nvPr/>
        </p:nvGrpSpPr>
        <p:grpSpPr>
          <a:xfrm>
            <a:off x="1550503" y="3955774"/>
            <a:ext cx="2504661" cy="2392018"/>
            <a:chOff x="5015948" y="2829339"/>
            <a:chExt cx="2504661" cy="23920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152B3-BAC1-6B6E-E027-F5FC9BCDD904}"/>
                </a:ext>
              </a:extLst>
            </p:cNvPr>
            <p:cNvSpPr/>
            <p:nvPr/>
          </p:nvSpPr>
          <p:spPr>
            <a:xfrm>
              <a:off x="5015948" y="2829339"/>
              <a:ext cx="2504661" cy="2392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F66701-931F-3731-1C97-29D441E4A80D}"/>
                </a:ext>
              </a:extLst>
            </p:cNvPr>
            <p:cNvSpPr/>
            <p:nvPr/>
          </p:nvSpPr>
          <p:spPr>
            <a:xfrm>
              <a:off x="5592417" y="3193774"/>
              <a:ext cx="1775792" cy="1749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/>
              <a:r>
                <a:rPr lang="he-IL" dirty="0"/>
                <a:t>מנויים</a:t>
              </a:r>
            </a:p>
            <a:p>
              <a:pPr algn="r"/>
              <a:r>
                <a:rPr lang="he-IL" dirty="0"/>
                <a:t>כלי רכב</a:t>
              </a:r>
            </a:p>
            <a:p>
              <a:pPr algn="r"/>
              <a:r>
                <a:rPr lang="he-IL" dirty="0"/>
                <a:t>מקומות חניה</a:t>
              </a:r>
            </a:p>
            <a:p>
              <a:pPr algn="r"/>
              <a:r>
                <a:rPr lang="he-IL" dirty="0"/>
                <a:t>פסי חניה</a:t>
              </a:r>
            </a:p>
            <a:p>
              <a:pPr algn="r"/>
              <a:r>
                <a:rPr lang="he-IL" dirty="0"/>
                <a:t>הזמנות חניה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A40F8-C6C8-FF05-4576-20C47AE0A748}"/>
              </a:ext>
            </a:extLst>
          </p:cNvPr>
          <p:cNvSpPr/>
          <p:nvPr/>
        </p:nvSpPr>
        <p:spPr>
          <a:xfrm>
            <a:off x="5072274" y="318052"/>
            <a:ext cx="2759761" cy="60297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700A7-E074-F307-9712-454CA984FC56}"/>
              </a:ext>
            </a:extLst>
          </p:cNvPr>
          <p:cNvSpPr/>
          <p:nvPr/>
        </p:nvSpPr>
        <p:spPr>
          <a:xfrm>
            <a:off x="8951845" y="5589106"/>
            <a:ext cx="2226365" cy="758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CRUD</a:t>
            </a:r>
            <a:r>
              <a:rPr lang="he-IL" dirty="0"/>
              <a:t> מנויים, מקומות חניה, אזורי חניה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E427B-C612-FA5F-1595-A465CB8FE22A}"/>
              </a:ext>
            </a:extLst>
          </p:cNvPr>
          <p:cNvSpPr/>
          <p:nvPr/>
        </p:nvSpPr>
        <p:spPr>
          <a:xfrm>
            <a:off x="8951843" y="1967940"/>
            <a:ext cx="2226365" cy="9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התראות למפעיל במקרה של חניה לא תקינה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FB878-8540-B1D5-F2B0-E31A733D6288}"/>
              </a:ext>
            </a:extLst>
          </p:cNvPr>
          <p:cNvSpPr/>
          <p:nvPr/>
        </p:nvSpPr>
        <p:spPr>
          <a:xfrm>
            <a:off x="8931967" y="889547"/>
            <a:ext cx="2226365" cy="9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התראות למנויים:</a:t>
            </a:r>
          </a:p>
          <a:p>
            <a:pPr algn="ctr" rtl="1"/>
            <a:r>
              <a:rPr lang="he-IL" dirty="0"/>
              <a:t>נתוני תפוסה, הודעות מערכת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6838F-9E8B-359B-26BA-CB1C580C8625}"/>
              </a:ext>
            </a:extLst>
          </p:cNvPr>
          <p:cNvSpPr/>
          <p:nvPr/>
        </p:nvSpPr>
        <p:spPr>
          <a:xfrm>
            <a:off x="8951843" y="3859696"/>
            <a:ext cx="2226365" cy="735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ניהול הזמנות ע"י מנויים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9ED23-ED4A-ABFD-20D5-B069D224328F}"/>
              </a:ext>
            </a:extLst>
          </p:cNvPr>
          <p:cNvSpPr/>
          <p:nvPr/>
        </p:nvSpPr>
        <p:spPr>
          <a:xfrm>
            <a:off x="8951843" y="4714464"/>
            <a:ext cx="2226365" cy="758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ניהול דוחות ע"י המפעיל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ACF87B-2E20-0EAC-1E3B-A4DF89D25239}"/>
              </a:ext>
            </a:extLst>
          </p:cNvPr>
          <p:cNvSpPr/>
          <p:nvPr/>
        </p:nvSpPr>
        <p:spPr>
          <a:xfrm>
            <a:off x="5297556" y="5019259"/>
            <a:ext cx="2226365" cy="94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עדכון מסד הנתונים ע"י המשתמשים (מפעיל, מנויים)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8E702-583D-B690-C090-D33A70EB4CF1}"/>
              </a:ext>
            </a:extLst>
          </p:cNvPr>
          <p:cNvSpPr/>
          <p:nvPr/>
        </p:nvSpPr>
        <p:spPr>
          <a:xfrm>
            <a:off x="5297556" y="3843130"/>
            <a:ext cx="2226365" cy="70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עדכון מסד הנתונים ע"י רכיבי החומרה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AACD4-EB4C-90A2-D564-B447E7B0FECF}"/>
              </a:ext>
            </a:extLst>
          </p:cNvPr>
          <p:cNvSpPr/>
          <p:nvPr/>
        </p:nvSpPr>
        <p:spPr>
          <a:xfrm>
            <a:off x="5297556" y="1010475"/>
            <a:ext cx="2226365" cy="70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ניהול רכיבי חיווי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6E6F2-4880-94A1-3A1B-7BE7FA216A81}"/>
              </a:ext>
            </a:extLst>
          </p:cNvPr>
          <p:cNvCxnSpPr>
            <a:cxnSpLocks/>
          </p:cNvCxnSpPr>
          <p:nvPr/>
        </p:nvCxnSpPr>
        <p:spPr>
          <a:xfrm flipV="1">
            <a:off x="3902764" y="2193231"/>
            <a:ext cx="1394792" cy="2126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3DE41A-6173-8E4B-BE93-9E1C1C7EF256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3909392" y="4195969"/>
            <a:ext cx="1388165" cy="998882"/>
          </a:xfrm>
          <a:prstGeom prst="bentConnector3">
            <a:avLst>
              <a:gd name="adj1" fmla="val 289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1038468-30A8-DEC3-5978-6F0E5AECB08E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rot="10800000">
            <a:off x="3902764" y="5194852"/>
            <a:ext cx="1394792" cy="298172"/>
          </a:xfrm>
          <a:prstGeom prst="bentConnector3">
            <a:avLst>
              <a:gd name="adj1" fmla="val 290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3EC17A-FAD1-E0C8-14D8-FD35CF651B32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rot="10800000" flipV="1">
            <a:off x="3829880" y="1363314"/>
            <a:ext cx="1467677" cy="173107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A5D70B-94CD-B17F-C4C0-DBA500BB2B16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 flipV="1">
            <a:off x="7523921" y="5093806"/>
            <a:ext cx="1427922" cy="39921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C03C12D-AFD4-17B2-7D6F-D03D9B47CD84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rot="10800000">
            <a:off x="7523921" y="5493025"/>
            <a:ext cx="1427924" cy="47542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D175B6D-A6DE-9997-BE8B-0E49C462582C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7523921" y="4227442"/>
            <a:ext cx="1427922" cy="126558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E78A620-7008-68F5-DF76-93660F4CB388}"/>
              </a:ext>
            </a:extLst>
          </p:cNvPr>
          <p:cNvSpPr/>
          <p:nvPr/>
        </p:nvSpPr>
        <p:spPr>
          <a:xfrm>
            <a:off x="5297556" y="2052430"/>
            <a:ext cx="2226365" cy="70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ניהול התראות למשתמשים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6CC12CB-5B4C-B1F2-F030-16CAB745E60D}"/>
              </a:ext>
            </a:extLst>
          </p:cNvPr>
          <p:cNvCxnSpPr>
            <a:cxnSpLocks/>
            <a:stCxn id="73" idx="3"/>
            <a:endCxn id="14" idx="1"/>
          </p:cNvCxnSpPr>
          <p:nvPr/>
        </p:nvCxnSpPr>
        <p:spPr>
          <a:xfrm>
            <a:off x="7523921" y="2405269"/>
            <a:ext cx="1427922" cy="3643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34E08C8-921A-687A-A6AA-B1F496FDA393}"/>
              </a:ext>
            </a:extLst>
          </p:cNvPr>
          <p:cNvCxnSpPr>
            <a:cxnSpLocks/>
            <a:stCxn id="73" idx="3"/>
            <a:endCxn id="15" idx="1"/>
          </p:cNvCxnSpPr>
          <p:nvPr/>
        </p:nvCxnSpPr>
        <p:spPr>
          <a:xfrm flipV="1">
            <a:off x="7523921" y="1363312"/>
            <a:ext cx="1408046" cy="10419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6DCDA6-C766-C2C7-FB3C-F860CD70EB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771906" y="1914934"/>
            <a:ext cx="2638833" cy="19281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5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Cherkas</dc:creator>
  <cp:lastModifiedBy>Anton Cherkas</cp:lastModifiedBy>
  <cp:revision>1</cp:revision>
  <dcterms:created xsi:type="dcterms:W3CDTF">2024-01-23T19:21:05Z</dcterms:created>
  <dcterms:modified xsi:type="dcterms:W3CDTF">2024-01-23T19:21:23Z</dcterms:modified>
</cp:coreProperties>
</file>