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413-8D1F-8AAC-0567-9B472053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CE41E-B55A-DAAA-AB36-42A658B09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3F7A-EEEC-4054-C742-23191637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9E15-44BD-2A0E-6EC7-5C8F069F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1D33-CC6B-6599-B63F-D78CE225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A82D-5C97-F3C8-C883-3F51C9C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021EF-8085-6417-2823-3DE2F023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F187-9B7B-BC08-EDC0-E7F9FDE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A30C-9EB9-7759-5C6C-4BE21A7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4B6F-1F51-FE2E-D3A6-F173032C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2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F5418-9CB4-22D6-03CF-D144CA40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00F7-E5A3-BBB5-3CDC-8BA4054BF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C528-5013-C276-AD4C-864D1B03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0943-1E23-A2F2-0009-F28986CC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FAF9-8E4D-87BA-CB5E-64969268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0E8-B201-2002-0998-27302F57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7E24-2D8A-2E5B-0F65-24205CC1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59C4-44F6-EF07-A468-A991A574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0E0E-9741-BC44-E4D1-7195936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643C-C29C-2EF3-7583-BD5C33BE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2D90-8FBF-C93B-D98B-D43A1A33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E2EB6-3F22-A59B-5997-2A94F468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8951-836F-BEC6-60A2-BFA99E40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EA43-58B2-C38D-B2ED-10ECB7DA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A663-44D8-4697-25F6-E3F36422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7D52-3EC2-CC43-41DA-671DA9B9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47FE-97EA-10F5-6AD3-307895ECE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D510F-3C97-6ABF-5F1D-912E9DCC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D2714-EBAF-4BFB-7ED6-3470D97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41E0-6474-923D-87C9-00FEB496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BF0D-3E13-44D7-B5E7-E2BFBAD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2280-CBDB-0B09-216F-61452C6A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C032-C6FD-8342-4C1C-3514A8E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3F846-73D1-2765-1769-3CD32904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DA4A5-7D62-8CC7-D401-A4F10F112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558B4-DADB-51E5-94B9-95C8524AF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880D0-892E-DE52-A535-B034EE4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F4E26-AC42-7EA7-3C6F-AD481D64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F186D-FFE7-D256-956E-C77C7216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37F5-893B-F899-5F5B-F8406992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8BB30-099B-C619-02C8-270E2326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5DE2-4E81-63CC-EC6A-E75669A1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5C24-B3CA-1280-DC60-FB2EE571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35FF3-B7F7-E835-DC99-1FFAD36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7BCE9-4BFD-8883-1D3A-9505A021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09088-0410-F8B0-595F-46C263F9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E9CF-0613-D66A-FC6B-1D11FA46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EC5D-D31F-888E-A15C-8A668F0E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9D77-68F9-9BAE-012E-5BB21DA9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DF184-CA6D-DAFE-DA67-0FD9FCE0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C02D-EF5B-6964-8525-004A108F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2D96-2DF9-1A41-EE31-70A79BB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0CFC-21B0-1E5A-6457-10DD7A90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3D5B7-AC5E-A1AD-FEFF-155CF0398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A05FA-9D19-C91D-760F-1F8E84D14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1ED68-E448-6AF4-837F-6B81E6AE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355A-19D1-BDA3-93B0-649B72BC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C91F-14E2-1659-CF30-E742E070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8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AD132-90AF-5B70-4DA3-09EC8586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B88F-D89B-08BB-6F89-25FDEA6C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515D-EBED-01E7-B649-2D767328E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1B73-C137-469C-8AA2-174C81FC97F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8099-0EED-EE80-83D1-851B962EB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7D72-74D6-8234-7E88-01CA3428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1149-CBCC-4975-A8A3-7C8A8899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002242/how-to-scale-images-to-screen-size-in-pygame" TargetMode="External"/><Relationship Id="rId2" Type="http://schemas.openxmlformats.org/officeDocument/2006/relationships/hyperlink" Target="https://www.youtube.com/watch?v=YOCt8nsQq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pygame/comments/di5dhp/how_to_hide_images/" TargetMode="External"/><Relationship Id="rId5" Type="http://schemas.openxmlformats.org/officeDocument/2006/relationships/hyperlink" Target="https://www.techwithtim.net/tutorials/game-development-with-python/pygame-tutorial/pygame-animation/" TargetMode="External"/><Relationship Id="rId4" Type="http://schemas.openxmlformats.org/officeDocument/2006/relationships/hyperlink" Target="https://www.youtube.com/watch?v=1aGuhUFwvXA&amp;t=42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9485C-14DC-B27A-7F87-C2D1637C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Final Game: TREASURE RUN</a:t>
            </a:r>
          </a:p>
        </p:txBody>
      </p:sp>
    </p:spTree>
    <p:extLst>
      <p:ext uri="{BB962C8B-B14F-4D97-AF65-F5344CB8AC3E}">
        <p14:creationId xmlns:p14="http://schemas.microsoft.com/office/powerpoint/2010/main" val="34311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EBFC-03CE-2BED-D8BA-28FEE421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IDEA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17F8-155D-75D5-D107-C436BC07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Original idea: obstacle course or race with a start position and end position</a:t>
            </a:r>
          </a:p>
          <a:p>
            <a:r>
              <a:rPr lang="en-US" sz="2000" dirty="0"/>
              <a:t>Create coins throughout the map for scoring and competition</a:t>
            </a:r>
          </a:p>
          <a:p>
            <a:r>
              <a:rPr lang="en-US" sz="2000" dirty="0"/>
              <a:t>Character moves through course and tries to get to the finish line before the timer runs out</a:t>
            </a:r>
          </a:p>
          <a:p>
            <a:r>
              <a:rPr lang="en-US" sz="2000" dirty="0"/>
              <a:t>2 levels:</a:t>
            </a:r>
          </a:p>
          <a:p>
            <a:pPr lvl="1"/>
            <a:r>
              <a:rPr lang="en-US" sz="1800" dirty="0"/>
              <a:t>Level 2 is harder, and gives user less time to complete the course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FAD7469C-3CE3-A104-5155-980E2C8E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43" r="245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6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6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4CAB-DE79-FC24-154C-DFD9E864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3A1F-C3BB-886C-1892-390F8946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platform:</a:t>
            </a:r>
          </a:p>
          <a:p>
            <a:pPr lvl="1"/>
            <a:r>
              <a:rPr lang="en-US" sz="2600" dirty="0"/>
              <a:t>Originally, I used a background with platforms already drawn into them. However, on day 3, I changed it to a regular landscape background and just added the platforms in. This made it easier to do the collide points with the character’s hitbox.</a:t>
            </a:r>
          </a:p>
          <a:p>
            <a:endParaRPr lang="en-US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BC76CCC3-7B2A-F58C-1BD9-7BBBE246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45" y="4001294"/>
            <a:ext cx="4839375" cy="126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ABBFB-F4B8-CB23-9435-6CC58E0809E1}"/>
              </a:ext>
            </a:extLst>
          </p:cNvPr>
          <p:cNvSpPr txBox="1"/>
          <p:nvPr/>
        </p:nvSpPr>
        <p:spPr>
          <a:xfrm>
            <a:off x="3265261" y="5537963"/>
            <a:ext cx="98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D804D-4C4B-E20A-DAC3-ACC5C2B4E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44" y="3423949"/>
            <a:ext cx="3373256" cy="3027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71EC29-FCCC-94D1-6AEF-6291566CA1F2}"/>
              </a:ext>
            </a:extLst>
          </p:cNvPr>
          <p:cNvSpPr txBox="1"/>
          <p:nvPr/>
        </p:nvSpPr>
        <p:spPr>
          <a:xfrm>
            <a:off x="9063421" y="6451752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593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A288-DA04-AABA-0C06-EA069FBE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9E63-12F8-5FD9-8D5B-082E6BEB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Coins and Treasure:</a:t>
            </a:r>
          </a:p>
          <a:p>
            <a:pPr lvl="1"/>
            <a:r>
              <a:rPr lang="en-US" dirty="0"/>
              <a:t>I added generic coins around the map for the user to attempt to get. I also added a treasure chest in the bottom right corner of the screen to signify the finish and final position of the course.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picture containing container&#10;&#10;Description automatically generated">
            <a:extLst>
              <a:ext uri="{FF2B5EF4-FFF2-40B4-BE49-F238E27FC236}">
                <a16:creationId xmlns:a16="http://schemas.microsoft.com/office/drawing/2014/main" id="{6F1D787A-75B9-9C1B-FA49-0E3E57E6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87" y="3266536"/>
            <a:ext cx="3431913" cy="2200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363F2-4B0D-1C4A-307D-2BBCAAAB45CA}"/>
              </a:ext>
            </a:extLst>
          </p:cNvPr>
          <p:cNvSpPr txBox="1"/>
          <p:nvPr/>
        </p:nvSpPr>
        <p:spPr>
          <a:xfrm>
            <a:off x="2689494" y="5601652"/>
            <a:ext cx="23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Treasure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20343-6F01-427E-271F-129E96BA9928}"/>
              </a:ext>
            </a:extLst>
          </p:cNvPr>
          <p:cNvSpPr txBox="1"/>
          <p:nvPr/>
        </p:nvSpPr>
        <p:spPr>
          <a:xfrm>
            <a:off x="7881389" y="5528471"/>
            <a:ext cx="21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D05EE54-AF7E-7918-38B4-68853AB8A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62" y="3266536"/>
            <a:ext cx="2721940" cy="22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5EC-7D26-3FA7-FC3F-A74B5309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6CC3-4F70-D114-FE6E-27E0F04D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Character:</a:t>
            </a:r>
          </a:p>
          <a:p>
            <a:pPr lvl="1"/>
            <a:r>
              <a:rPr lang="en-US" dirty="0"/>
              <a:t>I used the character that someone used in a </a:t>
            </a:r>
            <a:r>
              <a:rPr lang="en-US" dirty="0" err="1"/>
              <a:t>youtube</a:t>
            </a:r>
            <a:r>
              <a:rPr lang="en-US" dirty="0"/>
              <a:t> tutorial on character animations. I used multiple images to animate the walking left, walking right, and standing places of the character. </a:t>
            </a:r>
          </a:p>
        </p:txBody>
      </p:sp>
      <p:pic>
        <p:nvPicPr>
          <p:cNvPr id="5" name="Picture 4" descr="A picture containing furniture, table&#10;&#10;Description automatically generated">
            <a:extLst>
              <a:ext uri="{FF2B5EF4-FFF2-40B4-BE49-F238E27FC236}">
                <a16:creationId xmlns:a16="http://schemas.microsoft.com/office/drawing/2014/main" id="{1B0268B5-C08C-1186-27C0-AEE24A3B0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80" y="3488806"/>
            <a:ext cx="1765739" cy="1803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CAE62-38C1-0D38-8D6C-A9C6A2EC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7" y="3264038"/>
            <a:ext cx="1819274" cy="2342806"/>
          </a:xfrm>
          <a:prstGeom prst="rect">
            <a:avLst/>
          </a:prstGeom>
        </p:spPr>
      </p:pic>
      <p:pic>
        <p:nvPicPr>
          <p:cNvPr id="9" name="Picture 8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B6E6F31C-CAEB-5650-E54E-BA9094FC1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78" y="3350594"/>
            <a:ext cx="2172368" cy="2172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E1279-FEC7-E971-80D6-CB57906D0A58}"/>
              </a:ext>
            </a:extLst>
          </p:cNvPr>
          <p:cNvSpPr txBox="1"/>
          <p:nvPr/>
        </p:nvSpPr>
        <p:spPr>
          <a:xfrm>
            <a:off x="557682" y="5631425"/>
            <a:ext cx="22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walking 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DCBF3-F19D-623D-697A-535752656C49}"/>
              </a:ext>
            </a:extLst>
          </p:cNvPr>
          <p:cNvSpPr txBox="1"/>
          <p:nvPr/>
        </p:nvSpPr>
        <p:spPr>
          <a:xfrm>
            <a:off x="8870874" y="5631425"/>
            <a:ext cx="247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walking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269ED-8401-CFDD-1A51-312DD7A0A5DF}"/>
              </a:ext>
            </a:extLst>
          </p:cNvPr>
          <p:cNvSpPr txBox="1"/>
          <p:nvPr/>
        </p:nvSpPr>
        <p:spPr>
          <a:xfrm>
            <a:off x="4824583" y="5606844"/>
            <a:ext cx="24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standing idle</a:t>
            </a:r>
          </a:p>
        </p:txBody>
      </p:sp>
    </p:spTree>
    <p:extLst>
      <p:ext uri="{BB962C8B-B14F-4D97-AF65-F5344CB8AC3E}">
        <p14:creationId xmlns:p14="http://schemas.microsoft.com/office/powerpoint/2010/main" val="4624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88D1-2036-DBB1-4FBF-7C6EFBA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4CC8-80FB-DC38-1760-CC16EDEC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5078083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Creating a timer (I created a timer within each level to challenge the user) 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https://www.youtube.com/watch?v=YOCt8nsQqEo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Scaling images (I scaled all of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my images other than the character)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https://stackoverflow.com/questions/20002242/how-to-scale-images-to-screen-size-in-pygame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Collidepoints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hitboxes (made a hitbox for the character,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collidepoints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the coins, treasure, and platforms- 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https://www.youtube.com/watch?v=1aGuhUFwvXA&amp;t=42s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Character animation (I used some of the code from this one)</a:t>
            </a:r>
            <a:r>
              <a:rPr lang="en-US" sz="1800" dirty="0"/>
              <a:t> - 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https://www.techwithtim.net/tutorials/game-development-with-python/pygame-tutorial/pygame-animation/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0563C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Removing background from images - https://www.adobe.com/express/spotlight/image/remove-background?sdid=NLMHR9T3&amp;mv=search&amp;ef_id=Cj0KCQjwntCVBhDdARIsAMEwACnFGZKRW2lACStbOELnglq6wyC00qXdVm_3RjzTHGza4zmbxqZAafgaAkCdEALw_wcB:G:s&amp;s_kwcid=AL!3085!3!571670982430!e!!g!!remove%20background!15566817525!133997425391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 to hide the hitbox of coins after the character collects them (hiding it and making it transparent)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https://www.reddit.com/r/pygame/comments/di5dhp/how_to_hide_images/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9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03CD9-A83A-5815-D7F7-C8CE792F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Setbacks</a:t>
            </a: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F10F22-728B-BF37-A662-BB9208FA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517602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 had to change my background halfway through the game in order to create rectangles as platforms that would be </a:t>
            </a:r>
            <a:r>
              <a:rPr lang="en-US" dirty="0" err="1"/>
              <a:t>collidepoints</a:t>
            </a:r>
            <a:r>
              <a:rPr lang="en-US" dirty="0"/>
              <a:t> for the character’s hitbox.</a:t>
            </a:r>
          </a:p>
          <a:p>
            <a:r>
              <a:rPr lang="en-US" dirty="0"/>
              <a:t>On Thursday, I had to rework my game because I couldn’t figure out the collide points of the platforms, so I replaced the platforms with spikes. Now, the objective was to avoid the spikes. I figure out how to make the </a:t>
            </a:r>
            <a:r>
              <a:rPr lang="en-US" dirty="0" err="1"/>
              <a:t>collidepoint</a:t>
            </a:r>
            <a:r>
              <a:rPr lang="en-US" dirty="0"/>
              <a:t> of the spikes to send the character back to the starting position.</a:t>
            </a:r>
          </a:p>
        </p:txBody>
      </p:sp>
    </p:spTree>
    <p:extLst>
      <p:ext uri="{BB962C8B-B14F-4D97-AF65-F5344CB8AC3E}">
        <p14:creationId xmlns:p14="http://schemas.microsoft.com/office/powerpoint/2010/main" val="359592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F050D-97A5-2FCD-2BFE-5D0BFDB7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Achievements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E352-D319-2500-8EA3-7991559E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Getting the menu to run smoothly and effectively</a:t>
            </a:r>
          </a:p>
          <a:p>
            <a:r>
              <a:rPr lang="en-US" dirty="0"/>
              <a:t>Creating </a:t>
            </a:r>
            <a:r>
              <a:rPr lang="en-US" dirty="0" err="1"/>
              <a:t>collidepoints</a:t>
            </a:r>
            <a:r>
              <a:rPr lang="en-US" dirty="0"/>
              <a:t> for every image, and successfully utilizing them in the game</a:t>
            </a:r>
          </a:p>
          <a:p>
            <a:r>
              <a:rPr lang="en-US" dirty="0"/>
              <a:t>Getting the game to run the way I wanted to. This was achieved through a lot of problem solving and adaptations to problems</a:t>
            </a:r>
          </a:p>
        </p:txBody>
      </p:sp>
    </p:spTree>
    <p:extLst>
      <p:ext uri="{BB962C8B-B14F-4D97-AF65-F5344CB8AC3E}">
        <p14:creationId xmlns:p14="http://schemas.microsoft.com/office/powerpoint/2010/main" val="334007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9FCC2AF7-1183-1B69-BA20-B2A20176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6938"/>
            <a:ext cx="5221288" cy="3457575"/>
          </a:xfrm>
          <a:prstGeom prst="rect">
            <a:avLst/>
          </a:prstGeom>
        </p:spPr>
      </p:pic>
      <p:pic>
        <p:nvPicPr>
          <p:cNvPr id="14" name="Picture 13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FDD48C3C-CEDE-D224-51E9-D7C740709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25" y="2166938"/>
            <a:ext cx="5221288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D881C-91F5-3EB4-C9F6-A44F32FB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Game Running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446A4-FAE0-E7CE-9A2F-8540E8E39AC9}"/>
              </a:ext>
            </a:extLst>
          </p:cNvPr>
          <p:cNvSpPr txBox="1"/>
          <p:nvPr/>
        </p:nvSpPr>
        <p:spPr>
          <a:xfrm>
            <a:off x="2785346" y="5736811"/>
            <a:ext cx="11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6DCB2-56AF-B4A9-5E35-AE4EB6321F49}"/>
              </a:ext>
            </a:extLst>
          </p:cNvPr>
          <p:cNvSpPr txBox="1"/>
          <p:nvPr/>
        </p:nvSpPr>
        <p:spPr>
          <a:xfrm>
            <a:off x="8291054" y="5770912"/>
            <a:ext cx="11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01542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590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Game: TREASURE RUN</vt:lpstr>
      <vt:lpstr>IDEA </vt:lpstr>
      <vt:lpstr>IMAGES</vt:lpstr>
      <vt:lpstr>IMAGES (continued)</vt:lpstr>
      <vt:lpstr>IMAGES (continued)</vt:lpstr>
      <vt:lpstr>References </vt:lpstr>
      <vt:lpstr>Setbacks</vt:lpstr>
      <vt:lpstr>Achievements</vt:lpstr>
      <vt:lpstr>Game Running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Game: TREASURE RUN</dc:title>
  <dc:creator>Eitan Hahn</dc:creator>
  <cp:lastModifiedBy>Eitan Hahn</cp:lastModifiedBy>
  <cp:revision>1</cp:revision>
  <dcterms:created xsi:type="dcterms:W3CDTF">2022-06-23T13:39:19Z</dcterms:created>
  <dcterms:modified xsi:type="dcterms:W3CDTF">2022-06-24T06:18:14Z</dcterms:modified>
</cp:coreProperties>
</file>