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notesMasterIdLst>
    <p:notesMasterId r:id="rId22"/>
  </p:notesMasterIdLst>
  <p:sldIdLst>
    <p:sldId id="256" r:id="rId2"/>
    <p:sldId id="257" r:id="rId3"/>
    <p:sldId id="263" r:id="rId4"/>
    <p:sldId id="259" r:id="rId5"/>
    <p:sldId id="279" r:id="rId6"/>
    <p:sldId id="280" r:id="rId7"/>
    <p:sldId id="282" r:id="rId8"/>
    <p:sldId id="283" r:id="rId9"/>
    <p:sldId id="269" r:id="rId10"/>
    <p:sldId id="270" r:id="rId11"/>
    <p:sldId id="271" r:id="rId12"/>
    <p:sldId id="272" r:id="rId13"/>
    <p:sldId id="273" r:id="rId14"/>
    <p:sldId id="284" r:id="rId15"/>
    <p:sldId id="274" r:id="rId16"/>
    <p:sldId id="275" r:id="rId17"/>
    <p:sldId id="276" r:id="rId18"/>
    <p:sldId id="285" r:id="rId19"/>
    <p:sldId id="27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74" autoAdjust="0"/>
  </p:normalViewPr>
  <p:slideViewPr>
    <p:cSldViewPr snapToGrid="0">
      <p:cViewPr varScale="1">
        <p:scale>
          <a:sx n="65" d="100"/>
          <a:sy n="65" d="100"/>
        </p:scale>
        <p:origin x="684" y="40"/>
      </p:cViewPr>
      <p:guideLst>
        <p:guide orient="horz" pos="2160"/>
        <p:guide pos="3840"/>
      </p:guideLst>
    </p:cSldViewPr>
  </p:slideViewPr>
  <p:outlineViewPr>
    <p:cViewPr>
      <p:scale>
        <a:sx n="33" d="100"/>
        <a:sy n="33" d="100"/>
      </p:scale>
      <p:origin x="0" y="-756"/>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8269FB-738E-4135-A489-23B8642AFE34}" type="datetimeFigureOut">
              <a:rPr lang="en-US" smtClean="0"/>
              <a:t>10/29/2017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6913CB-4283-4F93-9931-99677B5704AB}" type="slidenum">
              <a:rPr lang="en-US" smtClean="0"/>
              <a:t>‹#›</a:t>
            </a:fld>
            <a:endParaRPr lang="en-US"/>
          </a:p>
        </p:txBody>
      </p:sp>
    </p:spTree>
    <p:extLst>
      <p:ext uri="{BB962C8B-B14F-4D97-AF65-F5344CB8AC3E}">
        <p14:creationId xmlns:p14="http://schemas.microsoft.com/office/powerpoint/2010/main" val="1101248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6913CB-4283-4F93-9931-99677B5704AB}" type="slidenum">
              <a:rPr lang="en-US" smtClean="0"/>
              <a:t>1</a:t>
            </a:fld>
            <a:endParaRPr lang="en-US"/>
          </a:p>
        </p:txBody>
      </p:sp>
    </p:spTree>
    <p:extLst>
      <p:ext uri="{BB962C8B-B14F-4D97-AF65-F5344CB8AC3E}">
        <p14:creationId xmlns:p14="http://schemas.microsoft.com/office/powerpoint/2010/main" val="1015073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81A6A5F2-173C-40B3-8E05-07AA118D8D88}" type="datetime1">
              <a:rPr lang="en-US" smtClean="0"/>
              <a:t>10/29/2017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5397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30DB6544-AD14-4B2E-9090-2917133DAF14}" type="datetime1">
              <a:rPr lang="en-US" smtClean="0"/>
              <a:t>10/29/2017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45525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8E76E6F4-05A7-47DB-9A9E-3541F8EAFA97}" type="datetime1">
              <a:rPr lang="en-US" smtClean="0"/>
              <a:t>10/29/2017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5134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06401" y="304800"/>
            <a:ext cx="11377084" cy="1136650"/>
          </a:xfrm>
        </p:spPr>
        <p:txBody>
          <a:bodyPr/>
          <a:lstStyle/>
          <a:p>
            <a:r>
              <a:rPr lang="en-US"/>
              <a:t>Click to edit Master title style</a:t>
            </a:r>
          </a:p>
        </p:txBody>
      </p:sp>
      <p:sp>
        <p:nvSpPr>
          <p:cNvPr id="3" name="Text Placeholder 2"/>
          <p:cNvSpPr>
            <a:spLocks noGrp="1"/>
          </p:cNvSpPr>
          <p:nvPr>
            <p:ph type="body" sz="half" idx="1"/>
          </p:nvPr>
        </p:nvSpPr>
        <p:spPr>
          <a:xfrm>
            <a:off x="406401" y="1752600"/>
            <a:ext cx="5585884" cy="4203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195484" y="1752600"/>
            <a:ext cx="5588000" cy="4203700"/>
          </a:xfrm>
        </p:spPr>
        <p:txBody>
          <a:bodyPr/>
          <a:lstStyle/>
          <a:p>
            <a:pPr lvl="0"/>
            <a:endParaRPr lang="en-US" noProof="0"/>
          </a:p>
        </p:txBody>
      </p:sp>
      <p:sp>
        <p:nvSpPr>
          <p:cNvPr id="5" name="Rectangle 8">
            <a:extLst>
              <a:ext uri="{FF2B5EF4-FFF2-40B4-BE49-F238E27FC236}">
                <a16:creationId xmlns:a16="http://schemas.microsoft.com/office/drawing/2014/main" id="{0D01B59E-CED3-4756-8DD2-142EFADA5A7B}"/>
              </a:ext>
            </a:extLst>
          </p:cNvPr>
          <p:cNvSpPr>
            <a:spLocks noGrp="1" noChangeArrowheads="1"/>
          </p:cNvSpPr>
          <p:nvPr>
            <p:ph type="dt" sz="half" idx="10"/>
            <p:custDataLst>
              <p:tags r:id="rId1"/>
            </p:custDataLst>
          </p:nvPr>
        </p:nvSpPr>
        <p:spPr>
          <a:ln/>
        </p:spPr>
        <p:txBody>
          <a:bodyPr/>
          <a:lstStyle>
            <a:lvl1pPr>
              <a:defRPr/>
            </a:lvl1pPr>
          </a:lstStyle>
          <a:p>
            <a:pPr>
              <a:defRPr/>
            </a:pPr>
            <a:fld id="{F89F582D-34BD-4560-BA47-D90ACC8AB102}" type="datetime1">
              <a:rPr lang="en-US" smtClean="0"/>
              <a:t>10/29/2017</a:t>
            </a:fld>
            <a:endParaRPr lang="en-US"/>
          </a:p>
        </p:txBody>
      </p:sp>
      <p:sp>
        <p:nvSpPr>
          <p:cNvPr id="6" name="Rectangle 9">
            <a:extLst>
              <a:ext uri="{FF2B5EF4-FFF2-40B4-BE49-F238E27FC236}">
                <a16:creationId xmlns:a16="http://schemas.microsoft.com/office/drawing/2014/main" id="{FC44D7FD-297A-436F-8C28-4C4F21631EE9}"/>
              </a:ext>
            </a:extLst>
          </p:cNvPr>
          <p:cNvSpPr>
            <a:spLocks noGrp="1" noChangeArrowheads="1"/>
          </p:cNvSpPr>
          <p:nvPr>
            <p:ph type="ftr" sz="quarter" idx="11"/>
            <p:custDataLst>
              <p:tags r:id="rId2"/>
            </p:custDataLst>
          </p:nvPr>
        </p:nvSpPr>
        <p:spPr>
          <a:ln/>
        </p:spPr>
        <p:txBody>
          <a:bodyPr/>
          <a:lstStyle>
            <a:lvl1pPr>
              <a:defRPr/>
            </a:lvl1pPr>
          </a:lstStyle>
          <a:p>
            <a:pPr>
              <a:defRPr/>
            </a:pPr>
            <a:endParaRPr lang="en-US"/>
          </a:p>
        </p:txBody>
      </p:sp>
      <p:sp>
        <p:nvSpPr>
          <p:cNvPr id="7" name="Rectangle 10">
            <a:extLst>
              <a:ext uri="{FF2B5EF4-FFF2-40B4-BE49-F238E27FC236}">
                <a16:creationId xmlns:a16="http://schemas.microsoft.com/office/drawing/2014/main" id="{9EB05AD1-F138-4F3B-A169-AA6CCF087B3D}"/>
              </a:ext>
            </a:extLst>
          </p:cNvPr>
          <p:cNvSpPr>
            <a:spLocks noGrp="1" noChangeArrowheads="1"/>
          </p:cNvSpPr>
          <p:nvPr>
            <p:ph type="sldNum" sz="quarter" idx="12"/>
            <p:custDataLst>
              <p:tags r:id="rId3"/>
            </p:custDataLst>
          </p:nvPr>
        </p:nvSpPr>
        <p:spPr>
          <a:ln/>
        </p:spPr>
        <p:txBody>
          <a:bodyPr/>
          <a:lstStyle>
            <a:lvl1pPr>
              <a:defRPr/>
            </a:lvl1pPr>
          </a:lstStyle>
          <a:p>
            <a:pPr>
              <a:defRPr/>
            </a:pPr>
            <a:fld id="{3D8F0436-E027-4FA3-9609-76B346E6654A}" type="slidenum">
              <a:rPr lang="he-IL"/>
              <a:pPr>
                <a:defRPr/>
              </a:pPr>
              <a:t>‹#›</a:t>
            </a:fld>
            <a:endParaRPr lang="en-US"/>
          </a:p>
        </p:txBody>
      </p:sp>
    </p:spTree>
    <p:extLst>
      <p:ext uri="{BB962C8B-B14F-4D97-AF65-F5344CB8AC3E}">
        <p14:creationId xmlns:p14="http://schemas.microsoft.com/office/powerpoint/2010/main" val="3806727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1" y="304800"/>
            <a:ext cx="11377084" cy="1136650"/>
          </a:xfrm>
        </p:spPr>
        <p:txBody>
          <a:bodyPr/>
          <a:lstStyle/>
          <a:p>
            <a:r>
              <a:rPr lang="en-US"/>
              <a:t>Click to edit Master title style</a:t>
            </a:r>
          </a:p>
        </p:txBody>
      </p:sp>
      <p:sp>
        <p:nvSpPr>
          <p:cNvPr id="3" name="Table Placeholder 2"/>
          <p:cNvSpPr>
            <a:spLocks noGrp="1"/>
          </p:cNvSpPr>
          <p:nvPr>
            <p:ph type="tbl" idx="1"/>
          </p:nvPr>
        </p:nvSpPr>
        <p:spPr>
          <a:xfrm>
            <a:off x="406401" y="1752600"/>
            <a:ext cx="11377084" cy="4203700"/>
          </a:xfrm>
        </p:spPr>
        <p:txBody>
          <a:bodyPr/>
          <a:lstStyle/>
          <a:p>
            <a:pPr lvl="0"/>
            <a:endParaRPr lang="en-US" noProof="0"/>
          </a:p>
        </p:txBody>
      </p:sp>
      <p:sp>
        <p:nvSpPr>
          <p:cNvPr id="4" name="Rectangle 8">
            <a:extLst>
              <a:ext uri="{FF2B5EF4-FFF2-40B4-BE49-F238E27FC236}">
                <a16:creationId xmlns:a16="http://schemas.microsoft.com/office/drawing/2014/main" id="{C1EB2C81-F667-42E1-B57B-D3F83EC97078}"/>
              </a:ext>
            </a:extLst>
          </p:cNvPr>
          <p:cNvSpPr>
            <a:spLocks noGrp="1" noChangeArrowheads="1"/>
          </p:cNvSpPr>
          <p:nvPr>
            <p:ph type="dt" sz="half" idx="10"/>
            <p:custDataLst>
              <p:tags r:id="rId1"/>
            </p:custDataLst>
          </p:nvPr>
        </p:nvSpPr>
        <p:spPr>
          <a:ln/>
        </p:spPr>
        <p:txBody>
          <a:bodyPr/>
          <a:lstStyle>
            <a:lvl1pPr>
              <a:defRPr/>
            </a:lvl1pPr>
          </a:lstStyle>
          <a:p>
            <a:pPr>
              <a:defRPr/>
            </a:pPr>
            <a:fld id="{4A5C1F5B-B3F2-4ED7-8FC9-54D948D3FF0E}" type="datetime1">
              <a:rPr lang="en-US" smtClean="0"/>
              <a:t>10/29/2017</a:t>
            </a:fld>
            <a:endParaRPr lang="en-US"/>
          </a:p>
        </p:txBody>
      </p:sp>
      <p:sp>
        <p:nvSpPr>
          <p:cNvPr id="5" name="Rectangle 9">
            <a:extLst>
              <a:ext uri="{FF2B5EF4-FFF2-40B4-BE49-F238E27FC236}">
                <a16:creationId xmlns:a16="http://schemas.microsoft.com/office/drawing/2014/main" id="{EA9DF596-B9C4-482C-93AA-178C63175617}"/>
              </a:ext>
            </a:extLst>
          </p:cNvPr>
          <p:cNvSpPr>
            <a:spLocks noGrp="1" noChangeArrowheads="1"/>
          </p:cNvSpPr>
          <p:nvPr>
            <p:ph type="ftr" sz="quarter" idx="11"/>
            <p:custDataLst>
              <p:tags r:id="rId2"/>
            </p:custDataLst>
          </p:nvPr>
        </p:nvSpPr>
        <p:spPr>
          <a:ln/>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2E4C136E-124A-4F3E-A4B9-C09FDAE4FCDC}"/>
              </a:ext>
            </a:extLst>
          </p:cNvPr>
          <p:cNvSpPr>
            <a:spLocks noGrp="1" noChangeArrowheads="1"/>
          </p:cNvSpPr>
          <p:nvPr>
            <p:ph type="sldNum" sz="quarter" idx="12"/>
            <p:custDataLst>
              <p:tags r:id="rId3"/>
            </p:custDataLst>
          </p:nvPr>
        </p:nvSpPr>
        <p:spPr>
          <a:ln/>
        </p:spPr>
        <p:txBody>
          <a:bodyPr/>
          <a:lstStyle>
            <a:lvl1pPr>
              <a:defRPr/>
            </a:lvl1pPr>
          </a:lstStyle>
          <a:p>
            <a:pPr>
              <a:defRPr/>
            </a:pPr>
            <a:fld id="{CBC4C800-CFAD-446E-8065-77F1300AC8CD}" type="slidenum">
              <a:rPr lang="he-IL"/>
              <a:pPr>
                <a:defRPr/>
              </a:pPr>
              <a:t>‹#›</a:t>
            </a:fld>
            <a:endParaRPr lang="en-US"/>
          </a:p>
        </p:txBody>
      </p:sp>
    </p:spTree>
    <p:extLst>
      <p:ext uri="{BB962C8B-B14F-4D97-AF65-F5344CB8AC3E}">
        <p14:creationId xmlns:p14="http://schemas.microsoft.com/office/powerpoint/2010/main" val="3420197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כותרת ותוכן">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32F8E31-1208-42B8-9F76-A33D0F6FF065}" type="datetime1">
              <a:rPr lang="en-US" smtClean="0"/>
              <a:t>10/29/2017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989137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529367B0-E4D0-4ED9-91D4-F429DECB757C}" type="datetime1">
              <a:rPr lang="en-US" smtClean="0"/>
              <a:t>10/29/2017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482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08484B62-1E1C-4F85-A48B-A6CA3BB5B920}" type="datetime1">
              <a:rPr lang="en-US" smtClean="0"/>
              <a:t>10/29/2017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773432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1097280" y="2582335"/>
            <a:ext cx="4937760" cy="32867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217920" y="2582334"/>
            <a:ext cx="4937760" cy="32867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F973E138-2C31-4A6A-91E6-BD553CE0CB54}" type="datetime1">
              <a:rPr lang="en-US" smtClean="0"/>
              <a:t>10/29/2017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4699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62A79CDA-3F1A-4140-A12D-96868B0C1EF0}" type="datetime1">
              <a:rPr lang="en-US" smtClean="0"/>
              <a:t>10/29/2017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3533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7FD59D7-E624-4356-BBA6-0E13F2A3083D}" type="datetime1">
              <a:rPr lang="en-US" smtClean="0"/>
              <a:t>10/29/2017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1921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9D8A490-583F-4DE0-A409-F84B53E96E94}" type="datetime1">
              <a:rPr lang="en-US" smtClean="0"/>
              <a:t>10/29/2017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a:t>
            </a:fld>
            <a:endParaRPr lang="en-US" dirty="0"/>
          </a:p>
        </p:txBody>
      </p:sp>
    </p:spTree>
    <p:extLst>
      <p:ext uri="{BB962C8B-B14F-4D97-AF65-F5344CB8AC3E}">
        <p14:creationId xmlns:p14="http://schemas.microsoft.com/office/powerpoint/2010/main" val="2066359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259DA916-9B10-43FD-A318-84CB4FE723CC}" type="datetime1">
              <a:rPr lang="en-US" smtClean="0"/>
              <a:t>10/29/2017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1179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951993"/>
          </a:xfrm>
          <a:prstGeom prst="rect">
            <a:avLst/>
          </a:prstGeom>
        </p:spPr>
        <p:txBody>
          <a:bodyPr vert="horz" lIns="91440" tIns="45720" rIns="91440" bIns="45720" rtlCol="0" anchor="b">
            <a:normAutofit/>
          </a:bodyPr>
          <a:lstStyle/>
          <a:p>
            <a:r>
              <a:rPr lang="he-IL" dirty="0"/>
              <a:t>לחץ כדי לערוך סגנון כותרת של תבנית בסיס</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e-IL" dirty="0"/>
              <a:t>ערוך סגנונות טקסט של תבנית בסיס</a:t>
            </a:r>
          </a:p>
          <a:p>
            <a:pPr lvl="1"/>
            <a:r>
              <a:rPr lang="he-IL" dirty="0"/>
              <a:t>רמה שניה</a:t>
            </a:r>
          </a:p>
          <a:p>
            <a:pPr lvl="2"/>
            <a:r>
              <a:rPr lang="he-IL" dirty="0"/>
              <a:t>רמה שלישית</a:t>
            </a:r>
          </a:p>
          <a:p>
            <a:pPr lvl="3"/>
            <a:r>
              <a:rPr lang="he-IL" dirty="0"/>
              <a:t>רמה רביעית</a:t>
            </a:r>
          </a:p>
          <a:p>
            <a:pPr lvl="4"/>
            <a:r>
              <a:rPr lang="he-IL" dirty="0"/>
              <a:t>רמה חמישית</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319FAAA-633B-41CA-903A-C796A5FDDD2A}" type="datetime1">
              <a:rPr lang="en-US" smtClean="0"/>
              <a:t>10/29/2017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20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097280" y="137208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92463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Lst>
  <p:timing>
    <p:tnLst>
      <p:par>
        <p:cTn id="1" dur="indefinite" restart="never" nodeType="tmRoot"/>
      </p:par>
    </p:tnLst>
  </p:timing>
  <p:hf hdr="0" ftr="0" dt="0"/>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59ECB64-8DCF-4A11-AB21-DC6B825656FA}"/>
              </a:ext>
            </a:extLst>
          </p:cNvPr>
          <p:cNvSpPr>
            <a:spLocks noGrp="1"/>
          </p:cNvSpPr>
          <p:nvPr>
            <p:ph type="ctrTitle"/>
          </p:nvPr>
        </p:nvSpPr>
        <p:spPr>
          <a:xfrm>
            <a:off x="2140152" y="1951438"/>
            <a:ext cx="8759200" cy="1426130"/>
          </a:xfrm>
        </p:spPr>
        <p:txBody>
          <a:bodyPr>
            <a:noAutofit/>
          </a:bodyPr>
          <a:lstStyle/>
          <a:p>
            <a:pPr algn="r"/>
            <a:r>
              <a:rPr lang="he-IL" sz="5500" b="1" dirty="0"/>
              <a:t>נושאים מתקדמים בבסיסי נתונים-</a:t>
            </a:r>
            <a:br>
              <a:rPr lang="he-IL" sz="5500" b="1" dirty="0"/>
            </a:br>
            <a:r>
              <a:rPr lang="he-IL" sz="5500" b="1" dirty="0"/>
              <a:t/>
            </a:r>
            <a:br>
              <a:rPr lang="he-IL" sz="5500" b="1" dirty="0"/>
            </a:br>
            <a:r>
              <a:rPr lang="he-IL" sz="5500" b="1" dirty="0"/>
              <a:t>תרגול 1</a:t>
            </a:r>
            <a:r>
              <a:rPr lang="he-IL" sz="5500" b="1"/>
              <a:t>: הקדמה</a:t>
            </a:r>
            <a:endParaRPr lang="he-IL" sz="5500" dirty="0"/>
          </a:p>
        </p:txBody>
      </p:sp>
      <p:sp>
        <p:nvSpPr>
          <p:cNvPr id="3" name="כותרת משנה 2">
            <a:extLst>
              <a:ext uri="{FF2B5EF4-FFF2-40B4-BE49-F238E27FC236}">
                <a16:creationId xmlns:a16="http://schemas.microsoft.com/office/drawing/2014/main" id="{27318053-AE3A-4F5F-84F7-844D00523A27}"/>
              </a:ext>
            </a:extLst>
          </p:cNvPr>
          <p:cNvSpPr>
            <a:spLocks noGrp="1"/>
          </p:cNvSpPr>
          <p:nvPr>
            <p:ph type="subTitle" idx="1"/>
          </p:nvPr>
        </p:nvSpPr>
        <p:spPr/>
        <p:txBody>
          <a:bodyPr>
            <a:normAutofit fontScale="85000" lnSpcReduction="20000"/>
          </a:bodyPr>
          <a:lstStyle/>
          <a:p>
            <a:pPr algn="r"/>
            <a:r>
              <a:rPr lang="he-IL" dirty="0"/>
              <a:t>מרצה הקורס: ד"ר גלעד כץ</a:t>
            </a:r>
          </a:p>
          <a:p>
            <a:pPr algn="r"/>
            <a:r>
              <a:rPr lang="he-IL" dirty="0"/>
              <a:t>מתרגלת: דנה </a:t>
            </a:r>
            <a:r>
              <a:rPr lang="he-IL" dirty="0" err="1"/>
              <a:t>בהנם</a:t>
            </a:r>
            <a:endParaRPr lang="he-IL" dirty="0"/>
          </a:p>
          <a:p>
            <a:pPr algn="r"/>
            <a:r>
              <a:rPr lang="he-IL" dirty="0" smtClean="0"/>
              <a:t>בודק </a:t>
            </a:r>
            <a:r>
              <a:rPr lang="he-IL" dirty="0"/>
              <a:t>תרגילים: בן לרר</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3248594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a:extLst>
              <a:ext uri="{FF2B5EF4-FFF2-40B4-BE49-F238E27FC236}">
                <a16:creationId xmlns:a16="http://schemas.microsoft.com/office/drawing/2014/main" id="{13FFA7AC-7FCD-4CAB-B805-C350375E4B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Tele-GroteskNor" pitchFamily="2" charset="0"/>
              </a:defRPr>
            </a:lvl1pPr>
            <a:lvl2pPr marL="742950" indent="-285750">
              <a:defRPr sz="2200">
                <a:solidFill>
                  <a:schemeClr val="tx1"/>
                </a:solidFill>
                <a:latin typeface="Tele-GroteskNor" pitchFamily="2" charset="0"/>
              </a:defRPr>
            </a:lvl2pPr>
            <a:lvl3pPr marL="1143000" indent="-228600">
              <a:defRPr sz="2200">
                <a:solidFill>
                  <a:schemeClr val="tx1"/>
                </a:solidFill>
                <a:latin typeface="Tele-GroteskNor" pitchFamily="2" charset="0"/>
              </a:defRPr>
            </a:lvl3pPr>
            <a:lvl4pPr marL="1600200" indent="-228600">
              <a:defRPr sz="2200">
                <a:solidFill>
                  <a:schemeClr val="tx1"/>
                </a:solidFill>
                <a:latin typeface="Tele-GroteskNor" pitchFamily="2" charset="0"/>
              </a:defRPr>
            </a:lvl4pPr>
            <a:lvl5pPr marL="2057400" indent="-228600">
              <a:defRPr sz="2200">
                <a:solidFill>
                  <a:schemeClr val="tx1"/>
                </a:solidFill>
                <a:latin typeface="Tele-GroteskNor" pitchFamily="2" charset="0"/>
              </a:defRPr>
            </a:lvl5pPr>
            <a:lvl6pPr marL="2514600" indent="-228600" algn="l" rtl="0" eaLnBrk="0" fontAlgn="base" hangingPunct="0">
              <a:spcBef>
                <a:spcPct val="0"/>
              </a:spcBef>
              <a:spcAft>
                <a:spcPct val="0"/>
              </a:spcAft>
              <a:defRPr sz="2200">
                <a:solidFill>
                  <a:schemeClr val="tx1"/>
                </a:solidFill>
                <a:latin typeface="Tele-GroteskNor" pitchFamily="2" charset="0"/>
              </a:defRPr>
            </a:lvl6pPr>
            <a:lvl7pPr marL="2971800" indent="-228600" algn="l" rtl="0" eaLnBrk="0" fontAlgn="base" hangingPunct="0">
              <a:spcBef>
                <a:spcPct val="0"/>
              </a:spcBef>
              <a:spcAft>
                <a:spcPct val="0"/>
              </a:spcAft>
              <a:defRPr sz="2200">
                <a:solidFill>
                  <a:schemeClr val="tx1"/>
                </a:solidFill>
                <a:latin typeface="Tele-GroteskNor" pitchFamily="2" charset="0"/>
              </a:defRPr>
            </a:lvl7pPr>
            <a:lvl8pPr marL="3429000" indent="-228600" algn="l" rtl="0" eaLnBrk="0" fontAlgn="base" hangingPunct="0">
              <a:spcBef>
                <a:spcPct val="0"/>
              </a:spcBef>
              <a:spcAft>
                <a:spcPct val="0"/>
              </a:spcAft>
              <a:defRPr sz="2200">
                <a:solidFill>
                  <a:schemeClr val="tx1"/>
                </a:solidFill>
                <a:latin typeface="Tele-GroteskNor" pitchFamily="2" charset="0"/>
              </a:defRPr>
            </a:lvl8pPr>
            <a:lvl9pPr marL="3886200" indent="-228600" algn="l" rtl="0" eaLnBrk="0" fontAlgn="base" hangingPunct="0">
              <a:spcBef>
                <a:spcPct val="0"/>
              </a:spcBef>
              <a:spcAft>
                <a:spcPct val="0"/>
              </a:spcAft>
              <a:defRPr sz="2200">
                <a:solidFill>
                  <a:schemeClr val="tx1"/>
                </a:solidFill>
                <a:latin typeface="Tele-GroteskNor" pitchFamily="2" charset="0"/>
              </a:defRPr>
            </a:lvl9pPr>
          </a:lstStyle>
          <a:p>
            <a:fld id="{C7F9C3B0-87D5-4E52-9456-029817D867EC}" type="slidenum">
              <a:rPr lang="he-IL" altLang="he-IL" sz="900">
                <a:solidFill>
                  <a:schemeClr val="bg1"/>
                </a:solidFill>
              </a:rPr>
              <a:pPr/>
              <a:t>10</a:t>
            </a:fld>
            <a:endParaRPr lang="en-US" altLang="he-IL" sz="900">
              <a:solidFill>
                <a:schemeClr val="bg1"/>
              </a:solidFill>
            </a:endParaRPr>
          </a:p>
        </p:txBody>
      </p:sp>
      <p:sp>
        <p:nvSpPr>
          <p:cNvPr id="13315" name="Rectangle 2">
            <a:extLst>
              <a:ext uri="{FF2B5EF4-FFF2-40B4-BE49-F238E27FC236}">
                <a16:creationId xmlns:a16="http://schemas.microsoft.com/office/drawing/2014/main" id="{ECC456D6-8C2D-45B5-BBA3-650AE9BF3E2E}"/>
              </a:ext>
            </a:extLst>
          </p:cNvPr>
          <p:cNvSpPr>
            <a:spLocks noGrp="1" noChangeArrowheads="1"/>
          </p:cNvSpPr>
          <p:nvPr>
            <p:ph type="title" idx="4294967295"/>
          </p:nvPr>
        </p:nvSpPr>
        <p:spPr>
          <a:xfrm>
            <a:off x="1049383" y="262164"/>
            <a:ext cx="6705600" cy="914400"/>
          </a:xfrm>
        </p:spPr>
        <p:txBody>
          <a:bodyPr/>
          <a:lstStyle/>
          <a:p>
            <a:r>
              <a:rPr lang="en-US" altLang="he-IL" dirty="0"/>
              <a:t>Block Structure</a:t>
            </a:r>
          </a:p>
        </p:txBody>
      </p:sp>
      <p:sp>
        <p:nvSpPr>
          <p:cNvPr id="37891" name="Rectangle 3">
            <a:extLst>
              <a:ext uri="{FF2B5EF4-FFF2-40B4-BE49-F238E27FC236}">
                <a16:creationId xmlns:a16="http://schemas.microsoft.com/office/drawing/2014/main" id="{EDC485F3-18B5-4DCC-8097-EFF026AE8CBC}"/>
              </a:ext>
            </a:extLst>
          </p:cNvPr>
          <p:cNvSpPr>
            <a:spLocks noGrp="1" noChangeArrowheads="1"/>
          </p:cNvSpPr>
          <p:nvPr>
            <p:ph type="body" idx="1"/>
          </p:nvPr>
        </p:nvSpPr>
        <p:spPr>
          <a:xfrm>
            <a:off x="1040505" y="1644091"/>
            <a:ext cx="6705600" cy="4259560"/>
          </a:xfrm>
        </p:spPr>
        <p:txBody>
          <a:bodyPr>
            <a:normAutofit/>
          </a:bodyPr>
          <a:lstStyle/>
          <a:p>
            <a:pPr>
              <a:lnSpc>
                <a:spcPct val="100000"/>
              </a:lnSpc>
              <a:buFont typeface="Wingdings" panose="05000000000000000000" pitchFamily="2" charset="2"/>
              <a:buChar char="q"/>
            </a:pPr>
            <a:r>
              <a:rPr lang="he-IL" altLang="he-IL" sz="1600" dirty="0" smtClean="0">
                <a:latin typeface="Times New Roman" panose="02020603050405020304" pitchFamily="18" charset="0"/>
                <a:cs typeface="Times New Roman" panose="02020603050405020304" pitchFamily="18" charset="0"/>
              </a:rPr>
              <a:t> </a:t>
            </a:r>
            <a:r>
              <a:rPr lang="en-US" altLang="he-IL" sz="1600" dirty="0" smtClean="0">
                <a:latin typeface="Times New Roman" panose="02020603050405020304" pitchFamily="18" charset="0"/>
                <a:cs typeface="Times New Roman" panose="02020603050405020304" pitchFamily="18" charset="0"/>
              </a:rPr>
              <a:t>PL/SQL </a:t>
            </a:r>
            <a:r>
              <a:rPr lang="en-US" altLang="he-IL" sz="1600" dirty="0">
                <a:latin typeface="Times New Roman" panose="02020603050405020304" pitchFamily="18" charset="0"/>
                <a:cs typeface="Times New Roman" panose="02020603050405020304" pitchFamily="18" charset="0"/>
              </a:rPr>
              <a:t>is a </a:t>
            </a:r>
            <a:r>
              <a:rPr lang="en-US" altLang="he-IL" sz="1600" i="1" dirty="0">
                <a:latin typeface="Times New Roman" panose="02020603050405020304" pitchFamily="18" charset="0"/>
                <a:cs typeface="Times New Roman" panose="02020603050405020304" pitchFamily="18" charset="0"/>
              </a:rPr>
              <a:t>block-structured</a:t>
            </a:r>
            <a:r>
              <a:rPr lang="en-US" altLang="he-IL" sz="1600" dirty="0">
                <a:latin typeface="Times New Roman" panose="02020603050405020304" pitchFamily="18" charset="0"/>
                <a:cs typeface="Times New Roman" panose="02020603050405020304" pitchFamily="18" charset="0"/>
              </a:rPr>
              <a:t> language. </a:t>
            </a:r>
          </a:p>
          <a:p>
            <a:pPr marL="201168" lvl="1" indent="0">
              <a:lnSpc>
                <a:spcPct val="100000"/>
              </a:lnSpc>
              <a:buNone/>
            </a:pPr>
            <a:r>
              <a:rPr lang="en-US" altLang="he-IL" sz="1600" dirty="0">
                <a:latin typeface="Times New Roman" panose="02020603050405020304" pitchFamily="18" charset="0"/>
                <a:cs typeface="Times New Roman" panose="02020603050405020304" pitchFamily="18" charset="0"/>
              </a:rPr>
              <a:t>The basic units (procedures, functions, and anonymous blocks) that make up a PL/SQL program are logical blocks, which can contain any number of nested sub-blocks. </a:t>
            </a:r>
          </a:p>
          <a:p>
            <a:pPr marL="168275" indent="-168275">
              <a:lnSpc>
                <a:spcPct val="100000"/>
              </a:lnSpc>
              <a:buFont typeface="Wingdings" panose="05000000000000000000" pitchFamily="2" charset="2"/>
              <a:buChar char="q"/>
            </a:pPr>
            <a:r>
              <a:rPr lang="en-US" altLang="he-IL" sz="1600" dirty="0" smtClean="0">
                <a:latin typeface="Times New Roman" panose="02020603050405020304" pitchFamily="18" charset="0"/>
                <a:cs typeface="Times New Roman" panose="02020603050405020304" pitchFamily="18" charset="0"/>
              </a:rPr>
              <a:t> A </a:t>
            </a:r>
            <a:r>
              <a:rPr lang="en-US" altLang="he-IL" sz="1600" dirty="0">
                <a:latin typeface="Times New Roman" panose="02020603050405020304" pitchFamily="18" charset="0"/>
                <a:cs typeface="Times New Roman" panose="02020603050405020304" pitchFamily="18" charset="0"/>
              </a:rPr>
              <a:t>block (or sub-block) lets you group logically related declarations and statements. That way, you can place declarations close to where they are used. The declarations are local to the block and cease to exist when the block completes. </a:t>
            </a:r>
          </a:p>
          <a:p>
            <a:pPr marL="168275" indent="-168275">
              <a:lnSpc>
                <a:spcPct val="100000"/>
              </a:lnSpc>
              <a:buFont typeface="Wingdings" panose="05000000000000000000" pitchFamily="2" charset="2"/>
              <a:buChar char="q"/>
            </a:pPr>
            <a:r>
              <a:rPr lang="en-US" altLang="he-IL" sz="1600" dirty="0" smtClean="0">
                <a:latin typeface="Times New Roman" panose="02020603050405020304" pitchFamily="18" charset="0"/>
                <a:cs typeface="Times New Roman" panose="02020603050405020304" pitchFamily="18" charset="0"/>
              </a:rPr>
              <a:t> A </a:t>
            </a:r>
            <a:r>
              <a:rPr lang="en-US" altLang="he-IL" sz="1600" dirty="0">
                <a:latin typeface="Times New Roman" panose="02020603050405020304" pitchFamily="18" charset="0"/>
                <a:cs typeface="Times New Roman" panose="02020603050405020304" pitchFamily="18" charset="0"/>
              </a:rPr>
              <a:t>PL/SQL block has three parts: </a:t>
            </a:r>
          </a:p>
          <a:p>
            <a:pPr marL="578358" lvl="1" indent="-285750">
              <a:lnSpc>
                <a:spcPct val="100000"/>
              </a:lnSpc>
              <a:buFont typeface="Wingdings" panose="05000000000000000000" pitchFamily="2" charset="2"/>
              <a:buChar char="§"/>
            </a:pPr>
            <a:r>
              <a:rPr lang="en-US" altLang="he-IL" sz="1400" dirty="0" smtClean="0">
                <a:latin typeface="Times New Roman" panose="02020603050405020304" pitchFamily="18" charset="0"/>
                <a:cs typeface="Times New Roman" panose="02020603050405020304" pitchFamily="18" charset="0"/>
              </a:rPr>
              <a:t>a </a:t>
            </a:r>
            <a:r>
              <a:rPr lang="en-US" altLang="he-IL" sz="1400" b="1" dirty="0">
                <a:latin typeface="Times New Roman" panose="02020603050405020304" pitchFamily="18" charset="0"/>
                <a:cs typeface="Times New Roman" panose="02020603050405020304" pitchFamily="18" charset="0"/>
              </a:rPr>
              <a:t>declarative</a:t>
            </a:r>
            <a:r>
              <a:rPr lang="en-US" altLang="he-IL" sz="1400" dirty="0">
                <a:latin typeface="Times New Roman" panose="02020603050405020304" pitchFamily="18" charset="0"/>
                <a:cs typeface="Times New Roman" panose="02020603050405020304" pitchFamily="18" charset="0"/>
              </a:rPr>
              <a:t> part</a:t>
            </a:r>
            <a:r>
              <a:rPr lang="en-US" altLang="he-IL" sz="1400" dirty="0" smtClean="0">
                <a:latin typeface="Times New Roman" panose="02020603050405020304" pitchFamily="18" charset="0"/>
                <a:cs typeface="Times New Roman" panose="02020603050405020304" pitchFamily="18" charset="0"/>
              </a:rPr>
              <a:t>,</a:t>
            </a:r>
          </a:p>
          <a:p>
            <a:pPr marL="578358" lvl="1" indent="-285750">
              <a:lnSpc>
                <a:spcPct val="100000"/>
              </a:lnSpc>
              <a:buFont typeface="Wingdings" panose="05000000000000000000" pitchFamily="2" charset="2"/>
              <a:buChar char="§"/>
            </a:pPr>
            <a:r>
              <a:rPr lang="en-US" altLang="he-IL" sz="1400" dirty="0" smtClean="0">
                <a:latin typeface="Times New Roman" panose="02020603050405020304" pitchFamily="18" charset="0"/>
                <a:cs typeface="Times New Roman" panose="02020603050405020304" pitchFamily="18" charset="0"/>
              </a:rPr>
              <a:t> </a:t>
            </a:r>
            <a:r>
              <a:rPr lang="en-US" altLang="he-IL" sz="1400" dirty="0">
                <a:latin typeface="Times New Roman" panose="02020603050405020304" pitchFamily="18" charset="0"/>
                <a:cs typeface="Times New Roman" panose="02020603050405020304" pitchFamily="18" charset="0"/>
              </a:rPr>
              <a:t>an </a:t>
            </a:r>
            <a:r>
              <a:rPr lang="en-US" altLang="he-IL" sz="1400" b="1" dirty="0">
                <a:latin typeface="Times New Roman" panose="02020603050405020304" pitchFamily="18" charset="0"/>
                <a:cs typeface="Times New Roman" panose="02020603050405020304" pitchFamily="18" charset="0"/>
              </a:rPr>
              <a:t>executable</a:t>
            </a:r>
            <a:r>
              <a:rPr lang="en-US" altLang="he-IL" sz="1400" dirty="0">
                <a:latin typeface="Times New Roman" panose="02020603050405020304" pitchFamily="18" charset="0"/>
                <a:cs typeface="Times New Roman" panose="02020603050405020304" pitchFamily="18" charset="0"/>
              </a:rPr>
              <a:t> part</a:t>
            </a:r>
            <a:r>
              <a:rPr lang="en-US" altLang="he-IL" sz="1400" dirty="0" smtClean="0">
                <a:latin typeface="Times New Roman" panose="02020603050405020304" pitchFamily="18" charset="0"/>
                <a:cs typeface="Times New Roman" panose="02020603050405020304" pitchFamily="18" charset="0"/>
              </a:rPr>
              <a:t>,</a:t>
            </a:r>
          </a:p>
          <a:p>
            <a:pPr marL="578358" lvl="1" indent="-285750">
              <a:lnSpc>
                <a:spcPct val="100000"/>
              </a:lnSpc>
              <a:buFont typeface="Wingdings" panose="05000000000000000000" pitchFamily="2" charset="2"/>
              <a:buChar char="§"/>
            </a:pPr>
            <a:r>
              <a:rPr lang="en-US" altLang="he-IL" sz="1400" dirty="0" smtClean="0">
                <a:latin typeface="Times New Roman" panose="02020603050405020304" pitchFamily="18" charset="0"/>
                <a:cs typeface="Times New Roman" panose="02020603050405020304" pitchFamily="18" charset="0"/>
              </a:rPr>
              <a:t> </a:t>
            </a:r>
            <a:r>
              <a:rPr lang="en-US" altLang="he-IL" sz="1400" dirty="0">
                <a:latin typeface="Times New Roman" panose="02020603050405020304" pitchFamily="18" charset="0"/>
                <a:cs typeface="Times New Roman" panose="02020603050405020304" pitchFamily="18" charset="0"/>
              </a:rPr>
              <a:t>and an </a:t>
            </a:r>
            <a:r>
              <a:rPr lang="en-US" altLang="he-IL" sz="1400" b="1" dirty="0" smtClean="0">
                <a:latin typeface="Times New Roman" panose="02020603050405020304" pitchFamily="18" charset="0"/>
                <a:cs typeface="Times New Roman" panose="02020603050405020304" pitchFamily="18" charset="0"/>
              </a:rPr>
              <a:t>exception-handling</a:t>
            </a:r>
            <a:r>
              <a:rPr lang="en-US" altLang="he-IL" sz="1400" dirty="0" smtClean="0">
                <a:latin typeface="Times New Roman" panose="02020603050405020304" pitchFamily="18" charset="0"/>
                <a:cs typeface="Times New Roman" panose="02020603050405020304" pitchFamily="18" charset="0"/>
              </a:rPr>
              <a:t> </a:t>
            </a:r>
            <a:r>
              <a:rPr lang="en-US" altLang="he-IL" sz="1400" dirty="0">
                <a:latin typeface="Times New Roman" panose="02020603050405020304" pitchFamily="18" charset="0"/>
                <a:cs typeface="Times New Roman" panose="02020603050405020304" pitchFamily="18" charset="0"/>
              </a:rPr>
              <a:t>part. </a:t>
            </a:r>
            <a:endParaRPr lang="en-US" altLang="he-IL" sz="1400" dirty="0" smtClean="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q"/>
            </a:pPr>
            <a:r>
              <a:rPr lang="en-US" altLang="he-IL" sz="1600" dirty="0">
                <a:latin typeface="Times New Roman" panose="02020603050405020304" pitchFamily="18" charset="0"/>
                <a:cs typeface="Times New Roman" panose="02020603050405020304" pitchFamily="18" charset="0"/>
              </a:rPr>
              <a:t> </a:t>
            </a:r>
            <a:r>
              <a:rPr lang="en-US" altLang="he-IL" sz="1600" dirty="0" smtClean="0">
                <a:latin typeface="Times New Roman" panose="02020603050405020304" pitchFamily="18" charset="0"/>
                <a:cs typeface="Times New Roman" panose="02020603050405020304" pitchFamily="18" charset="0"/>
              </a:rPr>
              <a:t>Only </a:t>
            </a:r>
            <a:r>
              <a:rPr lang="en-US" altLang="he-IL" sz="1600" dirty="0">
                <a:latin typeface="Times New Roman" panose="02020603050405020304" pitchFamily="18" charset="0"/>
                <a:cs typeface="Times New Roman" panose="02020603050405020304" pitchFamily="18" charset="0"/>
              </a:rPr>
              <a:t>the executable part is required. </a:t>
            </a:r>
          </a:p>
        </p:txBody>
      </p:sp>
      <p:pic>
        <p:nvPicPr>
          <p:cNvPr id="13317" name="Picture 4" descr="01_oviea">
            <a:extLst>
              <a:ext uri="{FF2B5EF4-FFF2-40B4-BE49-F238E27FC236}">
                <a16:creationId xmlns:a16="http://schemas.microsoft.com/office/drawing/2014/main" id="{991951D3-3898-47FC-BDC2-D0B2504A9F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1233" y="1931190"/>
            <a:ext cx="2592388"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266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C745066E-90F2-41C0-B563-530A1FD2EC9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Tele-GroteskNor" pitchFamily="2" charset="0"/>
              </a:defRPr>
            </a:lvl1pPr>
            <a:lvl2pPr marL="742950" indent="-285750">
              <a:defRPr sz="2200">
                <a:solidFill>
                  <a:schemeClr val="tx1"/>
                </a:solidFill>
                <a:latin typeface="Tele-GroteskNor" pitchFamily="2" charset="0"/>
              </a:defRPr>
            </a:lvl2pPr>
            <a:lvl3pPr marL="1143000" indent="-228600">
              <a:defRPr sz="2200">
                <a:solidFill>
                  <a:schemeClr val="tx1"/>
                </a:solidFill>
                <a:latin typeface="Tele-GroteskNor" pitchFamily="2" charset="0"/>
              </a:defRPr>
            </a:lvl3pPr>
            <a:lvl4pPr marL="1600200" indent="-228600">
              <a:defRPr sz="2200">
                <a:solidFill>
                  <a:schemeClr val="tx1"/>
                </a:solidFill>
                <a:latin typeface="Tele-GroteskNor" pitchFamily="2" charset="0"/>
              </a:defRPr>
            </a:lvl4pPr>
            <a:lvl5pPr marL="2057400" indent="-228600">
              <a:defRPr sz="2200">
                <a:solidFill>
                  <a:schemeClr val="tx1"/>
                </a:solidFill>
                <a:latin typeface="Tele-GroteskNor" pitchFamily="2" charset="0"/>
              </a:defRPr>
            </a:lvl5pPr>
            <a:lvl6pPr marL="2514600" indent="-228600" algn="l" rtl="0" eaLnBrk="0" fontAlgn="base" hangingPunct="0">
              <a:spcBef>
                <a:spcPct val="0"/>
              </a:spcBef>
              <a:spcAft>
                <a:spcPct val="0"/>
              </a:spcAft>
              <a:defRPr sz="2200">
                <a:solidFill>
                  <a:schemeClr val="tx1"/>
                </a:solidFill>
                <a:latin typeface="Tele-GroteskNor" pitchFamily="2" charset="0"/>
              </a:defRPr>
            </a:lvl6pPr>
            <a:lvl7pPr marL="2971800" indent="-228600" algn="l" rtl="0" eaLnBrk="0" fontAlgn="base" hangingPunct="0">
              <a:spcBef>
                <a:spcPct val="0"/>
              </a:spcBef>
              <a:spcAft>
                <a:spcPct val="0"/>
              </a:spcAft>
              <a:defRPr sz="2200">
                <a:solidFill>
                  <a:schemeClr val="tx1"/>
                </a:solidFill>
                <a:latin typeface="Tele-GroteskNor" pitchFamily="2" charset="0"/>
              </a:defRPr>
            </a:lvl7pPr>
            <a:lvl8pPr marL="3429000" indent="-228600" algn="l" rtl="0" eaLnBrk="0" fontAlgn="base" hangingPunct="0">
              <a:spcBef>
                <a:spcPct val="0"/>
              </a:spcBef>
              <a:spcAft>
                <a:spcPct val="0"/>
              </a:spcAft>
              <a:defRPr sz="2200">
                <a:solidFill>
                  <a:schemeClr val="tx1"/>
                </a:solidFill>
                <a:latin typeface="Tele-GroteskNor" pitchFamily="2" charset="0"/>
              </a:defRPr>
            </a:lvl8pPr>
            <a:lvl9pPr marL="3886200" indent="-228600" algn="l" rtl="0" eaLnBrk="0" fontAlgn="base" hangingPunct="0">
              <a:spcBef>
                <a:spcPct val="0"/>
              </a:spcBef>
              <a:spcAft>
                <a:spcPct val="0"/>
              </a:spcAft>
              <a:defRPr sz="2200">
                <a:solidFill>
                  <a:schemeClr val="tx1"/>
                </a:solidFill>
                <a:latin typeface="Tele-GroteskNor" pitchFamily="2" charset="0"/>
              </a:defRPr>
            </a:lvl9pPr>
          </a:lstStyle>
          <a:p>
            <a:fld id="{A4BF1F69-D317-4F90-8C81-613511897F5A}" type="slidenum">
              <a:rPr lang="he-IL" altLang="he-IL" sz="900">
                <a:solidFill>
                  <a:schemeClr val="bg1"/>
                </a:solidFill>
              </a:rPr>
              <a:pPr/>
              <a:t>11</a:t>
            </a:fld>
            <a:endParaRPr lang="en-US" altLang="he-IL" sz="900">
              <a:solidFill>
                <a:schemeClr val="bg1"/>
              </a:solidFill>
            </a:endParaRPr>
          </a:p>
        </p:txBody>
      </p:sp>
      <p:sp>
        <p:nvSpPr>
          <p:cNvPr id="14339" name="Rectangle 2">
            <a:extLst>
              <a:ext uri="{FF2B5EF4-FFF2-40B4-BE49-F238E27FC236}">
                <a16:creationId xmlns:a16="http://schemas.microsoft.com/office/drawing/2014/main" id="{75154CB0-3F62-4ACB-8FD6-D0407EA68069}"/>
              </a:ext>
            </a:extLst>
          </p:cNvPr>
          <p:cNvSpPr>
            <a:spLocks noGrp="1" noChangeArrowheads="1"/>
          </p:cNvSpPr>
          <p:nvPr>
            <p:ph type="title" idx="4294967295"/>
          </p:nvPr>
        </p:nvSpPr>
        <p:spPr>
          <a:xfrm>
            <a:off x="1145177" y="307065"/>
            <a:ext cx="6705600" cy="914400"/>
          </a:xfrm>
        </p:spPr>
        <p:txBody>
          <a:bodyPr/>
          <a:lstStyle/>
          <a:p>
            <a:r>
              <a:rPr lang="en-US" altLang="he-IL" dirty="0"/>
              <a:t>Variables and Constants</a:t>
            </a:r>
          </a:p>
        </p:txBody>
      </p:sp>
      <p:sp>
        <p:nvSpPr>
          <p:cNvPr id="14340" name="Rectangle 3">
            <a:extLst>
              <a:ext uri="{FF2B5EF4-FFF2-40B4-BE49-F238E27FC236}">
                <a16:creationId xmlns:a16="http://schemas.microsoft.com/office/drawing/2014/main" id="{9AB276E9-18E5-47DE-8C3F-62B87B4692E4}"/>
              </a:ext>
            </a:extLst>
          </p:cNvPr>
          <p:cNvSpPr>
            <a:spLocks noGrp="1" noChangeArrowheads="1"/>
          </p:cNvSpPr>
          <p:nvPr>
            <p:ph type="body" idx="1"/>
          </p:nvPr>
        </p:nvSpPr>
        <p:spPr>
          <a:xfrm>
            <a:off x="979714" y="1522976"/>
            <a:ext cx="8155408" cy="1152525"/>
          </a:xfrm>
        </p:spPr>
        <p:txBody>
          <a:bodyPr/>
          <a:lstStyle/>
          <a:p>
            <a:pPr>
              <a:lnSpc>
                <a:spcPct val="80000"/>
              </a:lnSpc>
              <a:buFont typeface="Wingdings" panose="05000000000000000000" pitchFamily="2" charset="2"/>
              <a:buChar char="q"/>
            </a:pPr>
            <a:r>
              <a:rPr lang="en-US" altLang="he-IL" sz="1800" dirty="0">
                <a:solidFill>
                  <a:schemeClr val="tx1"/>
                </a:solidFill>
                <a:latin typeface="Times New Roman" panose="02020603050405020304" pitchFamily="18" charset="0"/>
                <a:cs typeface="Times New Roman" panose="02020603050405020304" pitchFamily="18" charset="0"/>
              </a:rPr>
              <a:t> PL/SQL allows you to declare </a:t>
            </a:r>
            <a:r>
              <a:rPr lang="en-US" altLang="he-IL" sz="1800" b="1" dirty="0">
                <a:solidFill>
                  <a:schemeClr val="tx1"/>
                </a:solidFill>
                <a:latin typeface="Times New Roman" panose="02020603050405020304" pitchFamily="18" charset="0"/>
                <a:cs typeface="Times New Roman" panose="02020603050405020304" pitchFamily="18" charset="0"/>
              </a:rPr>
              <a:t>constants</a:t>
            </a:r>
            <a:r>
              <a:rPr lang="en-US" altLang="he-IL" sz="1800" dirty="0">
                <a:solidFill>
                  <a:schemeClr val="tx1"/>
                </a:solidFill>
                <a:latin typeface="Times New Roman" panose="02020603050405020304" pitchFamily="18" charset="0"/>
                <a:cs typeface="Times New Roman" panose="02020603050405020304" pitchFamily="18" charset="0"/>
              </a:rPr>
              <a:t> and </a:t>
            </a:r>
            <a:r>
              <a:rPr lang="en-US" altLang="he-IL" sz="1800" b="1" dirty="0">
                <a:solidFill>
                  <a:schemeClr val="tx1"/>
                </a:solidFill>
                <a:latin typeface="Times New Roman" panose="02020603050405020304" pitchFamily="18" charset="0"/>
                <a:cs typeface="Times New Roman" panose="02020603050405020304" pitchFamily="18" charset="0"/>
              </a:rPr>
              <a:t>variables</a:t>
            </a:r>
            <a:r>
              <a:rPr lang="en-US" altLang="he-IL" sz="1800" dirty="0">
                <a:solidFill>
                  <a:schemeClr val="tx1"/>
                </a:solidFill>
                <a:latin typeface="Times New Roman" panose="02020603050405020304" pitchFamily="18" charset="0"/>
                <a:cs typeface="Times New Roman" panose="02020603050405020304" pitchFamily="18" charset="0"/>
              </a:rPr>
              <a:t>, then use them in SQL and procedural statements anywhere an expression can be used. </a:t>
            </a:r>
          </a:p>
          <a:p>
            <a:pPr>
              <a:lnSpc>
                <a:spcPct val="80000"/>
              </a:lnSpc>
              <a:buFont typeface="Wingdings" panose="05000000000000000000" pitchFamily="2" charset="2"/>
              <a:buChar char="q"/>
            </a:pPr>
            <a:r>
              <a:rPr lang="en-US" altLang="he-IL" sz="1800" dirty="0" smtClean="0">
                <a:solidFill>
                  <a:schemeClr val="tx1"/>
                </a:solidFill>
                <a:latin typeface="Times New Roman" panose="02020603050405020304" pitchFamily="18" charset="0"/>
                <a:cs typeface="Times New Roman" panose="02020603050405020304" pitchFamily="18" charset="0"/>
              </a:rPr>
              <a:t> You </a:t>
            </a:r>
            <a:r>
              <a:rPr lang="en-US" altLang="he-IL" sz="1800" dirty="0">
                <a:solidFill>
                  <a:schemeClr val="tx1"/>
                </a:solidFill>
                <a:latin typeface="Times New Roman" panose="02020603050405020304" pitchFamily="18" charset="0"/>
                <a:cs typeface="Times New Roman" panose="02020603050405020304" pitchFamily="18" charset="0"/>
              </a:rPr>
              <a:t>must declare a constant or variable </a:t>
            </a:r>
            <a:r>
              <a:rPr lang="en-US" altLang="he-IL" sz="1800" b="1" i="1" dirty="0">
                <a:solidFill>
                  <a:schemeClr val="tx1"/>
                </a:solidFill>
                <a:latin typeface="Times New Roman" panose="02020603050405020304" pitchFamily="18" charset="0"/>
                <a:cs typeface="Times New Roman" panose="02020603050405020304" pitchFamily="18" charset="0"/>
              </a:rPr>
              <a:t>before</a:t>
            </a:r>
            <a:r>
              <a:rPr lang="en-US" altLang="he-IL" sz="1800" dirty="0">
                <a:solidFill>
                  <a:schemeClr val="tx1"/>
                </a:solidFill>
                <a:latin typeface="Times New Roman" panose="02020603050405020304" pitchFamily="18" charset="0"/>
                <a:cs typeface="Times New Roman" panose="02020603050405020304" pitchFamily="18" charset="0"/>
              </a:rPr>
              <a:t> referencing it in other statements, including other declarative statements.</a:t>
            </a:r>
            <a:r>
              <a:rPr lang="en-US" altLang="he-IL" sz="1500" dirty="0">
                <a:solidFill>
                  <a:schemeClr val="tx1"/>
                </a:solidFill>
                <a:latin typeface="Times New Roman" panose="02020603050405020304" pitchFamily="18" charset="0"/>
                <a:cs typeface="Times New Roman" panose="02020603050405020304" pitchFamily="18" charset="0"/>
              </a:rPr>
              <a:t> </a:t>
            </a:r>
            <a:endParaRPr lang="en-US" altLang="he-IL" sz="1500" b="1" dirty="0">
              <a:solidFill>
                <a:schemeClr val="tx1"/>
              </a:solidFill>
              <a:latin typeface="Times New Roman" panose="02020603050405020304" pitchFamily="18" charset="0"/>
              <a:cs typeface="Times New Roman" panose="02020603050405020304" pitchFamily="18" charset="0"/>
            </a:endParaRPr>
          </a:p>
        </p:txBody>
      </p:sp>
      <p:sp>
        <p:nvSpPr>
          <p:cNvPr id="38916" name="Rectangle 4">
            <a:extLst>
              <a:ext uri="{FF2B5EF4-FFF2-40B4-BE49-F238E27FC236}">
                <a16:creationId xmlns:a16="http://schemas.microsoft.com/office/drawing/2014/main" id="{ABDBF788-DC0E-49C1-9310-21F628EBA987}"/>
              </a:ext>
            </a:extLst>
          </p:cNvPr>
          <p:cNvSpPr>
            <a:spLocks noChangeArrowheads="1"/>
          </p:cNvSpPr>
          <p:nvPr/>
        </p:nvSpPr>
        <p:spPr bwMode="auto">
          <a:xfrm>
            <a:off x="979714" y="3015516"/>
            <a:ext cx="6840538" cy="348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2250" indent="-222250">
              <a:defRPr sz="2200">
                <a:solidFill>
                  <a:schemeClr val="tx1"/>
                </a:solidFill>
                <a:latin typeface="Tele-GroteskNor" pitchFamily="2" charset="0"/>
              </a:defRPr>
            </a:lvl1pPr>
            <a:lvl2pPr marL="742950" indent="-285750">
              <a:defRPr sz="2200">
                <a:solidFill>
                  <a:schemeClr val="tx1"/>
                </a:solidFill>
                <a:latin typeface="Tele-GroteskNor" pitchFamily="2" charset="0"/>
              </a:defRPr>
            </a:lvl2pPr>
            <a:lvl3pPr marL="1143000" indent="-228600">
              <a:defRPr sz="2200">
                <a:solidFill>
                  <a:schemeClr val="tx1"/>
                </a:solidFill>
                <a:latin typeface="Tele-GroteskNor" pitchFamily="2" charset="0"/>
              </a:defRPr>
            </a:lvl3pPr>
            <a:lvl4pPr marL="1600200" indent="-228600">
              <a:defRPr sz="2200">
                <a:solidFill>
                  <a:schemeClr val="tx1"/>
                </a:solidFill>
                <a:latin typeface="Tele-GroteskNor" pitchFamily="2" charset="0"/>
              </a:defRPr>
            </a:lvl4pPr>
            <a:lvl5pPr marL="2057400" indent="-228600">
              <a:defRPr sz="2200">
                <a:solidFill>
                  <a:schemeClr val="tx1"/>
                </a:solidFill>
                <a:latin typeface="Tele-GroteskNor" pitchFamily="2" charset="0"/>
              </a:defRPr>
            </a:lvl5pPr>
            <a:lvl6pPr marL="2514600" indent="-228600" algn="l" rtl="0" eaLnBrk="0" fontAlgn="base" hangingPunct="0">
              <a:spcBef>
                <a:spcPct val="0"/>
              </a:spcBef>
              <a:spcAft>
                <a:spcPct val="0"/>
              </a:spcAft>
              <a:defRPr sz="2200">
                <a:solidFill>
                  <a:schemeClr val="tx1"/>
                </a:solidFill>
                <a:latin typeface="Tele-GroteskNor" pitchFamily="2" charset="0"/>
              </a:defRPr>
            </a:lvl6pPr>
            <a:lvl7pPr marL="2971800" indent="-228600" algn="l" rtl="0" eaLnBrk="0" fontAlgn="base" hangingPunct="0">
              <a:spcBef>
                <a:spcPct val="0"/>
              </a:spcBef>
              <a:spcAft>
                <a:spcPct val="0"/>
              </a:spcAft>
              <a:defRPr sz="2200">
                <a:solidFill>
                  <a:schemeClr val="tx1"/>
                </a:solidFill>
                <a:latin typeface="Tele-GroteskNor" pitchFamily="2" charset="0"/>
              </a:defRPr>
            </a:lvl7pPr>
            <a:lvl8pPr marL="3429000" indent="-228600" algn="l" rtl="0" eaLnBrk="0" fontAlgn="base" hangingPunct="0">
              <a:spcBef>
                <a:spcPct val="0"/>
              </a:spcBef>
              <a:spcAft>
                <a:spcPct val="0"/>
              </a:spcAft>
              <a:defRPr sz="2200">
                <a:solidFill>
                  <a:schemeClr val="tx1"/>
                </a:solidFill>
                <a:latin typeface="Tele-GroteskNor" pitchFamily="2" charset="0"/>
              </a:defRPr>
            </a:lvl8pPr>
            <a:lvl9pPr marL="3886200" indent="-228600" algn="l" rtl="0" eaLnBrk="0" fontAlgn="base" hangingPunct="0">
              <a:spcBef>
                <a:spcPct val="0"/>
              </a:spcBef>
              <a:spcAft>
                <a:spcPct val="0"/>
              </a:spcAft>
              <a:defRPr sz="2200">
                <a:solidFill>
                  <a:schemeClr val="tx1"/>
                </a:solidFill>
                <a:latin typeface="Tele-GroteskNor" pitchFamily="2" charset="0"/>
              </a:defRPr>
            </a:lvl9pPr>
          </a:lstStyle>
          <a:p>
            <a:pPr>
              <a:lnSpc>
                <a:spcPct val="80000"/>
              </a:lnSpc>
              <a:spcBef>
                <a:spcPct val="25000"/>
              </a:spcBef>
              <a:buClr>
                <a:schemeClr val="tx2"/>
              </a:buClr>
              <a:buSzPct val="75000"/>
              <a:buFont typeface="Wingdings" panose="05000000000000000000" pitchFamily="2" charset="2"/>
              <a:buNone/>
            </a:pPr>
            <a:r>
              <a:rPr lang="en-US" altLang="he-IL" sz="1600" b="1" u="sng" dirty="0">
                <a:solidFill>
                  <a:srgbClr val="000000"/>
                </a:solidFill>
                <a:latin typeface="Times New Roman" panose="02020603050405020304" pitchFamily="18" charset="0"/>
                <a:cs typeface="Times New Roman" panose="02020603050405020304" pitchFamily="18" charset="0"/>
              </a:rPr>
              <a:t>Declaring </a:t>
            </a:r>
            <a:r>
              <a:rPr lang="en-US" altLang="he-IL" sz="1600" b="1" u="sng" dirty="0" smtClean="0">
                <a:solidFill>
                  <a:srgbClr val="000000"/>
                </a:solidFill>
                <a:latin typeface="Times New Roman" panose="02020603050405020304" pitchFamily="18" charset="0"/>
                <a:cs typeface="Times New Roman" panose="02020603050405020304" pitchFamily="18" charset="0"/>
              </a:rPr>
              <a:t>Variables</a:t>
            </a:r>
          </a:p>
          <a:p>
            <a:pPr>
              <a:lnSpc>
                <a:spcPct val="80000"/>
              </a:lnSpc>
              <a:spcBef>
                <a:spcPct val="25000"/>
              </a:spcBef>
              <a:buClr>
                <a:schemeClr val="tx2"/>
              </a:buClr>
              <a:buSzPct val="75000"/>
              <a:buFont typeface="Wingdings" panose="05000000000000000000" pitchFamily="2" charset="2"/>
              <a:buNone/>
            </a:pPr>
            <a:endParaRPr lang="en-US" altLang="he-IL" sz="1600" u="sng" dirty="0">
              <a:solidFill>
                <a:srgbClr val="000000"/>
              </a:solidFill>
              <a:latin typeface="Times New Roman" panose="02020603050405020304" pitchFamily="18" charset="0"/>
              <a:cs typeface="Times New Roman" panose="02020603050405020304" pitchFamily="18" charset="0"/>
            </a:endParaRPr>
          </a:p>
          <a:p>
            <a:pPr>
              <a:lnSpc>
                <a:spcPct val="80000"/>
              </a:lnSpc>
              <a:spcBef>
                <a:spcPct val="25000"/>
              </a:spcBef>
              <a:buClr>
                <a:schemeClr val="tx2"/>
              </a:buClr>
              <a:buSzPct val="75000"/>
              <a:buFont typeface="Wingdings" panose="05000000000000000000" pitchFamily="2" charset="2"/>
              <a:buChar char="§"/>
            </a:pPr>
            <a:r>
              <a:rPr lang="en-US" altLang="he-IL" sz="1600" dirty="0">
                <a:solidFill>
                  <a:srgbClr val="000000"/>
                </a:solidFill>
                <a:latin typeface="Times New Roman" panose="02020603050405020304" pitchFamily="18" charset="0"/>
                <a:cs typeface="Times New Roman" panose="02020603050405020304" pitchFamily="18" charset="0"/>
              </a:rPr>
              <a:t>Variables can have any SQL datatype, such as CHAR, DATE, or NUMBER, or any PL/SQL datatype, such as BOOLEAN or BINARY_INTEGER. </a:t>
            </a:r>
          </a:p>
          <a:p>
            <a:pPr>
              <a:lnSpc>
                <a:spcPct val="80000"/>
              </a:lnSpc>
              <a:spcBef>
                <a:spcPct val="25000"/>
              </a:spcBef>
              <a:buClr>
                <a:schemeClr val="tx2"/>
              </a:buClr>
              <a:buSzPct val="75000"/>
              <a:buFont typeface="Wingdings" panose="05000000000000000000" pitchFamily="2" charset="2"/>
              <a:buChar char="§"/>
            </a:pPr>
            <a:r>
              <a:rPr lang="en-US" altLang="he-IL" sz="1600" dirty="0">
                <a:solidFill>
                  <a:srgbClr val="000000"/>
                </a:solidFill>
                <a:latin typeface="Times New Roman" panose="02020603050405020304" pitchFamily="18" charset="0"/>
                <a:cs typeface="Times New Roman" panose="02020603050405020304" pitchFamily="18" charset="0"/>
              </a:rPr>
              <a:t>For example, assume that you want to declare:</a:t>
            </a:r>
          </a:p>
          <a:p>
            <a:pPr lvl="1">
              <a:lnSpc>
                <a:spcPct val="80000"/>
              </a:lnSpc>
              <a:spcBef>
                <a:spcPct val="25000"/>
              </a:spcBef>
              <a:buClr>
                <a:schemeClr val="tx2"/>
              </a:buClr>
              <a:buSzPct val="75000"/>
              <a:buFont typeface="Wingdings" panose="05000000000000000000" pitchFamily="2" charset="2"/>
              <a:buChar char="Ø"/>
            </a:pPr>
            <a:r>
              <a:rPr lang="en-US" altLang="he-IL" sz="1600" dirty="0">
                <a:solidFill>
                  <a:srgbClr val="000000"/>
                </a:solidFill>
                <a:latin typeface="Times New Roman" panose="02020603050405020304" pitchFamily="18" charset="0"/>
                <a:cs typeface="Times New Roman" panose="02020603050405020304" pitchFamily="18" charset="0"/>
              </a:rPr>
              <a:t>a variable named </a:t>
            </a:r>
            <a:r>
              <a:rPr lang="en-US" altLang="he-IL" sz="1600" dirty="0" err="1">
                <a:solidFill>
                  <a:srgbClr val="000000"/>
                </a:solidFill>
                <a:latin typeface="Times New Roman" panose="02020603050405020304" pitchFamily="18" charset="0"/>
                <a:cs typeface="Times New Roman" panose="02020603050405020304" pitchFamily="18" charset="0"/>
              </a:rPr>
              <a:t>part_no</a:t>
            </a:r>
            <a:r>
              <a:rPr lang="en-US" altLang="he-IL" sz="1600" dirty="0">
                <a:solidFill>
                  <a:srgbClr val="000000"/>
                </a:solidFill>
                <a:latin typeface="Times New Roman" panose="02020603050405020304" pitchFamily="18" charset="0"/>
                <a:cs typeface="Times New Roman" panose="02020603050405020304" pitchFamily="18" charset="0"/>
              </a:rPr>
              <a:t> to hold 4-digit numbers,</a:t>
            </a:r>
          </a:p>
          <a:p>
            <a:pPr lvl="1">
              <a:lnSpc>
                <a:spcPct val="80000"/>
              </a:lnSpc>
              <a:spcBef>
                <a:spcPct val="25000"/>
              </a:spcBef>
              <a:buClr>
                <a:schemeClr val="tx2"/>
              </a:buClr>
              <a:buSzPct val="75000"/>
              <a:buFont typeface="Wingdings" panose="05000000000000000000" pitchFamily="2" charset="2"/>
              <a:buChar char="Ø"/>
            </a:pPr>
            <a:r>
              <a:rPr lang="en-US" altLang="he-IL" sz="1600" dirty="0" smtClean="0">
                <a:solidFill>
                  <a:srgbClr val="000000"/>
                </a:solidFill>
                <a:latin typeface="Times New Roman" panose="02020603050405020304" pitchFamily="18" charset="0"/>
                <a:cs typeface="Times New Roman" panose="02020603050405020304" pitchFamily="18" charset="0"/>
              </a:rPr>
              <a:t>a </a:t>
            </a:r>
            <a:r>
              <a:rPr lang="en-US" altLang="he-IL" sz="1600" dirty="0">
                <a:solidFill>
                  <a:srgbClr val="000000"/>
                </a:solidFill>
                <a:latin typeface="Times New Roman" panose="02020603050405020304" pitchFamily="18" charset="0"/>
                <a:cs typeface="Times New Roman" panose="02020603050405020304" pitchFamily="18" charset="0"/>
              </a:rPr>
              <a:t>string </a:t>
            </a:r>
            <a:r>
              <a:rPr lang="en-US" altLang="he-IL" sz="1600" dirty="0" err="1">
                <a:solidFill>
                  <a:srgbClr val="000000"/>
                </a:solidFill>
                <a:latin typeface="Times New Roman" panose="02020603050405020304" pitchFamily="18" charset="0"/>
                <a:cs typeface="Times New Roman" panose="02020603050405020304" pitchFamily="18" charset="0"/>
              </a:rPr>
              <a:t>emp_name</a:t>
            </a:r>
            <a:r>
              <a:rPr lang="en-US" altLang="he-IL" sz="1600" dirty="0">
                <a:solidFill>
                  <a:srgbClr val="000000"/>
                </a:solidFill>
                <a:latin typeface="Times New Roman" panose="02020603050405020304" pitchFamily="18" charset="0"/>
                <a:cs typeface="Times New Roman" panose="02020603050405020304" pitchFamily="18" charset="0"/>
              </a:rPr>
              <a:t> to hold up to 20 characters</a:t>
            </a:r>
          </a:p>
          <a:p>
            <a:pPr lvl="1">
              <a:lnSpc>
                <a:spcPct val="80000"/>
              </a:lnSpc>
              <a:spcBef>
                <a:spcPct val="25000"/>
              </a:spcBef>
              <a:buClr>
                <a:schemeClr val="tx2"/>
              </a:buClr>
              <a:buSzPct val="75000"/>
              <a:buFont typeface="Wingdings" panose="05000000000000000000" pitchFamily="2" charset="2"/>
              <a:buChar char="Ø"/>
            </a:pPr>
            <a:r>
              <a:rPr lang="en-US" altLang="he-IL" sz="1600" dirty="0" smtClean="0">
                <a:solidFill>
                  <a:srgbClr val="000000"/>
                </a:solidFill>
                <a:latin typeface="Times New Roman" panose="02020603050405020304" pitchFamily="18" charset="0"/>
                <a:cs typeface="Times New Roman" panose="02020603050405020304" pitchFamily="18" charset="0"/>
              </a:rPr>
              <a:t>and </a:t>
            </a:r>
            <a:r>
              <a:rPr lang="en-US" altLang="he-IL" sz="1600" dirty="0">
                <a:solidFill>
                  <a:srgbClr val="000000"/>
                </a:solidFill>
                <a:latin typeface="Times New Roman" panose="02020603050405020304" pitchFamily="18" charset="0"/>
                <a:cs typeface="Times New Roman" panose="02020603050405020304" pitchFamily="18" charset="0"/>
              </a:rPr>
              <a:t>a variable named </a:t>
            </a:r>
            <a:r>
              <a:rPr lang="en-US" altLang="he-IL" sz="1600" dirty="0" err="1">
                <a:solidFill>
                  <a:srgbClr val="000000"/>
                </a:solidFill>
                <a:latin typeface="Times New Roman" panose="02020603050405020304" pitchFamily="18" charset="0"/>
                <a:cs typeface="Times New Roman" panose="02020603050405020304" pitchFamily="18" charset="0"/>
              </a:rPr>
              <a:t>in_stock</a:t>
            </a:r>
            <a:r>
              <a:rPr lang="en-US" altLang="he-IL" sz="1600" dirty="0">
                <a:solidFill>
                  <a:srgbClr val="000000"/>
                </a:solidFill>
                <a:latin typeface="Times New Roman" panose="02020603050405020304" pitchFamily="18" charset="0"/>
                <a:cs typeface="Times New Roman" panose="02020603050405020304" pitchFamily="18" charset="0"/>
              </a:rPr>
              <a:t> to hold the Boolean value TRUE or FALSE. </a:t>
            </a:r>
            <a:r>
              <a:rPr lang="en-US" altLang="he-IL" sz="1600" dirty="0" smtClean="0">
                <a:solidFill>
                  <a:srgbClr val="000000"/>
                </a:solidFill>
                <a:latin typeface="Times New Roman" panose="02020603050405020304" pitchFamily="18" charset="0"/>
                <a:cs typeface="Times New Roman" panose="02020603050405020304" pitchFamily="18" charset="0"/>
              </a:rPr>
              <a:t> </a:t>
            </a:r>
            <a:endParaRPr lang="en-US" altLang="he-IL" sz="1600" dirty="0">
              <a:solidFill>
                <a:srgbClr val="000000"/>
              </a:solidFill>
              <a:latin typeface="Times New Roman" panose="02020603050405020304" pitchFamily="18" charset="0"/>
              <a:cs typeface="Times New Roman" panose="02020603050405020304" pitchFamily="18" charset="0"/>
            </a:endParaRPr>
          </a:p>
          <a:p>
            <a:pPr>
              <a:lnSpc>
                <a:spcPct val="90000"/>
              </a:lnSpc>
              <a:spcBef>
                <a:spcPct val="25000"/>
              </a:spcBef>
              <a:buClr>
                <a:schemeClr val="tx2"/>
              </a:buClr>
              <a:buSzPct val="75000"/>
              <a:buFont typeface="Wingdings" panose="05000000000000000000" pitchFamily="2" charset="2"/>
              <a:buChar char="§"/>
            </a:pPr>
            <a:r>
              <a:rPr lang="en-US" altLang="he-IL" sz="1600" dirty="0">
                <a:solidFill>
                  <a:srgbClr val="000000"/>
                </a:solidFill>
                <a:latin typeface="Times New Roman" panose="02020603050405020304" pitchFamily="18" charset="0"/>
                <a:cs typeface="Times New Roman" panose="02020603050405020304" pitchFamily="18" charset="0"/>
              </a:rPr>
              <a:t>Default setting: </a:t>
            </a:r>
            <a:r>
              <a:rPr lang="en-US" altLang="he-IL" sz="1600" i="1" dirty="0" err="1">
                <a:solidFill>
                  <a:srgbClr val="000000"/>
                </a:solidFill>
                <a:latin typeface="Times New Roman" panose="02020603050405020304" pitchFamily="18" charset="0"/>
                <a:cs typeface="Times New Roman" panose="02020603050405020304" pitchFamily="18" charset="0"/>
              </a:rPr>
              <a:t>hours_worked</a:t>
            </a:r>
            <a:r>
              <a:rPr lang="en-US" altLang="he-IL" sz="1600" i="1" dirty="0">
                <a:solidFill>
                  <a:srgbClr val="000000"/>
                </a:solidFill>
                <a:latin typeface="Times New Roman" panose="02020603050405020304" pitchFamily="18" charset="0"/>
                <a:cs typeface="Times New Roman" panose="02020603050405020304" pitchFamily="18" charset="0"/>
              </a:rPr>
              <a:t>   INTEGER </a:t>
            </a:r>
            <a:r>
              <a:rPr lang="en-US" altLang="he-IL" sz="1600" i="1" dirty="0">
                <a:solidFill>
                  <a:srgbClr val="FF0000"/>
                </a:solidFill>
                <a:latin typeface="Times New Roman" panose="02020603050405020304" pitchFamily="18" charset="0"/>
                <a:cs typeface="Times New Roman" panose="02020603050405020304" pitchFamily="18" charset="0"/>
              </a:rPr>
              <a:t>DEFAULT</a:t>
            </a:r>
            <a:r>
              <a:rPr lang="en-US" altLang="he-IL" sz="1600" i="1" dirty="0">
                <a:solidFill>
                  <a:srgbClr val="000000"/>
                </a:solidFill>
                <a:latin typeface="Times New Roman" panose="02020603050405020304" pitchFamily="18" charset="0"/>
                <a:cs typeface="Times New Roman" panose="02020603050405020304" pitchFamily="18" charset="0"/>
              </a:rPr>
              <a:t> 40;</a:t>
            </a:r>
          </a:p>
          <a:p>
            <a:pPr>
              <a:lnSpc>
                <a:spcPct val="90000"/>
              </a:lnSpc>
              <a:spcBef>
                <a:spcPct val="25000"/>
              </a:spcBef>
              <a:buClr>
                <a:schemeClr val="tx2"/>
              </a:buClr>
              <a:buSzPct val="75000"/>
              <a:buFont typeface="Wingdings" panose="05000000000000000000" pitchFamily="2" charset="2"/>
              <a:buChar char="§"/>
            </a:pPr>
            <a:r>
              <a:rPr lang="en-US" altLang="he-IL" sz="1600" dirty="0">
                <a:solidFill>
                  <a:srgbClr val="000000"/>
                </a:solidFill>
                <a:latin typeface="Times New Roman" panose="02020603050405020304" pitchFamily="18" charset="0"/>
                <a:cs typeface="Times New Roman" panose="02020603050405020304" pitchFamily="18" charset="0"/>
              </a:rPr>
              <a:t>Not null setting: </a:t>
            </a:r>
            <a:r>
              <a:rPr lang="en-US" altLang="he-IL" sz="1600" i="1" dirty="0" err="1">
                <a:solidFill>
                  <a:srgbClr val="000000"/>
                </a:solidFill>
                <a:latin typeface="Times New Roman" panose="02020603050405020304" pitchFamily="18" charset="0"/>
                <a:cs typeface="Times New Roman" panose="02020603050405020304" pitchFamily="18" charset="0"/>
              </a:rPr>
              <a:t>acct_id</a:t>
            </a:r>
            <a:r>
              <a:rPr lang="en-US" altLang="he-IL" sz="1600" i="1" dirty="0">
                <a:solidFill>
                  <a:srgbClr val="000000"/>
                </a:solidFill>
                <a:latin typeface="Times New Roman" panose="02020603050405020304" pitchFamily="18" charset="0"/>
                <a:cs typeface="Times New Roman" panose="02020603050405020304" pitchFamily="18" charset="0"/>
              </a:rPr>
              <a:t> INTEGER(4) </a:t>
            </a:r>
            <a:r>
              <a:rPr lang="en-US" altLang="he-IL" sz="1600" i="1" dirty="0">
                <a:solidFill>
                  <a:srgbClr val="FF0000"/>
                </a:solidFill>
                <a:latin typeface="Times New Roman" panose="02020603050405020304" pitchFamily="18" charset="0"/>
                <a:cs typeface="Times New Roman" panose="02020603050405020304" pitchFamily="18" charset="0"/>
              </a:rPr>
              <a:t>NOT NULL </a:t>
            </a:r>
            <a:r>
              <a:rPr lang="en-US" altLang="he-IL" sz="1600" i="1" dirty="0">
                <a:solidFill>
                  <a:srgbClr val="000000"/>
                </a:solidFill>
                <a:latin typeface="Times New Roman" panose="02020603050405020304" pitchFamily="18" charset="0"/>
                <a:cs typeface="Times New Roman" panose="02020603050405020304" pitchFamily="18" charset="0"/>
              </a:rPr>
              <a:t>:= 9999;</a:t>
            </a:r>
          </a:p>
        </p:txBody>
      </p:sp>
      <p:sp>
        <p:nvSpPr>
          <p:cNvPr id="38919" name="Rectangle 7">
            <a:extLst>
              <a:ext uri="{FF2B5EF4-FFF2-40B4-BE49-F238E27FC236}">
                <a16:creationId xmlns:a16="http://schemas.microsoft.com/office/drawing/2014/main" id="{FDDCA5B8-B946-4D43-AA4B-76A69FD83170}"/>
              </a:ext>
            </a:extLst>
          </p:cNvPr>
          <p:cNvSpPr>
            <a:spLocks noChangeArrowheads="1"/>
          </p:cNvSpPr>
          <p:nvPr/>
        </p:nvSpPr>
        <p:spPr bwMode="auto">
          <a:xfrm>
            <a:off x="8314995" y="4288312"/>
            <a:ext cx="2355964" cy="937180"/>
          </a:xfrm>
          <a:prstGeom prst="rect">
            <a:avLst/>
          </a:prstGeom>
          <a:solidFill>
            <a:srgbClr val="C0C0C0"/>
          </a:solidFill>
          <a:ln w="12700" algn="ctr">
            <a:solidFill>
              <a:schemeClr val="tx1"/>
            </a:solidFill>
            <a:miter lim="800000"/>
            <a:headEnd/>
            <a:tailEnd/>
          </a:ln>
        </p:spPr>
        <p:txBody>
          <a:bodyPr wrap="square" lIns="0" tIns="0" rIns="0" bIns="0" anchor="ctr">
            <a:spAutoFit/>
          </a:bodyPr>
          <a:lstStyle>
            <a:lvl1pPr>
              <a:defRPr sz="2200">
                <a:solidFill>
                  <a:schemeClr val="tx1"/>
                </a:solidFill>
                <a:latin typeface="Tele-GroteskNor" pitchFamily="2" charset="0"/>
              </a:defRPr>
            </a:lvl1pPr>
            <a:lvl2pPr marL="742950" indent="-285750">
              <a:defRPr sz="2200">
                <a:solidFill>
                  <a:schemeClr val="tx1"/>
                </a:solidFill>
                <a:latin typeface="Tele-GroteskNor" pitchFamily="2" charset="0"/>
              </a:defRPr>
            </a:lvl2pPr>
            <a:lvl3pPr marL="1143000" indent="-228600">
              <a:defRPr sz="2200">
                <a:solidFill>
                  <a:schemeClr val="tx1"/>
                </a:solidFill>
                <a:latin typeface="Tele-GroteskNor" pitchFamily="2" charset="0"/>
              </a:defRPr>
            </a:lvl3pPr>
            <a:lvl4pPr marL="1600200" indent="-228600">
              <a:defRPr sz="2200">
                <a:solidFill>
                  <a:schemeClr val="tx1"/>
                </a:solidFill>
                <a:latin typeface="Tele-GroteskNor" pitchFamily="2" charset="0"/>
              </a:defRPr>
            </a:lvl4pPr>
            <a:lvl5pPr marL="2057400" indent="-228600">
              <a:defRPr sz="2200">
                <a:solidFill>
                  <a:schemeClr val="tx1"/>
                </a:solidFill>
                <a:latin typeface="Tele-GroteskNor" pitchFamily="2" charset="0"/>
              </a:defRPr>
            </a:lvl5pPr>
            <a:lvl6pPr marL="2514600" indent="-228600" algn="l" rtl="0" eaLnBrk="0" fontAlgn="base" hangingPunct="0">
              <a:spcBef>
                <a:spcPct val="0"/>
              </a:spcBef>
              <a:spcAft>
                <a:spcPct val="0"/>
              </a:spcAft>
              <a:defRPr sz="2200">
                <a:solidFill>
                  <a:schemeClr val="tx1"/>
                </a:solidFill>
                <a:latin typeface="Tele-GroteskNor" pitchFamily="2" charset="0"/>
              </a:defRPr>
            </a:lvl6pPr>
            <a:lvl7pPr marL="2971800" indent="-228600" algn="l" rtl="0" eaLnBrk="0" fontAlgn="base" hangingPunct="0">
              <a:spcBef>
                <a:spcPct val="0"/>
              </a:spcBef>
              <a:spcAft>
                <a:spcPct val="0"/>
              </a:spcAft>
              <a:defRPr sz="2200">
                <a:solidFill>
                  <a:schemeClr val="tx1"/>
                </a:solidFill>
                <a:latin typeface="Tele-GroteskNor" pitchFamily="2" charset="0"/>
              </a:defRPr>
            </a:lvl7pPr>
            <a:lvl8pPr marL="3429000" indent="-228600" algn="l" rtl="0" eaLnBrk="0" fontAlgn="base" hangingPunct="0">
              <a:spcBef>
                <a:spcPct val="0"/>
              </a:spcBef>
              <a:spcAft>
                <a:spcPct val="0"/>
              </a:spcAft>
              <a:defRPr sz="2200">
                <a:solidFill>
                  <a:schemeClr val="tx1"/>
                </a:solidFill>
                <a:latin typeface="Tele-GroteskNor" pitchFamily="2" charset="0"/>
              </a:defRPr>
            </a:lvl8pPr>
            <a:lvl9pPr marL="3886200" indent="-228600" algn="l" rtl="0" eaLnBrk="0" fontAlgn="base" hangingPunct="0">
              <a:spcBef>
                <a:spcPct val="0"/>
              </a:spcBef>
              <a:spcAft>
                <a:spcPct val="0"/>
              </a:spcAft>
              <a:defRPr sz="2200">
                <a:solidFill>
                  <a:schemeClr val="tx1"/>
                </a:solidFill>
                <a:latin typeface="Tele-GroteskNor" pitchFamily="2" charset="0"/>
              </a:defRPr>
            </a:lvl9pPr>
          </a:lstStyle>
          <a:p>
            <a:pPr eaLnBrk="1" hangingPunct="1">
              <a:lnSpc>
                <a:spcPct val="90000"/>
              </a:lnSpc>
              <a:spcBef>
                <a:spcPct val="25000"/>
              </a:spcBef>
            </a:pPr>
            <a:r>
              <a:rPr lang="en-US" altLang="he-IL" sz="1400" dirty="0" err="1">
                <a:solidFill>
                  <a:srgbClr val="000000"/>
                </a:solidFill>
              </a:rPr>
              <a:t>part_no</a:t>
            </a:r>
            <a:r>
              <a:rPr lang="en-US" altLang="he-IL" sz="1400" dirty="0">
                <a:solidFill>
                  <a:srgbClr val="000000"/>
                </a:solidFill>
              </a:rPr>
              <a:t>  NUMBER(4);</a:t>
            </a:r>
          </a:p>
          <a:p>
            <a:pPr eaLnBrk="1" hangingPunct="1">
              <a:lnSpc>
                <a:spcPct val="90000"/>
              </a:lnSpc>
              <a:spcBef>
                <a:spcPct val="25000"/>
              </a:spcBef>
            </a:pPr>
            <a:r>
              <a:rPr lang="en-US" altLang="he-IL" sz="1400" dirty="0" err="1">
                <a:solidFill>
                  <a:srgbClr val="000000"/>
                </a:solidFill>
              </a:rPr>
              <a:t>emp_name</a:t>
            </a:r>
            <a:r>
              <a:rPr lang="en-US" altLang="he-IL" sz="1400" dirty="0">
                <a:solidFill>
                  <a:srgbClr val="000000"/>
                </a:solidFill>
              </a:rPr>
              <a:t> VARCHAR2(20);</a:t>
            </a:r>
          </a:p>
          <a:p>
            <a:pPr eaLnBrk="1" hangingPunct="1">
              <a:lnSpc>
                <a:spcPct val="90000"/>
              </a:lnSpc>
              <a:spcBef>
                <a:spcPct val="25000"/>
              </a:spcBef>
            </a:pPr>
            <a:r>
              <a:rPr lang="en-US" altLang="he-IL" sz="1400" dirty="0" err="1">
                <a:solidFill>
                  <a:srgbClr val="000000"/>
                </a:solidFill>
              </a:rPr>
              <a:t>in_stock</a:t>
            </a:r>
            <a:r>
              <a:rPr lang="en-US" altLang="he-IL" sz="1400" dirty="0">
                <a:solidFill>
                  <a:srgbClr val="000000"/>
                </a:solidFill>
              </a:rPr>
              <a:t> BOOLEAN;</a:t>
            </a:r>
          </a:p>
          <a:p>
            <a:pPr eaLnBrk="1" hangingPunct="1">
              <a:lnSpc>
                <a:spcPct val="90000"/>
              </a:lnSpc>
              <a:spcBef>
                <a:spcPct val="25000"/>
              </a:spcBef>
            </a:pPr>
            <a:endParaRPr lang="en-US" altLang="he-IL" sz="1400" dirty="0"/>
          </a:p>
        </p:txBody>
      </p:sp>
    </p:spTree>
    <p:extLst>
      <p:ext uri="{BB962C8B-B14F-4D97-AF65-F5344CB8AC3E}">
        <p14:creationId xmlns:p14="http://schemas.microsoft.com/office/powerpoint/2010/main" val="8464686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3B3741EB-C425-4C50-A4D2-6550ADBA850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Tele-GroteskNor" pitchFamily="2" charset="0"/>
              </a:defRPr>
            </a:lvl1pPr>
            <a:lvl2pPr marL="742950" indent="-285750">
              <a:defRPr sz="2200">
                <a:solidFill>
                  <a:schemeClr val="tx1"/>
                </a:solidFill>
                <a:latin typeface="Tele-GroteskNor" pitchFamily="2" charset="0"/>
              </a:defRPr>
            </a:lvl2pPr>
            <a:lvl3pPr marL="1143000" indent="-228600">
              <a:defRPr sz="2200">
                <a:solidFill>
                  <a:schemeClr val="tx1"/>
                </a:solidFill>
                <a:latin typeface="Tele-GroteskNor" pitchFamily="2" charset="0"/>
              </a:defRPr>
            </a:lvl3pPr>
            <a:lvl4pPr marL="1600200" indent="-228600">
              <a:defRPr sz="2200">
                <a:solidFill>
                  <a:schemeClr val="tx1"/>
                </a:solidFill>
                <a:latin typeface="Tele-GroteskNor" pitchFamily="2" charset="0"/>
              </a:defRPr>
            </a:lvl4pPr>
            <a:lvl5pPr marL="2057400" indent="-228600">
              <a:defRPr sz="2200">
                <a:solidFill>
                  <a:schemeClr val="tx1"/>
                </a:solidFill>
                <a:latin typeface="Tele-GroteskNor" pitchFamily="2" charset="0"/>
              </a:defRPr>
            </a:lvl5pPr>
            <a:lvl6pPr marL="2514600" indent="-228600" algn="l" rtl="0" eaLnBrk="0" fontAlgn="base" hangingPunct="0">
              <a:spcBef>
                <a:spcPct val="0"/>
              </a:spcBef>
              <a:spcAft>
                <a:spcPct val="0"/>
              </a:spcAft>
              <a:defRPr sz="2200">
                <a:solidFill>
                  <a:schemeClr val="tx1"/>
                </a:solidFill>
                <a:latin typeface="Tele-GroteskNor" pitchFamily="2" charset="0"/>
              </a:defRPr>
            </a:lvl6pPr>
            <a:lvl7pPr marL="2971800" indent="-228600" algn="l" rtl="0" eaLnBrk="0" fontAlgn="base" hangingPunct="0">
              <a:spcBef>
                <a:spcPct val="0"/>
              </a:spcBef>
              <a:spcAft>
                <a:spcPct val="0"/>
              </a:spcAft>
              <a:defRPr sz="2200">
                <a:solidFill>
                  <a:schemeClr val="tx1"/>
                </a:solidFill>
                <a:latin typeface="Tele-GroteskNor" pitchFamily="2" charset="0"/>
              </a:defRPr>
            </a:lvl7pPr>
            <a:lvl8pPr marL="3429000" indent="-228600" algn="l" rtl="0" eaLnBrk="0" fontAlgn="base" hangingPunct="0">
              <a:spcBef>
                <a:spcPct val="0"/>
              </a:spcBef>
              <a:spcAft>
                <a:spcPct val="0"/>
              </a:spcAft>
              <a:defRPr sz="2200">
                <a:solidFill>
                  <a:schemeClr val="tx1"/>
                </a:solidFill>
                <a:latin typeface="Tele-GroteskNor" pitchFamily="2" charset="0"/>
              </a:defRPr>
            </a:lvl8pPr>
            <a:lvl9pPr marL="3886200" indent="-228600" algn="l" rtl="0" eaLnBrk="0" fontAlgn="base" hangingPunct="0">
              <a:spcBef>
                <a:spcPct val="0"/>
              </a:spcBef>
              <a:spcAft>
                <a:spcPct val="0"/>
              </a:spcAft>
              <a:defRPr sz="2200">
                <a:solidFill>
                  <a:schemeClr val="tx1"/>
                </a:solidFill>
                <a:latin typeface="Tele-GroteskNor" pitchFamily="2" charset="0"/>
              </a:defRPr>
            </a:lvl9pPr>
          </a:lstStyle>
          <a:p>
            <a:fld id="{BA8EBF6D-6AC8-417F-A495-8AC7E268CFC0}" type="slidenum">
              <a:rPr lang="he-IL" altLang="he-IL" sz="900">
                <a:solidFill>
                  <a:schemeClr val="bg1"/>
                </a:solidFill>
              </a:rPr>
              <a:pPr/>
              <a:t>12</a:t>
            </a:fld>
            <a:endParaRPr lang="en-US" altLang="he-IL" sz="900">
              <a:solidFill>
                <a:schemeClr val="bg1"/>
              </a:solidFill>
            </a:endParaRPr>
          </a:p>
        </p:txBody>
      </p:sp>
      <p:sp>
        <p:nvSpPr>
          <p:cNvPr id="15363" name="Rectangle 2">
            <a:extLst>
              <a:ext uri="{FF2B5EF4-FFF2-40B4-BE49-F238E27FC236}">
                <a16:creationId xmlns:a16="http://schemas.microsoft.com/office/drawing/2014/main" id="{4530F973-4648-4211-BC65-07605096C74C}"/>
              </a:ext>
            </a:extLst>
          </p:cNvPr>
          <p:cNvSpPr>
            <a:spLocks noGrp="1" noChangeArrowheads="1"/>
          </p:cNvSpPr>
          <p:nvPr>
            <p:ph type="title" idx="4294967295"/>
          </p:nvPr>
        </p:nvSpPr>
        <p:spPr>
          <a:xfrm>
            <a:off x="1589314" y="453752"/>
            <a:ext cx="6705600" cy="647700"/>
          </a:xfrm>
        </p:spPr>
        <p:txBody>
          <a:bodyPr>
            <a:normAutofit fontScale="90000"/>
          </a:bodyPr>
          <a:lstStyle/>
          <a:p>
            <a:r>
              <a:rPr lang="en-US" altLang="he-IL" dirty="0"/>
              <a:t>Datatypes</a:t>
            </a:r>
          </a:p>
        </p:txBody>
      </p:sp>
      <p:sp>
        <p:nvSpPr>
          <p:cNvPr id="15364" name="Rectangle 3">
            <a:extLst>
              <a:ext uri="{FF2B5EF4-FFF2-40B4-BE49-F238E27FC236}">
                <a16:creationId xmlns:a16="http://schemas.microsoft.com/office/drawing/2014/main" id="{A48E1916-409A-450E-9A38-C21709E3DCB8}"/>
              </a:ext>
            </a:extLst>
          </p:cNvPr>
          <p:cNvSpPr>
            <a:spLocks noGrp="1" noChangeArrowheads="1"/>
          </p:cNvSpPr>
          <p:nvPr>
            <p:ph type="body" idx="1"/>
          </p:nvPr>
        </p:nvSpPr>
        <p:spPr>
          <a:xfrm>
            <a:off x="1370694" y="5160555"/>
            <a:ext cx="8618038" cy="970279"/>
          </a:xfrm>
        </p:spPr>
        <p:txBody>
          <a:bodyPr/>
          <a:lstStyle/>
          <a:p>
            <a:pPr>
              <a:lnSpc>
                <a:spcPct val="80000"/>
              </a:lnSpc>
            </a:pPr>
            <a:r>
              <a:rPr lang="en-US" altLang="he-IL" sz="1300" dirty="0">
                <a:solidFill>
                  <a:schemeClr val="tx1"/>
                </a:solidFill>
                <a:latin typeface="Times New Roman" panose="02020603050405020304" pitchFamily="18" charset="0"/>
                <a:cs typeface="Times New Roman" panose="02020603050405020304" pitchFamily="18" charset="0"/>
              </a:rPr>
              <a:t>The LOB (large object) datatypes BFILE, BLOB, CLOB, and NCLOB let you store blocks of unstructured data (such as text, graphic images, video clips, and sound waveforms) up to four gigabytes in size. And, they allow efficient, random, piece-wise access to the data. LOBs support random access to data, while LONGs (and LONG RAW) support only sequential access. LOB types store values, called </a:t>
            </a:r>
            <a:r>
              <a:rPr lang="en-US" altLang="he-IL" sz="1300" i="1" dirty="0">
                <a:solidFill>
                  <a:schemeClr val="tx1"/>
                </a:solidFill>
                <a:latin typeface="Times New Roman" panose="02020603050405020304" pitchFamily="18" charset="0"/>
                <a:cs typeface="Times New Roman" panose="02020603050405020304" pitchFamily="18" charset="0"/>
              </a:rPr>
              <a:t>lob locators</a:t>
            </a:r>
            <a:r>
              <a:rPr lang="en-US" altLang="he-IL" sz="1300" dirty="0">
                <a:solidFill>
                  <a:schemeClr val="tx1"/>
                </a:solidFill>
                <a:latin typeface="Times New Roman" panose="02020603050405020304" pitchFamily="18" charset="0"/>
                <a:cs typeface="Times New Roman" panose="02020603050405020304" pitchFamily="18" charset="0"/>
              </a:rPr>
              <a:t>, that specify the location of large objects stored in an external file, </a:t>
            </a:r>
            <a:r>
              <a:rPr lang="en-US" altLang="he-IL" sz="1300" i="1" dirty="0">
                <a:solidFill>
                  <a:schemeClr val="tx1"/>
                </a:solidFill>
                <a:latin typeface="Times New Roman" panose="02020603050405020304" pitchFamily="18" charset="0"/>
                <a:cs typeface="Times New Roman" panose="02020603050405020304" pitchFamily="18" charset="0"/>
              </a:rPr>
              <a:t>in-line</a:t>
            </a:r>
            <a:r>
              <a:rPr lang="en-US" altLang="he-IL" sz="1300" dirty="0">
                <a:solidFill>
                  <a:schemeClr val="tx1"/>
                </a:solidFill>
                <a:latin typeface="Times New Roman" panose="02020603050405020304" pitchFamily="18" charset="0"/>
                <a:cs typeface="Times New Roman" panose="02020603050405020304" pitchFamily="18" charset="0"/>
              </a:rPr>
              <a:t> (inside the row) or </a:t>
            </a:r>
            <a:r>
              <a:rPr lang="en-US" altLang="he-IL" sz="1300" i="1" dirty="0">
                <a:solidFill>
                  <a:schemeClr val="tx1"/>
                </a:solidFill>
                <a:latin typeface="Times New Roman" panose="02020603050405020304" pitchFamily="18" charset="0"/>
                <a:cs typeface="Times New Roman" panose="02020603050405020304" pitchFamily="18" charset="0"/>
              </a:rPr>
              <a:t>out-of-line</a:t>
            </a:r>
            <a:r>
              <a:rPr lang="en-US" altLang="he-IL" sz="1300" dirty="0">
                <a:solidFill>
                  <a:schemeClr val="tx1"/>
                </a:solidFill>
                <a:latin typeface="Times New Roman" panose="02020603050405020304" pitchFamily="18" charset="0"/>
                <a:cs typeface="Times New Roman" panose="02020603050405020304" pitchFamily="18" charset="0"/>
              </a:rPr>
              <a:t> (outside the row). BFILE data is stored in operating system files outside the database. </a:t>
            </a:r>
          </a:p>
        </p:txBody>
      </p:sp>
      <p:pic>
        <p:nvPicPr>
          <p:cNvPr id="15365" name="Picture 4" descr="02_funda">
            <a:extLst>
              <a:ext uri="{FF2B5EF4-FFF2-40B4-BE49-F238E27FC236}">
                <a16:creationId xmlns:a16="http://schemas.microsoft.com/office/drawing/2014/main" id="{38EF93FA-F5BE-49B4-8673-6B7FD42367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9314" y="1293858"/>
            <a:ext cx="4608512"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6660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a:extLst>
              <a:ext uri="{FF2B5EF4-FFF2-40B4-BE49-F238E27FC236}">
                <a16:creationId xmlns:a16="http://schemas.microsoft.com/office/drawing/2014/main" id="{C877AC2A-FA7B-48E0-874F-ADB6A99BA729}"/>
              </a:ext>
            </a:extLst>
          </p:cNvPr>
          <p:cNvSpPr>
            <a:spLocks noGrp="1" noChangeArrowheads="1"/>
          </p:cNvSpPr>
          <p:nvPr>
            <p:ph type="body" idx="1"/>
          </p:nvPr>
        </p:nvSpPr>
        <p:spPr>
          <a:xfrm>
            <a:off x="1031058" y="1875114"/>
            <a:ext cx="9045098" cy="4046292"/>
          </a:xfrm>
        </p:spPr>
        <p:txBody>
          <a:bodyPr>
            <a:normAutofit/>
          </a:bodyPr>
          <a:lstStyle/>
          <a:p>
            <a:pPr marL="0" indent="0">
              <a:lnSpc>
                <a:spcPct val="80000"/>
              </a:lnSpc>
              <a:buNone/>
            </a:pPr>
            <a:r>
              <a:rPr lang="en-US" altLang="he-IL" sz="1800" dirty="0">
                <a:solidFill>
                  <a:schemeClr val="tx1"/>
                </a:solidFill>
                <a:latin typeface="Times New Roman" panose="02020603050405020304" pitchFamily="18" charset="0"/>
                <a:cs typeface="Times New Roman" panose="02020603050405020304" pitchFamily="18" charset="0"/>
              </a:rPr>
              <a:t>You can assign values to a variable in two </a:t>
            </a:r>
            <a:r>
              <a:rPr lang="en-US" altLang="he-IL" sz="1800" dirty="0" smtClean="0">
                <a:solidFill>
                  <a:schemeClr val="tx1"/>
                </a:solidFill>
                <a:latin typeface="Times New Roman" panose="02020603050405020304" pitchFamily="18" charset="0"/>
                <a:cs typeface="Times New Roman" panose="02020603050405020304" pitchFamily="18" charset="0"/>
              </a:rPr>
              <a:t>ways</a:t>
            </a:r>
            <a:r>
              <a:rPr lang="en-US" altLang="he-IL" sz="1800" dirty="0">
                <a:solidFill>
                  <a:schemeClr val="tx1"/>
                </a:solidFill>
                <a:latin typeface="Times New Roman" panose="02020603050405020304" pitchFamily="18" charset="0"/>
                <a:cs typeface="Times New Roman" panose="02020603050405020304" pitchFamily="18" charset="0"/>
              </a:rPr>
              <a:t>:</a:t>
            </a:r>
          </a:p>
          <a:p>
            <a:pPr marL="342900" indent="-342900">
              <a:lnSpc>
                <a:spcPct val="80000"/>
              </a:lnSpc>
              <a:buFont typeface="+mj-lt"/>
              <a:buAutoNum type="arabicPeriod"/>
            </a:pPr>
            <a:r>
              <a:rPr lang="en-US" altLang="he-IL" sz="1800" dirty="0" smtClean="0">
                <a:solidFill>
                  <a:schemeClr val="tx1"/>
                </a:solidFill>
                <a:latin typeface="Times New Roman" panose="02020603050405020304" pitchFamily="18" charset="0"/>
                <a:cs typeface="Times New Roman" panose="02020603050405020304" pitchFamily="18" charset="0"/>
              </a:rPr>
              <a:t>The </a:t>
            </a:r>
            <a:r>
              <a:rPr lang="en-US" altLang="he-IL" sz="1800" dirty="0">
                <a:solidFill>
                  <a:schemeClr val="tx1"/>
                </a:solidFill>
                <a:latin typeface="Times New Roman" panose="02020603050405020304" pitchFamily="18" charset="0"/>
                <a:cs typeface="Times New Roman" panose="02020603050405020304" pitchFamily="18" charset="0"/>
              </a:rPr>
              <a:t>first way uses the assignment operator. P</a:t>
            </a:r>
            <a:r>
              <a:rPr lang="en-US" altLang="he-IL" sz="1800" dirty="0" smtClean="0">
                <a:solidFill>
                  <a:schemeClr val="tx1"/>
                </a:solidFill>
                <a:latin typeface="Times New Roman" panose="02020603050405020304" pitchFamily="18" charset="0"/>
                <a:cs typeface="Times New Roman" panose="02020603050405020304" pitchFamily="18" charset="0"/>
              </a:rPr>
              <a:t>lace </a:t>
            </a:r>
            <a:r>
              <a:rPr lang="en-US" altLang="he-IL" sz="1800" dirty="0">
                <a:solidFill>
                  <a:schemeClr val="tx1"/>
                </a:solidFill>
                <a:latin typeface="Times New Roman" panose="02020603050405020304" pitchFamily="18" charset="0"/>
                <a:cs typeface="Times New Roman" panose="02020603050405020304" pitchFamily="18" charset="0"/>
              </a:rPr>
              <a:t>the variable to the left of the operator and an expression to the </a:t>
            </a:r>
            <a:r>
              <a:rPr lang="en-US" altLang="he-IL" sz="1800" dirty="0" smtClean="0">
                <a:solidFill>
                  <a:schemeClr val="tx1"/>
                </a:solidFill>
                <a:latin typeface="Times New Roman" panose="02020603050405020304" pitchFamily="18" charset="0"/>
                <a:cs typeface="Times New Roman" panose="02020603050405020304" pitchFamily="18" charset="0"/>
              </a:rPr>
              <a:t>right:</a:t>
            </a:r>
          </a:p>
          <a:p>
            <a:pPr marL="342900" indent="-342900">
              <a:lnSpc>
                <a:spcPct val="80000"/>
              </a:lnSpc>
              <a:buFont typeface="+mj-lt"/>
              <a:buAutoNum type="arabicPeriod"/>
            </a:pPr>
            <a:endParaRPr lang="en-US" altLang="he-IL" sz="1800" dirty="0">
              <a:solidFill>
                <a:schemeClr val="tx1"/>
              </a:solidFill>
              <a:latin typeface="Times New Roman" panose="02020603050405020304" pitchFamily="18" charset="0"/>
              <a:cs typeface="Times New Roman" panose="02020603050405020304" pitchFamily="18" charset="0"/>
            </a:endParaRPr>
          </a:p>
          <a:p>
            <a:pPr marL="342900" indent="-342900">
              <a:lnSpc>
                <a:spcPct val="80000"/>
              </a:lnSpc>
              <a:buFont typeface="+mj-lt"/>
              <a:buAutoNum type="arabicPeriod"/>
            </a:pPr>
            <a:endParaRPr lang="en-US" altLang="he-IL" sz="1800" dirty="0" smtClean="0">
              <a:solidFill>
                <a:schemeClr val="tx1"/>
              </a:solidFill>
              <a:latin typeface="Times New Roman" panose="02020603050405020304" pitchFamily="18" charset="0"/>
              <a:cs typeface="Times New Roman" panose="02020603050405020304" pitchFamily="18" charset="0"/>
            </a:endParaRPr>
          </a:p>
          <a:p>
            <a:pPr marL="342900" indent="-342900">
              <a:lnSpc>
                <a:spcPct val="80000"/>
              </a:lnSpc>
              <a:buFont typeface="+mj-lt"/>
              <a:buAutoNum type="arabicPeriod"/>
            </a:pPr>
            <a:endParaRPr lang="en-US" altLang="he-IL" sz="1800" dirty="0">
              <a:solidFill>
                <a:schemeClr val="tx1"/>
              </a:solidFill>
              <a:latin typeface="Times New Roman" panose="02020603050405020304" pitchFamily="18" charset="0"/>
              <a:cs typeface="Times New Roman" panose="02020603050405020304" pitchFamily="18" charset="0"/>
            </a:endParaRPr>
          </a:p>
          <a:p>
            <a:pPr marL="342900" indent="-342900">
              <a:lnSpc>
                <a:spcPct val="80000"/>
              </a:lnSpc>
              <a:buFont typeface="+mj-lt"/>
              <a:buAutoNum type="arabicPeriod"/>
            </a:pPr>
            <a:r>
              <a:rPr lang="en-US" altLang="he-IL" dirty="0" smtClean="0">
                <a:solidFill>
                  <a:schemeClr val="tx1"/>
                </a:solidFill>
                <a:latin typeface="Times New Roman" panose="02020603050405020304" pitchFamily="18" charset="0"/>
                <a:cs typeface="Times New Roman" panose="02020603050405020304" pitchFamily="18" charset="0"/>
              </a:rPr>
              <a:t>The </a:t>
            </a:r>
            <a:r>
              <a:rPr lang="en-US" altLang="he-IL" dirty="0">
                <a:solidFill>
                  <a:schemeClr val="tx1"/>
                </a:solidFill>
                <a:latin typeface="Times New Roman" panose="02020603050405020304" pitchFamily="18" charset="0"/>
                <a:cs typeface="Times New Roman" panose="02020603050405020304" pitchFamily="18" charset="0"/>
              </a:rPr>
              <a:t>second way to assign values to a variable is to select or fetch database values into it. </a:t>
            </a:r>
          </a:p>
          <a:p>
            <a:pPr lvl="1">
              <a:lnSpc>
                <a:spcPct val="80000"/>
              </a:lnSpc>
            </a:pPr>
            <a:r>
              <a:rPr lang="en-US" altLang="he-IL" dirty="0" smtClean="0">
                <a:solidFill>
                  <a:schemeClr val="tx1"/>
                </a:solidFill>
                <a:latin typeface="Times New Roman" panose="02020603050405020304" pitchFamily="18" charset="0"/>
                <a:cs typeface="Times New Roman" panose="02020603050405020304" pitchFamily="18" charset="0"/>
              </a:rPr>
              <a:t>Example: compute </a:t>
            </a:r>
            <a:r>
              <a:rPr lang="en-US" altLang="he-IL" dirty="0">
                <a:solidFill>
                  <a:schemeClr val="tx1"/>
                </a:solidFill>
                <a:latin typeface="Times New Roman" panose="02020603050405020304" pitchFamily="18" charset="0"/>
                <a:cs typeface="Times New Roman" panose="02020603050405020304" pitchFamily="18" charset="0"/>
              </a:rPr>
              <a:t>a 10% bonus when you select the salary of an employee:</a:t>
            </a:r>
            <a:r>
              <a:rPr lang="en-US" altLang="he-IL" sz="1400" dirty="0">
                <a:solidFill>
                  <a:schemeClr val="tx1"/>
                </a:solidFill>
                <a:latin typeface="Times New Roman" panose="02020603050405020304" pitchFamily="18" charset="0"/>
                <a:cs typeface="Times New Roman" panose="02020603050405020304" pitchFamily="18" charset="0"/>
              </a:rPr>
              <a:t> </a:t>
            </a:r>
          </a:p>
          <a:p>
            <a:pPr marL="342900" indent="-342900">
              <a:lnSpc>
                <a:spcPct val="80000"/>
              </a:lnSpc>
              <a:buFont typeface="+mj-lt"/>
              <a:buAutoNum type="arabicPeriod"/>
            </a:pPr>
            <a:endParaRPr lang="en-US" altLang="he-IL" sz="1800" dirty="0">
              <a:solidFill>
                <a:schemeClr val="tx1"/>
              </a:solidFill>
              <a:latin typeface="Times New Roman" panose="02020603050405020304" pitchFamily="18" charset="0"/>
              <a:cs typeface="Times New Roman" panose="02020603050405020304" pitchFamily="18" charset="0"/>
            </a:endParaRPr>
          </a:p>
          <a:p>
            <a:pPr marL="342900" indent="-342900">
              <a:lnSpc>
                <a:spcPct val="80000"/>
              </a:lnSpc>
              <a:buFont typeface="+mj-lt"/>
              <a:buAutoNum type="arabicPeriod"/>
            </a:pPr>
            <a:endParaRPr lang="en-US" altLang="he-IL" sz="1800" dirty="0" smtClean="0">
              <a:solidFill>
                <a:schemeClr val="tx1"/>
              </a:solidFill>
              <a:latin typeface="Times New Roman" panose="02020603050405020304" pitchFamily="18" charset="0"/>
              <a:cs typeface="Times New Roman" panose="02020603050405020304" pitchFamily="18" charset="0"/>
            </a:endParaRPr>
          </a:p>
          <a:p>
            <a:pPr marL="342900" indent="-342900">
              <a:lnSpc>
                <a:spcPct val="80000"/>
              </a:lnSpc>
              <a:buFont typeface="+mj-lt"/>
              <a:buAutoNum type="arabicPeriod"/>
            </a:pPr>
            <a:endParaRPr lang="en-US" altLang="he-IL" sz="1800" dirty="0">
              <a:solidFill>
                <a:schemeClr val="tx1"/>
              </a:solidFill>
              <a:latin typeface="Times New Roman" panose="02020603050405020304" pitchFamily="18" charset="0"/>
              <a:cs typeface="Times New Roman" panose="02020603050405020304" pitchFamily="18" charset="0"/>
            </a:endParaRPr>
          </a:p>
          <a:p>
            <a:pPr marL="342900" indent="-342900">
              <a:lnSpc>
                <a:spcPct val="80000"/>
              </a:lnSpc>
              <a:buFont typeface="+mj-lt"/>
              <a:buAutoNum type="arabicPeriod"/>
            </a:pPr>
            <a:endParaRPr lang="en-US" altLang="he-IL" sz="1800" dirty="0" smtClean="0">
              <a:solidFill>
                <a:schemeClr val="tx1"/>
              </a:solidFill>
              <a:latin typeface="Times New Roman" panose="02020603050405020304" pitchFamily="18" charset="0"/>
              <a:cs typeface="Times New Roman" panose="02020603050405020304" pitchFamily="18" charset="0"/>
            </a:endParaRPr>
          </a:p>
          <a:p>
            <a:pPr marL="342900" indent="-342900">
              <a:lnSpc>
                <a:spcPct val="80000"/>
              </a:lnSpc>
              <a:buFont typeface="+mj-lt"/>
              <a:buAutoNum type="arabicPeriod"/>
            </a:pPr>
            <a:endParaRPr lang="en-US" altLang="he-IL" sz="1800" dirty="0">
              <a:solidFill>
                <a:schemeClr val="tx1"/>
              </a:solidFill>
              <a:latin typeface="Times New Roman" panose="02020603050405020304" pitchFamily="18" charset="0"/>
              <a:cs typeface="Times New Roman" panose="02020603050405020304" pitchFamily="18" charset="0"/>
            </a:endParaRPr>
          </a:p>
          <a:p>
            <a:pPr marL="342900" indent="-342900">
              <a:lnSpc>
                <a:spcPct val="80000"/>
              </a:lnSpc>
              <a:buFont typeface="+mj-lt"/>
              <a:buAutoNum type="arabicPeriod"/>
            </a:pPr>
            <a:endParaRPr lang="en-US" altLang="he-IL" sz="1800" dirty="0">
              <a:solidFill>
                <a:schemeClr val="tx1"/>
              </a:solidFill>
              <a:latin typeface="Times New Roman" panose="02020603050405020304" pitchFamily="18" charset="0"/>
              <a:cs typeface="Times New Roman" panose="02020603050405020304" pitchFamily="18" charset="0"/>
            </a:endParaRPr>
          </a:p>
        </p:txBody>
      </p:sp>
      <p:sp>
        <p:nvSpPr>
          <p:cNvPr id="39940" name="Text Box 4">
            <a:extLst>
              <a:ext uri="{FF2B5EF4-FFF2-40B4-BE49-F238E27FC236}">
                <a16:creationId xmlns:a16="http://schemas.microsoft.com/office/drawing/2014/main" id="{E28B03EB-0C48-4E76-BF27-5BB823A8932B}"/>
              </a:ext>
            </a:extLst>
          </p:cNvPr>
          <p:cNvSpPr txBox="1">
            <a:spLocks noChangeArrowheads="1"/>
          </p:cNvSpPr>
          <p:nvPr/>
        </p:nvSpPr>
        <p:spPr bwMode="auto">
          <a:xfrm>
            <a:off x="3878775" y="2649083"/>
            <a:ext cx="6713413" cy="107721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200">
                <a:solidFill>
                  <a:schemeClr val="tx1"/>
                </a:solidFill>
                <a:latin typeface="Tele-GroteskNor" pitchFamily="2" charset="0"/>
              </a:defRPr>
            </a:lvl1pPr>
            <a:lvl2pPr marL="742950" indent="-285750">
              <a:defRPr sz="2200">
                <a:solidFill>
                  <a:schemeClr val="tx1"/>
                </a:solidFill>
                <a:latin typeface="Tele-GroteskNor" pitchFamily="2" charset="0"/>
              </a:defRPr>
            </a:lvl2pPr>
            <a:lvl3pPr marL="1143000" indent="-228600">
              <a:defRPr sz="2200">
                <a:solidFill>
                  <a:schemeClr val="tx1"/>
                </a:solidFill>
                <a:latin typeface="Tele-GroteskNor" pitchFamily="2" charset="0"/>
              </a:defRPr>
            </a:lvl3pPr>
            <a:lvl4pPr marL="1600200" indent="-228600">
              <a:defRPr sz="2200">
                <a:solidFill>
                  <a:schemeClr val="tx1"/>
                </a:solidFill>
                <a:latin typeface="Tele-GroteskNor" pitchFamily="2" charset="0"/>
              </a:defRPr>
            </a:lvl4pPr>
            <a:lvl5pPr marL="2057400" indent="-228600">
              <a:defRPr sz="2200">
                <a:solidFill>
                  <a:schemeClr val="tx1"/>
                </a:solidFill>
                <a:latin typeface="Tele-GroteskNor" pitchFamily="2" charset="0"/>
              </a:defRPr>
            </a:lvl5pPr>
            <a:lvl6pPr marL="2514600" indent="-228600" algn="l" rtl="0" eaLnBrk="0" fontAlgn="base" hangingPunct="0">
              <a:spcBef>
                <a:spcPct val="0"/>
              </a:spcBef>
              <a:spcAft>
                <a:spcPct val="0"/>
              </a:spcAft>
              <a:defRPr sz="2200">
                <a:solidFill>
                  <a:schemeClr val="tx1"/>
                </a:solidFill>
                <a:latin typeface="Tele-GroteskNor" pitchFamily="2" charset="0"/>
              </a:defRPr>
            </a:lvl6pPr>
            <a:lvl7pPr marL="2971800" indent="-228600" algn="l" rtl="0" eaLnBrk="0" fontAlgn="base" hangingPunct="0">
              <a:spcBef>
                <a:spcPct val="0"/>
              </a:spcBef>
              <a:spcAft>
                <a:spcPct val="0"/>
              </a:spcAft>
              <a:defRPr sz="2200">
                <a:solidFill>
                  <a:schemeClr val="tx1"/>
                </a:solidFill>
                <a:latin typeface="Tele-GroteskNor" pitchFamily="2" charset="0"/>
              </a:defRPr>
            </a:lvl7pPr>
            <a:lvl8pPr marL="3429000" indent="-228600" algn="l" rtl="0" eaLnBrk="0" fontAlgn="base" hangingPunct="0">
              <a:spcBef>
                <a:spcPct val="0"/>
              </a:spcBef>
              <a:spcAft>
                <a:spcPct val="0"/>
              </a:spcAft>
              <a:defRPr sz="2200">
                <a:solidFill>
                  <a:schemeClr val="tx1"/>
                </a:solidFill>
                <a:latin typeface="Tele-GroteskNor" pitchFamily="2" charset="0"/>
              </a:defRPr>
            </a:lvl8pPr>
            <a:lvl9pPr marL="3886200" indent="-228600" algn="l" rtl="0" eaLnBrk="0" fontAlgn="base" hangingPunct="0">
              <a:spcBef>
                <a:spcPct val="0"/>
              </a:spcBef>
              <a:spcAft>
                <a:spcPct val="0"/>
              </a:spcAft>
              <a:defRPr sz="2200">
                <a:solidFill>
                  <a:schemeClr val="tx1"/>
                </a:solidFill>
                <a:latin typeface="Tele-GroteskNor" pitchFamily="2" charset="0"/>
              </a:defRPr>
            </a:lvl9pPr>
          </a:lstStyle>
          <a:p>
            <a:r>
              <a:rPr lang="en-US" altLang="he-IL" sz="1600" dirty="0">
                <a:latin typeface="Arial" panose="020B0604020202020204" pitchFamily="34" charset="0"/>
              </a:rPr>
              <a:t>tax := price * </a:t>
            </a:r>
            <a:r>
              <a:rPr lang="en-US" altLang="he-IL" sz="1600" dirty="0" err="1">
                <a:latin typeface="Arial" panose="020B0604020202020204" pitchFamily="34" charset="0"/>
              </a:rPr>
              <a:t>tax_rate</a:t>
            </a:r>
            <a:r>
              <a:rPr lang="en-US" altLang="he-IL" sz="1600" dirty="0">
                <a:latin typeface="Arial" panose="020B0604020202020204" pitchFamily="34" charset="0"/>
              </a:rPr>
              <a:t>;</a:t>
            </a:r>
          </a:p>
          <a:p>
            <a:r>
              <a:rPr lang="en-US" altLang="he-IL" sz="1600" dirty="0">
                <a:latin typeface="Arial" panose="020B0604020202020204" pitchFamily="34" charset="0"/>
              </a:rPr>
              <a:t>bonus := </a:t>
            </a:r>
            <a:r>
              <a:rPr lang="en-US" altLang="he-IL" sz="1600" dirty="0" err="1">
                <a:latin typeface="Arial" panose="020B0604020202020204" pitchFamily="34" charset="0"/>
              </a:rPr>
              <a:t>current_salary</a:t>
            </a:r>
            <a:r>
              <a:rPr lang="en-US" altLang="he-IL" sz="1600" dirty="0">
                <a:latin typeface="Arial" panose="020B0604020202020204" pitchFamily="34" charset="0"/>
              </a:rPr>
              <a:t> * 0.10;</a:t>
            </a:r>
          </a:p>
          <a:p>
            <a:r>
              <a:rPr lang="en-US" altLang="he-IL" sz="1600" dirty="0">
                <a:latin typeface="Arial" panose="020B0604020202020204" pitchFamily="34" charset="0"/>
              </a:rPr>
              <a:t>amount := TO_NUMBER(SUBSTR('750 dollars', 1, 3));</a:t>
            </a:r>
          </a:p>
          <a:p>
            <a:r>
              <a:rPr lang="en-US" altLang="he-IL" sz="1600" dirty="0">
                <a:latin typeface="Arial" panose="020B0604020202020204" pitchFamily="34" charset="0"/>
              </a:rPr>
              <a:t>valid := FALSE;</a:t>
            </a:r>
          </a:p>
        </p:txBody>
      </p:sp>
      <p:sp>
        <p:nvSpPr>
          <p:cNvPr id="39941" name="Rectangle 5">
            <a:extLst>
              <a:ext uri="{FF2B5EF4-FFF2-40B4-BE49-F238E27FC236}">
                <a16:creationId xmlns:a16="http://schemas.microsoft.com/office/drawing/2014/main" id="{2A337A95-E68F-4C52-9871-3176444896C5}"/>
              </a:ext>
            </a:extLst>
          </p:cNvPr>
          <p:cNvSpPr>
            <a:spLocks noChangeArrowheads="1"/>
          </p:cNvSpPr>
          <p:nvPr/>
        </p:nvSpPr>
        <p:spPr bwMode="auto">
          <a:xfrm>
            <a:off x="902199" y="3872190"/>
            <a:ext cx="9400041"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2250" indent="-222250">
              <a:lnSpc>
                <a:spcPct val="90000"/>
              </a:lnSpc>
              <a:spcBef>
                <a:spcPct val="25000"/>
              </a:spcBef>
              <a:buClr>
                <a:schemeClr val="tx2"/>
              </a:buClr>
              <a:buSzPct val="75000"/>
              <a:buFont typeface="Wingdings" panose="05000000000000000000" pitchFamily="2" charset="2"/>
              <a:buChar char="§"/>
              <a:defRPr sz="2200">
                <a:solidFill>
                  <a:srgbClr val="000000"/>
                </a:solidFill>
                <a:latin typeface="Tele-GroteskNor" pitchFamily="2" charset="0"/>
              </a:defRPr>
            </a:lvl1pPr>
            <a:lvl2pPr marL="582613" indent="-222250">
              <a:lnSpc>
                <a:spcPct val="90000"/>
              </a:lnSpc>
              <a:spcBef>
                <a:spcPct val="25000"/>
              </a:spcBef>
              <a:buClr>
                <a:schemeClr val="tx2"/>
              </a:buClr>
              <a:buSzPct val="75000"/>
              <a:buFont typeface="Wingdings" panose="05000000000000000000" pitchFamily="2" charset="2"/>
              <a:buChar char="§"/>
              <a:defRPr sz="2000">
                <a:solidFill>
                  <a:schemeClr val="tx1"/>
                </a:solidFill>
                <a:latin typeface="Tele-GroteskNor" pitchFamily="2" charset="0"/>
              </a:defRPr>
            </a:lvl2pPr>
            <a:lvl3pPr marL="1143000" indent="-228600">
              <a:lnSpc>
                <a:spcPct val="90000"/>
              </a:lnSpc>
              <a:spcBef>
                <a:spcPct val="25000"/>
              </a:spcBef>
              <a:buClr>
                <a:schemeClr val="tx2"/>
              </a:buClr>
              <a:buSzPct val="75000"/>
              <a:buFont typeface="Wingdings" panose="05000000000000000000" pitchFamily="2" charset="2"/>
              <a:buChar char="§"/>
              <a:defRPr sz="2000">
                <a:solidFill>
                  <a:schemeClr val="tx1"/>
                </a:solidFill>
                <a:latin typeface="Tele-GroteskNor" pitchFamily="2" charset="0"/>
              </a:defRPr>
            </a:lvl3pPr>
            <a:lvl4pPr marL="1600200" indent="-228600">
              <a:lnSpc>
                <a:spcPct val="90000"/>
              </a:lnSpc>
              <a:spcBef>
                <a:spcPct val="25000"/>
              </a:spcBef>
              <a:buClr>
                <a:schemeClr val="tx2"/>
              </a:buClr>
              <a:buSzPct val="75000"/>
              <a:buFont typeface="Wingdings" panose="05000000000000000000" pitchFamily="2" charset="2"/>
              <a:buChar char="§"/>
              <a:defRPr sz="2000">
                <a:solidFill>
                  <a:schemeClr val="tx1"/>
                </a:solidFill>
                <a:latin typeface="Tele-GroteskNor" pitchFamily="2" charset="0"/>
              </a:defRPr>
            </a:lvl4pPr>
            <a:lvl5pPr marL="2057400" indent="-228600">
              <a:lnSpc>
                <a:spcPct val="90000"/>
              </a:lnSpc>
              <a:spcBef>
                <a:spcPct val="25000"/>
              </a:spcBef>
              <a:buClr>
                <a:schemeClr val="tx2"/>
              </a:buClr>
              <a:buSzPct val="75000"/>
              <a:buFont typeface="Wingdings" panose="05000000000000000000" pitchFamily="2" charset="2"/>
              <a:buChar char="§"/>
              <a:defRPr sz="2000">
                <a:solidFill>
                  <a:schemeClr val="tx1"/>
                </a:solidFill>
                <a:latin typeface="Tele-GroteskNor" pitchFamily="2" charset="0"/>
              </a:defRPr>
            </a:lvl5pPr>
            <a:lvl6pPr marL="2514600" indent="-228600" algn="l" rtl="0" eaLnBrk="0" fontAlgn="base" hangingPunct="0">
              <a:lnSpc>
                <a:spcPct val="90000"/>
              </a:lnSpc>
              <a:spcBef>
                <a:spcPct val="25000"/>
              </a:spcBef>
              <a:spcAft>
                <a:spcPct val="0"/>
              </a:spcAft>
              <a:buClr>
                <a:schemeClr val="tx2"/>
              </a:buClr>
              <a:buSzPct val="75000"/>
              <a:buFont typeface="Wingdings" panose="05000000000000000000" pitchFamily="2" charset="2"/>
              <a:buChar char="§"/>
              <a:defRPr sz="2000">
                <a:solidFill>
                  <a:schemeClr val="tx1"/>
                </a:solidFill>
                <a:latin typeface="Tele-GroteskNor" pitchFamily="2" charset="0"/>
              </a:defRPr>
            </a:lvl6pPr>
            <a:lvl7pPr marL="2971800" indent="-228600" algn="l" rtl="0" eaLnBrk="0" fontAlgn="base" hangingPunct="0">
              <a:lnSpc>
                <a:spcPct val="90000"/>
              </a:lnSpc>
              <a:spcBef>
                <a:spcPct val="25000"/>
              </a:spcBef>
              <a:spcAft>
                <a:spcPct val="0"/>
              </a:spcAft>
              <a:buClr>
                <a:schemeClr val="tx2"/>
              </a:buClr>
              <a:buSzPct val="75000"/>
              <a:buFont typeface="Wingdings" panose="05000000000000000000" pitchFamily="2" charset="2"/>
              <a:buChar char="§"/>
              <a:defRPr sz="2000">
                <a:solidFill>
                  <a:schemeClr val="tx1"/>
                </a:solidFill>
                <a:latin typeface="Tele-GroteskNor" pitchFamily="2" charset="0"/>
              </a:defRPr>
            </a:lvl7pPr>
            <a:lvl8pPr marL="3429000" indent="-228600" algn="l" rtl="0" eaLnBrk="0" fontAlgn="base" hangingPunct="0">
              <a:lnSpc>
                <a:spcPct val="90000"/>
              </a:lnSpc>
              <a:spcBef>
                <a:spcPct val="25000"/>
              </a:spcBef>
              <a:spcAft>
                <a:spcPct val="0"/>
              </a:spcAft>
              <a:buClr>
                <a:schemeClr val="tx2"/>
              </a:buClr>
              <a:buSzPct val="75000"/>
              <a:buFont typeface="Wingdings" panose="05000000000000000000" pitchFamily="2" charset="2"/>
              <a:buChar char="§"/>
              <a:defRPr sz="2000">
                <a:solidFill>
                  <a:schemeClr val="tx1"/>
                </a:solidFill>
                <a:latin typeface="Tele-GroteskNor" pitchFamily="2" charset="0"/>
              </a:defRPr>
            </a:lvl8pPr>
            <a:lvl9pPr marL="3886200" indent="-228600" algn="l" rtl="0" eaLnBrk="0" fontAlgn="base" hangingPunct="0">
              <a:lnSpc>
                <a:spcPct val="90000"/>
              </a:lnSpc>
              <a:spcBef>
                <a:spcPct val="25000"/>
              </a:spcBef>
              <a:spcAft>
                <a:spcPct val="0"/>
              </a:spcAft>
              <a:buClr>
                <a:schemeClr val="tx2"/>
              </a:buClr>
              <a:buSzPct val="75000"/>
              <a:buFont typeface="Wingdings" panose="05000000000000000000" pitchFamily="2" charset="2"/>
              <a:buChar char="§"/>
              <a:defRPr sz="2000">
                <a:solidFill>
                  <a:schemeClr val="tx1"/>
                </a:solidFill>
                <a:latin typeface="Tele-GroteskNor" pitchFamily="2" charset="0"/>
              </a:defRPr>
            </a:lvl9pPr>
          </a:lstStyle>
          <a:p>
            <a:pPr>
              <a:lnSpc>
                <a:spcPct val="80000"/>
              </a:lnSpc>
              <a:buFont typeface="Wingdings" panose="05000000000000000000" pitchFamily="2" charset="2"/>
              <a:buChar char="q"/>
            </a:pPr>
            <a:endParaRPr lang="en-US" altLang="he-IL" sz="2000" dirty="0">
              <a:latin typeface="Times New Roman" panose="02020603050405020304" pitchFamily="18" charset="0"/>
              <a:cs typeface="Times New Roman" panose="02020603050405020304" pitchFamily="18" charset="0"/>
            </a:endParaRPr>
          </a:p>
        </p:txBody>
      </p:sp>
      <p:sp>
        <p:nvSpPr>
          <p:cNvPr id="39942" name="Text Box 6">
            <a:extLst>
              <a:ext uri="{FF2B5EF4-FFF2-40B4-BE49-F238E27FC236}">
                <a16:creationId xmlns:a16="http://schemas.microsoft.com/office/drawing/2014/main" id="{24619491-111F-4B7C-BC5F-71A9FABBDA1C}"/>
              </a:ext>
            </a:extLst>
          </p:cNvPr>
          <p:cNvSpPr txBox="1">
            <a:spLocks noChangeArrowheads="1"/>
          </p:cNvSpPr>
          <p:nvPr/>
        </p:nvSpPr>
        <p:spPr bwMode="auto">
          <a:xfrm>
            <a:off x="3967551" y="5153696"/>
            <a:ext cx="6624637" cy="3365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a:solidFill>
                  <a:schemeClr val="tx1"/>
                </a:solidFill>
                <a:latin typeface="Tele-GroteskNor" pitchFamily="2" charset="0"/>
              </a:defRPr>
            </a:lvl1pPr>
            <a:lvl2pPr marL="742950" indent="-285750">
              <a:defRPr sz="2200">
                <a:solidFill>
                  <a:schemeClr val="tx1"/>
                </a:solidFill>
                <a:latin typeface="Tele-GroteskNor" pitchFamily="2" charset="0"/>
              </a:defRPr>
            </a:lvl2pPr>
            <a:lvl3pPr marL="1143000" indent="-228600">
              <a:defRPr sz="2200">
                <a:solidFill>
                  <a:schemeClr val="tx1"/>
                </a:solidFill>
                <a:latin typeface="Tele-GroteskNor" pitchFamily="2" charset="0"/>
              </a:defRPr>
            </a:lvl3pPr>
            <a:lvl4pPr marL="1600200" indent="-228600">
              <a:defRPr sz="2200">
                <a:solidFill>
                  <a:schemeClr val="tx1"/>
                </a:solidFill>
                <a:latin typeface="Tele-GroteskNor" pitchFamily="2" charset="0"/>
              </a:defRPr>
            </a:lvl4pPr>
            <a:lvl5pPr marL="2057400" indent="-228600">
              <a:defRPr sz="2200">
                <a:solidFill>
                  <a:schemeClr val="tx1"/>
                </a:solidFill>
                <a:latin typeface="Tele-GroteskNor" pitchFamily="2" charset="0"/>
              </a:defRPr>
            </a:lvl5pPr>
            <a:lvl6pPr marL="2514600" indent="-228600" algn="l" rtl="0" eaLnBrk="0" fontAlgn="base" hangingPunct="0">
              <a:spcBef>
                <a:spcPct val="0"/>
              </a:spcBef>
              <a:spcAft>
                <a:spcPct val="0"/>
              </a:spcAft>
              <a:defRPr sz="2200">
                <a:solidFill>
                  <a:schemeClr val="tx1"/>
                </a:solidFill>
                <a:latin typeface="Tele-GroteskNor" pitchFamily="2" charset="0"/>
              </a:defRPr>
            </a:lvl6pPr>
            <a:lvl7pPr marL="2971800" indent="-228600" algn="l" rtl="0" eaLnBrk="0" fontAlgn="base" hangingPunct="0">
              <a:spcBef>
                <a:spcPct val="0"/>
              </a:spcBef>
              <a:spcAft>
                <a:spcPct val="0"/>
              </a:spcAft>
              <a:defRPr sz="2200">
                <a:solidFill>
                  <a:schemeClr val="tx1"/>
                </a:solidFill>
                <a:latin typeface="Tele-GroteskNor" pitchFamily="2" charset="0"/>
              </a:defRPr>
            </a:lvl7pPr>
            <a:lvl8pPr marL="3429000" indent="-228600" algn="l" rtl="0" eaLnBrk="0" fontAlgn="base" hangingPunct="0">
              <a:spcBef>
                <a:spcPct val="0"/>
              </a:spcBef>
              <a:spcAft>
                <a:spcPct val="0"/>
              </a:spcAft>
              <a:defRPr sz="2200">
                <a:solidFill>
                  <a:schemeClr val="tx1"/>
                </a:solidFill>
                <a:latin typeface="Tele-GroteskNor" pitchFamily="2" charset="0"/>
              </a:defRPr>
            </a:lvl8pPr>
            <a:lvl9pPr marL="3886200" indent="-228600" algn="l" rtl="0" eaLnBrk="0" fontAlgn="base" hangingPunct="0">
              <a:spcBef>
                <a:spcPct val="0"/>
              </a:spcBef>
              <a:spcAft>
                <a:spcPct val="0"/>
              </a:spcAft>
              <a:defRPr sz="2200">
                <a:solidFill>
                  <a:schemeClr val="tx1"/>
                </a:solidFill>
                <a:latin typeface="Tele-GroteskNor" pitchFamily="2" charset="0"/>
              </a:defRPr>
            </a:lvl9pPr>
          </a:lstStyle>
          <a:p>
            <a:r>
              <a:rPr lang="en-US" altLang="he-IL" sz="1600" dirty="0">
                <a:latin typeface="Arial" panose="020B0604020202020204" pitchFamily="34" charset="0"/>
              </a:rPr>
              <a:t>SELECT </a:t>
            </a:r>
            <a:r>
              <a:rPr lang="en-US" altLang="he-IL" sz="1600" dirty="0" err="1">
                <a:latin typeface="Arial" panose="020B0604020202020204" pitchFamily="34" charset="0"/>
              </a:rPr>
              <a:t>sal</a:t>
            </a:r>
            <a:r>
              <a:rPr lang="en-US" altLang="he-IL" sz="1600" dirty="0">
                <a:latin typeface="Arial" panose="020B0604020202020204" pitchFamily="34" charset="0"/>
              </a:rPr>
              <a:t> * </a:t>
            </a:r>
            <a:r>
              <a:rPr lang="en-US" altLang="he-IL" sz="1600" dirty="0" smtClean="0">
                <a:latin typeface="Arial" panose="020B0604020202020204" pitchFamily="34" charset="0"/>
              </a:rPr>
              <a:t>0.10 </a:t>
            </a:r>
            <a:r>
              <a:rPr lang="en-US" altLang="he-IL" sz="1600" dirty="0">
                <a:solidFill>
                  <a:srgbClr val="FF0000"/>
                </a:solidFill>
                <a:latin typeface="Arial" panose="020B0604020202020204" pitchFamily="34" charset="0"/>
              </a:rPr>
              <a:t>INTO</a:t>
            </a:r>
            <a:r>
              <a:rPr lang="en-US" altLang="he-IL" sz="1600" dirty="0">
                <a:latin typeface="Arial" panose="020B0604020202020204" pitchFamily="34" charset="0"/>
              </a:rPr>
              <a:t> bonus FROM </a:t>
            </a:r>
            <a:r>
              <a:rPr lang="en-US" altLang="he-IL" sz="1600" dirty="0" err="1">
                <a:latin typeface="Arial" panose="020B0604020202020204" pitchFamily="34" charset="0"/>
              </a:rPr>
              <a:t>emp</a:t>
            </a:r>
            <a:r>
              <a:rPr lang="en-US" altLang="he-IL" sz="1600" dirty="0">
                <a:latin typeface="Arial" panose="020B0604020202020204" pitchFamily="34" charset="0"/>
              </a:rPr>
              <a:t> WHERE </a:t>
            </a:r>
            <a:r>
              <a:rPr lang="en-US" altLang="he-IL" sz="1600" dirty="0" err="1">
                <a:latin typeface="Arial" panose="020B0604020202020204" pitchFamily="34" charset="0"/>
              </a:rPr>
              <a:t>empno</a:t>
            </a:r>
            <a:r>
              <a:rPr lang="en-US" altLang="he-IL" sz="1600" dirty="0">
                <a:latin typeface="Arial" panose="020B0604020202020204" pitchFamily="34" charset="0"/>
              </a:rPr>
              <a:t> = </a:t>
            </a:r>
            <a:r>
              <a:rPr lang="en-US" altLang="he-IL" sz="1600" dirty="0" err="1">
                <a:latin typeface="Arial" panose="020B0604020202020204" pitchFamily="34" charset="0"/>
              </a:rPr>
              <a:t>emp_id</a:t>
            </a:r>
            <a:r>
              <a:rPr lang="en-US" altLang="he-IL" sz="1600" dirty="0">
                <a:latin typeface="Arial" panose="020B0604020202020204" pitchFamily="34" charset="0"/>
              </a:rPr>
              <a:t>;</a:t>
            </a:r>
          </a:p>
        </p:txBody>
      </p:sp>
      <p:sp>
        <p:nvSpPr>
          <p:cNvPr id="16392" name="Rectangle 10">
            <a:extLst>
              <a:ext uri="{FF2B5EF4-FFF2-40B4-BE49-F238E27FC236}">
                <a16:creationId xmlns:a16="http://schemas.microsoft.com/office/drawing/2014/main" id="{A04D8FFC-79D5-4493-9C38-D00458220238}"/>
              </a:ext>
            </a:extLst>
          </p:cNvPr>
          <p:cNvSpPr>
            <a:spLocks noGrp="1" noChangeArrowheads="1"/>
          </p:cNvSpPr>
          <p:nvPr>
            <p:ph type="title" idx="4294967295"/>
          </p:nvPr>
        </p:nvSpPr>
        <p:spPr>
          <a:xfrm>
            <a:off x="1310638" y="706305"/>
            <a:ext cx="6705600" cy="647700"/>
          </a:xfrm>
          <a:noFill/>
        </p:spPr>
        <p:txBody>
          <a:bodyPr>
            <a:normAutofit fontScale="90000"/>
          </a:bodyPr>
          <a:lstStyle/>
          <a:p>
            <a:r>
              <a:rPr lang="en-US" altLang="he-IL" dirty="0"/>
              <a:t>Assigning Values to a Variable</a:t>
            </a:r>
          </a:p>
        </p:txBody>
      </p:sp>
      <p:sp>
        <p:nvSpPr>
          <p:cNvPr id="2" name="Slide Number Placeholder 1"/>
          <p:cNvSpPr>
            <a:spLocks noGrp="1"/>
          </p:cNvSpPr>
          <p:nvPr>
            <p:ph type="sldNum" sz="quarter" idx="12"/>
          </p:nvPr>
        </p:nvSpPr>
        <p:spPr/>
        <p:txBody>
          <a:bodyPr/>
          <a:lstStyle/>
          <a:p>
            <a:fld id="{519954A3-9DFD-4C44-94BA-B95130A3BA1C}" type="slidenum">
              <a:rPr lang="en-US" smtClean="0"/>
              <a:t>13</a:t>
            </a:fld>
            <a:endParaRPr lang="en-US" dirty="0"/>
          </a:p>
        </p:txBody>
      </p:sp>
    </p:spTree>
    <p:extLst>
      <p:ext uri="{BB962C8B-B14F-4D97-AF65-F5344CB8AC3E}">
        <p14:creationId xmlns:p14="http://schemas.microsoft.com/office/powerpoint/2010/main" val="33291379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9">
            <a:extLst>
              <a:ext uri="{FF2B5EF4-FFF2-40B4-BE49-F238E27FC236}">
                <a16:creationId xmlns:a16="http://schemas.microsoft.com/office/drawing/2014/main" id="{0F798359-A066-4B33-BC84-FFBFCBAE381D}"/>
              </a:ext>
            </a:extLst>
          </p:cNvPr>
          <p:cNvSpPr>
            <a:spLocks noGrp="1" noChangeArrowheads="1"/>
          </p:cNvSpPr>
          <p:nvPr>
            <p:ph idx="1"/>
          </p:nvPr>
        </p:nvSpPr>
        <p:spPr bwMode="auto">
          <a:xfrm>
            <a:off x="1097280" y="1845734"/>
            <a:ext cx="10058400" cy="270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222250" indent="-222250">
              <a:defRPr sz="2200">
                <a:solidFill>
                  <a:schemeClr val="tx1"/>
                </a:solidFill>
                <a:latin typeface="Tele-GroteskNor" pitchFamily="2" charset="0"/>
              </a:defRPr>
            </a:lvl1pPr>
            <a:lvl2pPr marL="742950" indent="-285750">
              <a:defRPr sz="2200">
                <a:solidFill>
                  <a:schemeClr val="tx1"/>
                </a:solidFill>
                <a:latin typeface="Tele-GroteskNor" pitchFamily="2" charset="0"/>
              </a:defRPr>
            </a:lvl2pPr>
            <a:lvl3pPr marL="1143000" indent="-228600">
              <a:defRPr sz="2200">
                <a:solidFill>
                  <a:schemeClr val="tx1"/>
                </a:solidFill>
                <a:latin typeface="Tele-GroteskNor" pitchFamily="2" charset="0"/>
              </a:defRPr>
            </a:lvl3pPr>
            <a:lvl4pPr marL="1600200" indent="-228600">
              <a:defRPr sz="2200">
                <a:solidFill>
                  <a:schemeClr val="tx1"/>
                </a:solidFill>
                <a:latin typeface="Tele-GroteskNor" pitchFamily="2" charset="0"/>
              </a:defRPr>
            </a:lvl4pPr>
            <a:lvl5pPr marL="2057400" indent="-228600">
              <a:defRPr sz="2200">
                <a:solidFill>
                  <a:schemeClr val="tx1"/>
                </a:solidFill>
                <a:latin typeface="Tele-GroteskNor" pitchFamily="2" charset="0"/>
              </a:defRPr>
            </a:lvl5pPr>
            <a:lvl6pPr marL="2514600" indent="-228600" algn="l" rtl="0" eaLnBrk="0" fontAlgn="base" hangingPunct="0">
              <a:spcBef>
                <a:spcPct val="0"/>
              </a:spcBef>
              <a:spcAft>
                <a:spcPct val="0"/>
              </a:spcAft>
              <a:defRPr sz="2200">
                <a:solidFill>
                  <a:schemeClr val="tx1"/>
                </a:solidFill>
                <a:latin typeface="Tele-GroteskNor" pitchFamily="2" charset="0"/>
              </a:defRPr>
            </a:lvl6pPr>
            <a:lvl7pPr marL="2971800" indent="-228600" algn="l" rtl="0" eaLnBrk="0" fontAlgn="base" hangingPunct="0">
              <a:spcBef>
                <a:spcPct val="0"/>
              </a:spcBef>
              <a:spcAft>
                <a:spcPct val="0"/>
              </a:spcAft>
              <a:defRPr sz="2200">
                <a:solidFill>
                  <a:schemeClr val="tx1"/>
                </a:solidFill>
                <a:latin typeface="Tele-GroteskNor" pitchFamily="2" charset="0"/>
              </a:defRPr>
            </a:lvl7pPr>
            <a:lvl8pPr marL="3429000" indent="-228600" algn="l" rtl="0" eaLnBrk="0" fontAlgn="base" hangingPunct="0">
              <a:spcBef>
                <a:spcPct val="0"/>
              </a:spcBef>
              <a:spcAft>
                <a:spcPct val="0"/>
              </a:spcAft>
              <a:defRPr sz="2200">
                <a:solidFill>
                  <a:schemeClr val="tx1"/>
                </a:solidFill>
                <a:latin typeface="Tele-GroteskNor" pitchFamily="2" charset="0"/>
              </a:defRPr>
            </a:lvl8pPr>
            <a:lvl9pPr marL="3886200" indent="-228600" algn="l" rtl="0" eaLnBrk="0" fontAlgn="base" hangingPunct="0">
              <a:spcBef>
                <a:spcPct val="0"/>
              </a:spcBef>
              <a:spcAft>
                <a:spcPct val="0"/>
              </a:spcAft>
              <a:defRPr sz="2200">
                <a:solidFill>
                  <a:schemeClr val="tx1"/>
                </a:solidFill>
                <a:latin typeface="Tele-GroteskNor" pitchFamily="2" charset="0"/>
              </a:defRPr>
            </a:lvl9pPr>
          </a:lstStyle>
          <a:p>
            <a:pPr>
              <a:lnSpc>
                <a:spcPct val="80000"/>
              </a:lnSpc>
              <a:spcBef>
                <a:spcPct val="25000"/>
              </a:spcBef>
              <a:buClr>
                <a:schemeClr val="tx2"/>
              </a:buClr>
              <a:buSzPct val="75000"/>
              <a:buFont typeface="Wingdings" panose="05000000000000000000" pitchFamily="2" charset="2"/>
              <a:buNone/>
            </a:pPr>
            <a:r>
              <a:rPr lang="en-US" altLang="he-IL" sz="2000" b="1" dirty="0">
                <a:solidFill>
                  <a:srgbClr val="000000"/>
                </a:solidFill>
                <a:latin typeface="Times New Roman" panose="02020603050405020304" pitchFamily="18" charset="0"/>
                <a:cs typeface="Times New Roman" panose="02020603050405020304" pitchFamily="18" charset="0"/>
              </a:rPr>
              <a:t> </a:t>
            </a:r>
          </a:p>
          <a:p>
            <a:pPr>
              <a:lnSpc>
                <a:spcPct val="80000"/>
              </a:lnSpc>
              <a:spcBef>
                <a:spcPct val="25000"/>
              </a:spcBef>
              <a:buClr>
                <a:schemeClr val="tx2"/>
              </a:buClr>
              <a:buSzPct val="75000"/>
              <a:buFont typeface="Wingdings" panose="05000000000000000000" pitchFamily="2" charset="2"/>
              <a:buChar char="q"/>
            </a:pPr>
            <a:r>
              <a:rPr lang="en-US" altLang="he-IL" sz="2000" dirty="0">
                <a:solidFill>
                  <a:srgbClr val="000000"/>
                </a:solidFill>
                <a:latin typeface="Times New Roman" panose="02020603050405020304" pitchFamily="18" charset="0"/>
                <a:cs typeface="Times New Roman" panose="02020603050405020304" pitchFamily="18" charset="0"/>
              </a:rPr>
              <a:t>Declaring a constant is like declaring a variable except that you must add the keyword </a:t>
            </a:r>
            <a:r>
              <a:rPr lang="en-US" altLang="he-IL" sz="2000" b="1" dirty="0">
                <a:solidFill>
                  <a:srgbClr val="000000"/>
                </a:solidFill>
                <a:latin typeface="Times New Roman" panose="02020603050405020304" pitchFamily="18" charset="0"/>
                <a:cs typeface="Times New Roman" panose="02020603050405020304" pitchFamily="18" charset="0"/>
              </a:rPr>
              <a:t>CONSTANT</a:t>
            </a:r>
            <a:r>
              <a:rPr lang="en-US" altLang="he-IL" sz="2000" dirty="0">
                <a:solidFill>
                  <a:srgbClr val="000000"/>
                </a:solidFill>
                <a:latin typeface="Times New Roman" panose="02020603050405020304" pitchFamily="18" charset="0"/>
                <a:cs typeface="Times New Roman" panose="02020603050405020304" pitchFamily="18" charset="0"/>
              </a:rPr>
              <a:t> and immediately assign a value to the constant. </a:t>
            </a:r>
          </a:p>
          <a:p>
            <a:pPr>
              <a:lnSpc>
                <a:spcPct val="80000"/>
              </a:lnSpc>
              <a:spcBef>
                <a:spcPct val="25000"/>
              </a:spcBef>
              <a:buClr>
                <a:schemeClr val="tx2"/>
              </a:buClr>
              <a:buSzPct val="75000"/>
              <a:buFont typeface="Wingdings" panose="05000000000000000000" pitchFamily="2" charset="2"/>
              <a:buChar char="q"/>
            </a:pPr>
            <a:r>
              <a:rPr lang="en-US" altLang="he-IL" sz="2000" dirty="0">
                <a:solidFill>
                  <a:srgbClr val="000000"/>
                </a:solidFill>
                <a:latin typeface="Times New Roman" panose="02020603050405020304" pitchFamily="18" charset="0"/>
                <a:cs typeface="Times New Roman" panose="02020603050405020304" pitchFamily="18" charset="0"/>
              </a:rPr>
              <a:t>Thereafter, no more assignments to the constant are allowed.</a:t>
            </a:r>
          </a:p>
          <a:p>
            <a:pPr>
              <a:lnSpc>
                <a:spcPct val="80000"/>
              </a:lnSpc>
              <a:spcBef>
                <a:spcPct val="25000"/>
              </a:spcBef>
              <a:buClr>
                <a:schemeClr val="tx2"/>
              </a:buClr>
              <a:buSzPct val="75000"/>
              <a:buFont typeface="Wingdings" panose="05000000000000000000" pitchFamily="2" charset="2"/>
              <a:buNone/>
            </a:pPr>
            <a:endParaRPr lang="en-US" altLang="he-IL" sz="2000" dirty="0">
              <a:solidFill>
                <a:srgbClr val="000000"/>
              </a:solidFill>
              <a:latin typeface="Times New Roman" panose="02020603050405020304" pitchFamily="18" charset="0"/>
              <a:cs typeface="Times New Roman" panose="02020603050405020304" pitchFamily="18" charset="0"/>
            </a:endParaRPr>
          </a:p>
          <a:p>
            <a:pPr>
              <a:lnSpc>
                <a:spcPct val="80000"/>
              </a:lnSpc>
              <a:spcBef>
                <a:spcPct val="25000"/>
              </a:spcBef>
              <a:buClr>
                <a:schemeClr val="tx2"/>
              </a:buClr>
              <a:buSzPct val="75000"/>
              <a:buFont typeface="Wingdings" panose="05000000000000000000" pitchFamily="2" charset="2"/>
              <a:buChar char="q"/>
            </a:pPr>
            <a:r>
              <a:rPr lang="en-US" altLang="he-IL" sz="2000" dirty="0">
                <a:solidFill>
                  <a:srgbClr val="000000"/>
                </a:solidFill>
                <a:latin typeface="Times New Roman" panose="02020603050405020304" pitchFamily="18" charset="0"/>
                <a:cs typeface="Times New Roman" panose="02020603050405020304" pitchFamily="18" charset="0"/>
              </a:rPr>
              <a:t>Example:</a:t>
            </a:r>
          </a:p>
          <a:p>
            <a:pPr marL="0" indent="0">
              <a:lnSpc>
                <a:spcPct val="80000"/>
              </a:lnSpc>
              <a:spcBef>
                <a:spcPct val="25000"/>
              </a:spcBef>
              <a:buClr>
                <a:schemeClr val="tx2"/>
              </a:buClr>
              <a:buSzPct val="75000"/>
              <a:buNone/>
            </a:pPr>
            <a:r>
              <a:rPr lang="en-US" altLang="he-IL" sz="2000" dirty="0">
                <a:solidFill>
                  <a:srgbClr val="000000"/>
                </a:solidFill>
                <a:latin typeface="Times New Roman" panose="02020603050405020304" pitchFamily="18" charset="0"/>
                <a:cs typeface="Times New Roman" panose="02020603050405020304" pitchFamily="18" charset="0"/>
              </a:rPr>
              <a:t>	</a:t>
            </a:r>
            <a:r>
              <a:rPr lang="en-US" altLang="he-IL" sz="2000" dirty="0" err="1">
                <a:solidFill>
                  <a:srgbClr val="000000"/>
                </a:solidFill>
                <a:latin typeface="Times New Roman" panose="02020603050405020304" pitchFamily="18" charset="0"/>
                <a:cs typeface="Times New Roman" panose="02020603050405020304" pitchFamily="18" charset="0"/>
              </a:rPr>
              <a:t>credit_limit</a:t>
            </a:r>
            <a:r>
              <a:rPr lang="en-US" altLang="he-IL" sz="2000" dirty="0">
                <a:solidFill>
                  <a:srgbClr val="000000"/>
                </a:solidFill>
                <a:latin typeface="Times New Roman" panose="02020603050405020304" pitchFamily="18" charset="0"/>
                <a:cs typeface="Times New Roman" panose="02020603050405020304" pitchFamily="18" charset="0"/>
              </a:rPr>
              <a:t> CONSTANT REAL := 5000.00;</a:t>
            </a:r>
          </a:p>
        </p:txBody>
      </p:sp>
      <p:sp>
        <p:nvSpPr>
          <p:cNvPr id="5" name="Rectangle 10">
            <a:extLst>
              <a:ext uri="{FF2B5EF4-FFF2-40B4-BE49-F238E27FC236}">
                <a16:creationId xmlns:a16="http://schemas.microsoft.com/office/drawing/2014/main" id="{1F5419FB-6CBA-4A3B-BA85-9A6B1ABA429C}"/>
              </a:ext>
            </a:extLst>
          </p:cNvPr>
          <p:cNvSpPr txBox="1">
            <a:spLocks noChangeArrowheads="1"/>
          </p:cNvSpPr>
          <p:nvPr/>
        </p:nvSpPr>
        <p:spPr>
          <a:xfrm>
            <a:off x="1310638" y="706305"/>
            <a:ext cx="6705600" cy="647700"/>
          </a:xfrm>
          <a:prstGeom prst="rect">
            <a:avLst/>
          </a:prstGeom>
          <a:noFill/>
        </p:spPr>
        <p:txBody>
          <a:bodyPr vert="horz" lIns="91440" tIns="45720" rIns="91440" bIns="45720" rtlCol="0" anchor="b">
            <a:normAutofit fontScale="97500"/>
          </a:bodyPr>
          <a:lst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80000"/>
              </a:lnSpc>
              <a:spcBef>
                <a:spcPct val="25000"/>
              </a:spcBef>
              <a:buClr>
                <a:schemeClr val="tx2"/>
              </a:buClr>
              <a:buSzPct val="75000"/>
            </a:pPr>
            <a:r>
              <a:rPr lang="en-US" altLang="he-IL" sz="4300" dirty="0"/>
              <a:t>Declaring Constants</a:t>
            </a:r>
          </a:p>
        </p:txBody>
      </p:sp>
      <p:sp>
        <p:nvSpPr>
          <p:cNvPr id="2" name="Slide Number Placeholder 1"/>
          <p:cNvSpPr>
            <a:spLocks noGrp="1"/>
          </p:cNvSpPr>
          <p:nvPr>
            <p:ph type="sldNum" sz="quarter" idx="12"/>
          </p:nvPr>
        </p:nvSpPr>
        <p:spPr/>
        <p:txBody>
          <a:bodyPr/>
          <a:lstStyle/>
          <a:p>
            <a:fld id="{519954A3-9DFD-4C44-94BA-B95130A3BA1C}" type="slidenum">
              <a:rPr lang="en-US" smtClean="0"/>
              <a:t>14</a:t>
            </a:fld>
            <a:endParaRPr lang="en-US" dirty="0"/>
          </a:p>
        </p:txBody>
      </p:sp>
    </p:spTree>
    <p:extLst>
      <p:ext uri="{BB962C8B-B14F-4D97-AF65-F5344CB8AC3E}">
        <p14:creationId xmlns:p14="http://schemas.microsoft.com/office/powerpoint/2010/main" val="32263138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6">
            <a:extLst>
              <a:ext uri="{FF2B5EF4-FFF2-40B4-BE49-F238E27FC236}">
                <a16:creationId xmlns:a16="http://schemas.microsoft.com/office/drawing/2014/main" id="{530B676C-CC7C-4461-A576-0FF8F5D4237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Tele-GroteskNor" pitchFamily="2" charset="0"/>
              </a:defRPr>
            </a:lvl1pPr>
            <a:lvl2pPr marL="742950" indent="-285750">
              <a:defRPr sz="2200">
                <a:solidFill>
                  <a:schemeClr val="tx1"/>
                </a:solidFill>
                <a:latin typeface="Tele-GroteskNor" pitchFamily="2" charset="0"/>
              </a:defRPr>
            </a:lvl2pPr>
            <a:lvl3pPr marL="1143000" indent="-228600">
              <a:defRPr sz="2200">
                <a:solidFill>
                  <a:schemeClr val="tx1"/>
                </a:solidFill>
                <a:latin typeface="Tele-GroteskNor" pitchFamily="2" charset="0"/>
              </a:defRPr>
            </a:lvl3pPr>
            <a:lvl4pPr marL="1600200" indent="-228600">
              <a:defRPr sz="2200">
                <a:solidFill>
                  <a:schemeClr val="tx1"/>
                </a:solidFill>
                <a:latin typeface="Tele-GroteskNor" pitchFamily="2" charset="0"/>
              </a:defRPr>
            </a:lvl4pPr>
            <a:lvl5pPr marL="2057400" indent="-228600">
              <a:defRPr sz="2200">
                <a:solidFill>
                  <a:schemeClr val="tx1"/>
                </a:solidFill>
                <a:latin typeface="Tele-GroteskNor" pitchFamily="2" charset="0"/>
              </a:defRPr>
            </a:lvl5pPr>
            <a:lvl6pPr marL="2514600" indent="-228600" algn="l" rtl="0" eaLnBrk="0" fontAlgn="base" hangingPunct="0">
              <a:spcBef>
                <a:spcPct val="0"/>
              </a:spcBef>
              <a:spcAft>
                <a:spcPct val="0"/>
              </a:spcAft>
              <a:defRPr sz="2200">
                <a:solidFill>
                  <a:schemeClr val="tx1"/>
                </a:solidFill>
                <a:latin typeface="Tele-GroteskNor" pitchFamily="2" charset="0"/>
              </a:defRPr>
            </a:lvl6pPr>
            <a:lvl7pPr marL="2971800" indent="-228600" algn="l" rtl="0" eaLnBrk="0" fontAlgn="base" hangingPunct="0">
              <a:spcBef>
                <a:spcPct val="0"/>
              </a:spcBef>
              <a:spcAft>
                <a:spcPct val="0"/>
              </a:spcAft>
              <a:defRPr sz="2200">
                <a:solidFill>
                  <a:schemeClr val="tx1"/>
                </a:solidFill>
                <a:latin typeface="Tele-GroteskNor" pitchFamily="2" charset="0"/>
              </a:defRPr>
            </a:lvl7pPr>
            <a:lvl8pPr marL="3429000" indent="-228600" algn="l" rtl="0" eaLnBrk="0" fontAlgn="base" hangingPunct="0">
              <a:spcBef>
                <a:spcPct val="0"/>
              </a:spcBef>
              <a:spcAft>
                <a:spcPct val="0"/>
              </a:spcAft>
              <a:defRPr sz="2200">
                <a:solidFill>
                  <a:schemeClr val="tx1"/>
                </a:solidFill>
                <a:latin typeface="Tele-GroteskNor" pitchFamily="2" charset="0"/>
              </a:defRPr>
            </a:lvl8pPr>
            <a:lvl9pPr marL="3886200" indent="-228600" algn="l" rtl="0" eaLnBrk="0" fontAlgn="base" hangingPunct="0">
              <a:spcBef>
                <a:spcPct val="0"/>
              </a:spcBef>
              <a:spcAft>
                <a:spcPct val="0"/>
              </a:spcAft>
              <a:defRPr sz="2200">
                <a:solidFill>
                  <a:schemeClr val="tx1"/>
                </a:solidFill>
                <a:latin typeface="Tele-GroteskNor" pitchFamily="2" charset="0"/>
              </a:defRPr>
            </a:lvl9pPr>
          </a:lstStyle>
          <a:p>
            <a:fld id="{73771E23-D00E-489E-9AC6-969EF9A6AEF2}" type="slidenum">
              <a:rPr lang="he-IL" altLang="he-IL" sz="900">
                <a:solidFill>
                  <a:schemeClr val="bg1"/>
                </a:solidFill>
              </a:rPr>
              <a:pPr/>
              <a:t>15</a:t>
            </a:fld>
            <a:endParaRPr lang="en-US" altLang="he-IL" sz="900">
              <a:solidFill>
                <a:schemeClr val="bg1"/>
              </a:solidFill>
            </a:endParaRPr>
          </a:p>
        </p:txBody>
      </p:sp>
      <p:sp>
        <p:nvSpPr>
          <p:cNvPr id="17411" name="Rectangle 30">
            <a:extLst>
              <a:ext uri="{FF2B5EF4-FFF2-40B4-BE49-F238E27FC236}">
                <a16:creationId xmlns:a16="http://schemas.microsoft.com/office/drawing/2014/main" id="{B4961F69-2C94-4AA5-83EE-B5CDA357D801}"/>
              </a:ext>
            </a:extLst>
          </p:cNvPr>
          <p:cNvSpPr>
            <a:spLocks noGrp="1" noChangeArrowheads="1"/>
          </p:cNvSpPr>
          <p:nvPr>
            <p:ph type="title"/>
          </p:nvPr>
        </p:nvSpPr>
        <p:spPr>
          <a:xfrm>
            <a:off x="1085669" y="253753"/>
            <a:ext cx="11377084" cy="1136650"/>
          </a:xfrm>
        </p:spPr>
        <p:txBody>
          <a:bodyPr/>
          <a:lstStyle/>
          <a:p>
            <a:r>
              <a:rPr lang="en-US" altLang="he-IL" dirty="0"/>
              <a:t>Order of Operations</a:t>
            </a:r>
          </a:p>
        </p:txBody>
      </p:sp>
      <p:graphicFrame>
        <p:nvGraphicFramePr>
          <p:cNvPr id="64563" name="Group 51">
            <a:extLst>
              <a:ext uri="{FF2B5EF4-FFF2-40B4-BE49-F238E27FC236}">
                <a16:creationId xmlns:a16="http://schemas.microsoft.com/office/drawing/2014/main" id="{D9348BAA-0F2D-4CCB-B2B8-19483D944D21}"/>
              </a:ext>
            </a:extLst>
          </p:cNvPr>
          <p:cNvGraphicFramePr>
            <a:graphicFrameLocks noGrp="1"/>
          </p:cNvGraphicFramePr>
          <p:nvPr>
            <p:ph type="clipArt" sz="half" idx="2"/>
            <p:extLst>
              <p:ext uri="{D42A27DB-BD31-4B8C-83A1-F6EECF244321}">
                <p14:modId xmlns:p14="http://schemas.microsoft.com/office/powerpoint/2010/main" val="3703532419"/>
              </p:ext>
            </p:extLst>
          </p:nvPr>
        </p:nvGraphicFramePr>
        <p:xfrm>
          <a:off x="1085669" y="1902324"/>
          <a:ext cx="8281988" cy="3544064"/>
        </p:xfrm>
        <a:graphic>
          <a:graphicData uri="http://schemas.openxmlformats.org/drawingml/2006/table">
            <a:tbl>
              <a:tblPr/>
              <a:tblGrid>
                <a:gridCol w="4000137">
                  <a:extLst>
                    <a:ext uri="{9D8B030D-6E8A-4147-A177-3AD203B41FA5}">
                      <a16:colId xmlns:a16="http://schemas.microsoft.com/office/drawing/2014/main" val="20000"/>
                    </a:ext>
                  </a:extLst>
                </a:gridCol>
                <a:gridCol w="4281851">
                  <a:extLst>
                    <a:ext uri="{9D8B030D-6E8A-4147-A177-3AD203B41FA5}">
                      <a16:colId xmlns:a16="http://schemas.microsoft.com/office/drawing/2014/main" val="20001"/>
                    </a:ext>
                  </a:extLst>
                </a:gridCol>
              </a:tblGrid>
              <a:tr h="388115">
                <a:tc>
                  <a:txBody>
                    <a:bodyPr/>
                    <a:lstStyle/>
                    <a:p>
                      <a:pPr marL="222250" marR="0" lvl="0" indent="-222250" algn="l" defTabSz="914400" rtl="0" eaLnBrk="0" fontAlgn="base" latinLnBrk="0" hangingPunct="0">
                        <a:lnSpc>
                          <a:spcPct val="9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dirty="0">
                          <a:ln>
                            <a:noFill/>
                          </a:ln>
                          <a:solidFill>
                            <a:srgbClr val="000000"/>
                          </a:solidFill>
                          <a:effectLst/>
                          <a:latin typeface="Tele-GroteskNor" pitchFamily="2" charset="0"/>
                          <a:cs typeface="Times New Roman" pitchFamily="18" charset="0"/>
                        </a:rPr>
                        <a:t>Operator</a:t>
                      </a:r>
                      <a:r>
                        <a:rPr kumimoji="0" lang="en-US" sz="2000" b="1" i="0" u="none" strike="noStrike" cap="none" normalizeH="0" baseline="0" dirty="0">
                          <a:ln>
                            <a:noFill/>
                          </a:ln>
                          <a:solidFill>
                            <a:srgbClr val="000000"/>
                          </a:solidFill>
                          <a:effectLst/>
                          <a:latin typeface="Tele-GroteskNor"/>
                          <a:cs typeface="Times New Roman" pitchFamily="18" charset="0"/>
                        </a:rPr>
                        <a:t> </a:t>
                      </a:r>
                      <a:endParaRPr kumimoji="0" lang="en-US" sz="2000" b="0" i="0" u="none" strike="noStrike" cap="none" normalizeH="0" baseline="0" dirty="0">
                        <a:ln>
                          <a:noFill/>
                        </a:ln>
                        <a:solidFill>
                          <a:srgbClr val="000000"/>
                        </a:solidFill>
                        <a:effectLst/>
                        <a:latin typeface="Tele-GroteskNor" pitchFamily="2"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222250" marR="0" lvl="0" indent="-222250" algn="l" defTabSz="914400" rtl="0" eaLnBrk="0" fontAlgn="base" latinLnBrk="0" hangingPunct="0">
                        <a:lnSpc>
                          <a:spcPct val="90000"/>
                        </a:lnSpc>
                        <a:spcBef>
                          <a:spcPct val="0"/>
                        </a:spcBef>
                        <a:spcAft>
                          <a:spcPct val="0"/>
                        </a:spcAft>
                        <a:buClr>
                          <a:schemeClr val="tx2"/>
                        </a:buClr>
                        <a:buSzPct val="75000"/>
                        <a:buFont typeface="Wingdings" pitchFamily="2" charset="2"/>
                        <a:buNone/>
                        <a:tabLst/>
                      </a:pPr>
                      <a:r>
                        <a:rPr kumimoji="0" lang="en-US" sz="2000" b="1" i="0" u="none" strike="noStrike" cap="none" normalizeH="0" baseline="0">
                          <a:ln>
                            <a:noFill/>
                          </a:ln>
                          <a:solidFill>
                            <a:srgbClr val="000000"/>
                          </a:solidFill>
                          <a:effectLst/>
                          <a:latin typeface="Tele-GroteskNor" pitchFamily="2" charset="0"/>
                          <a:cs typeface="Times New Roman" pitchFamily="18" charset="0"/>
                        </a:rPr>
                        <a:t>Operation</a:t>
                      </a:r>
                      <a:r>
                        <a:rPr kumimoji="0" lang="en-US" sz="2000" b="1" i="0" u="none" strike="noStrike" cap="none" normalizeH="0" baseline="0">
                          <a:ln>
                            <a:noFill/>
                          </a:ln>
                          <a:solidFill>
                            <a:srgbClr val="000000"/>
                          </a:solidFill>
                          <a:effectLst/>
                          <a:latin typeface="Tele-GroteskNor"/>
                          <a:cs typeface="Times New Roman" pitchFamily="18" charset="0"/>
                        </a:rPr>
                        <a:t> </a:t>
                      </a:r>
                      <a:endParaRPr kumimoji="0" lang="en-US" sz="2000" b="0" i="0" u="none" strike="noStrike" cap="none" normalizeH="0" baseline="0">
                        <a:ln>
                          <a:noFill/>
                        </a:ln>
                        <a:solidFill>
                          <a:srgbClr val="000000"/>
                        </a:solidFill>
                        <a:effectLst/>
                        <a:latin typeface="Tele-GroteskNor" pitchFamily="2"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155949">
                <a:tc>
                  <a:txBody>
                    <a:bodyPr/>
                    <a:lstStyle/>
                    <a:p>
                      <a:pPr marL="222250" marR="0" lvl="0" indent="-222250" algn="l" defTabSz="914400" rtl="0" eaLnBrk="0" fontAlgn="base" latinLnBrk="0" hangingPunct="0">
                        <a:lnSpc>
                          <a:spcPct val="90000"/>
                        </a:lnSpc>
                        <a:spcBef>
                          <a:spcPct val="0"/>
                        </a:spcBef>
                        <a:spcAft>
                          <a:spcPct val="0"/>
                        </a:spcAft>
                        <a:buClr>
                          <a:schemeClr val="tx2"/>
                        </a:buClr>
                        <a:buSzPct val="75000"/>
                        <a:buFont typeface="Wingdings" pitchFamily="2" charset="2"/>
                        <a:buNone/>
                        <a:tabLst/>
                      </a:pPr>
                      <a:r>
                        <a:rPr kumimoji="0" lang="en-US" sz="20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a:t>
                      </a:r>
                      <a:r>
                        <a:rPr kumimoji="0" lang="en-US" sz="20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r>
                        <a:rPr kumimoji="0" lang="en-US" sz="20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NOT</a:t>
                      </a:r>
                      <a:r>
                        <a:rPr kumimoji="0" lang="en-US" sz="20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20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a:t>
                      </a:r>
                      <a:r>
                        <a:rPr kumimoji="0" lang="en-US" sz="20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r>
                        <a:rPr kumimoji="0" lang="en-US" sz="20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a:t>
                      </a:r>
                      <a:r>
                        <a:rPr kumimoji="0" lang="en-US" sz="20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20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a:t>
                      </a:r>
                      <a:r>
                        <a:rPr kumimoji="0" lang="en-US" sz="20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r>
                        <a:rPr kumimoji="0" lang="en-US" sz="20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a:t>
                      </a:r>
                      <a:r>
                        <a:rPr kumimoji="0" lang="en-US" sz="20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r>
                        <a:rPr kumimoji="0" lang="en-US" sz="20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a:t>
                      </a:r>
                      <a:r>
                        <a:rPr kumimoji="0" lang="en-US" sz="20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20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a:t>
                      </a:r>
                      <a:r>
                        <a:rPr kumimoji="0" lang="en-US" sz="20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r>
                        <a:rPr kumimoji="0" lang="en-US" sz="20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&lt;</a:t>
                      </a:r>
                      <a:r>
                        <a:rPr kumimoji="0" lang="en-US" sz="20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r>
                        <a:rPr kumimoji="0" lang="en-US" sz="20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&gt;</a:t>
                      </a:r>
                      <a:r>
                        <a:rPr kumimoji="0" lang="en-US" sz="20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r>
                        <a:rPr kumimoji="0" lang="en-US" sz="20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&lt;=</a:t>
                      </a:r>
                      <a:r>
                        <a:rPr kumimoji="0" lang="en-US" sz="20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r>
                        <a:rPr kumimoji="0" lang="en-US" sz="20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&gt;=</a:t>
                      </a:r>
                      <a:r>
                        <a:rPr kumimoji="0" lang="en-US" sz="20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r>
                        <a:rPr kumimoji="0" lang="en-US" sz="20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&lt;&gt;</a:t>
                      </a:r>
                      <a:r>
                        <a:rPr kumimoji="0" lang="en-US" sz="20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r>
                        <a:rPr kumimoji="0" lang="en-US" sz="20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a:t>
                      </a:r>
                      <a:r>
                        <a:rPr kumimoji="0" lang="en-US" sz="20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r>
                        <a:rPr kumimoji="0" lang="en-US" sz="20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a:t>
                      </a:r>
                      <a:r>
                        <a:rPr kumimoji="0" lang="en-US" sz="20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r>
                        <a:rPr kumimoji="0" lang="en-US" sz="20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a:t>
                      </a:r>
                      <a:r>
                        <a:rPr kumimoji="0" lang="en-US" sz="20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a:t>
                      </a:r>
                      <a:br>
                        <a:rPr kumimoji="0" lang="en-US" sz="20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br>
                      <a:r>
                        <a:rPr kumimoji="0" lang="en-US" sz="20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IS</a:t>
                      </a:r>
                      <a:r>
                        <a:rPr kumimoji="0" lang="en-US" sz="20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r>
                        <a:rPr kumimoji="0" lang="en-US" sz="20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NULL</a:t>
                      </a:r>
                      <a:r>
                        <a:rPr kumimoji="0" lang="en-US" sz="20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r>
                        <a:rPr kumimoji="0" lang="en-US" sz="20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LIKE</a:t>
                      </a:r>
                      <a:r>
                        <a:rPr kumimoji="0" lang="en-US" sz="20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r>
                        <a:rPr kumimoji="0" lang="en-US" sz="20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BETWEEN</a:t>
                      </a:r>
                      <a:r>
                        <a:rPr kumimoji="0" lang="en-US" sz="20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r>
                        <a:rPr kumimoji="0" lang="en-US" sz="20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IN</a:t>
                      </a:r>
                      <a:r>
                        <a:rPr kumimoji="0" lang="en-US" sz="20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20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AND</a:t>
                      </a:r>
                      <a:r>
                        <a:rPr kumimoji="0" lang="en-US" sz="20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20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OR</a:t>
                      </a:r>
                      <a:r>
                        <a:rPr kumimoji="0" lang="en-US" sz="20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r>
                        <a:rPr kumimoji="0" lang="en-US" sz="2000" b="0" i="0" u="none" strike="noStrike" cap="none" normalizeH="0" baseline="0">
                          <a:ln>
                            <a:noFill/>
                          </a:ln>
                          <a:solidFill>
                            <a:srgbClr val="000000"/>
                          </a:solidFill>
                          <a:effectLst/>
                          <a:latin typeface="Tele-GroteskNor"/>
                          <a:ea typeface="Times New Roman" pitchFamily="18" charset="0"/>
                          <a:cs typeface="Courier New" pitchFamily="49" charset="0"/>
                        </a:rPr>
                        <a:t> </a:t>
                      </a:r>
                      <a:endParaRPr kumimoji="0" lang="en-US" sz="2000" b="0" i="0" u="none" strike="noStrike" cap="none" normalizeH="0" baseline="0">
                        <a:ln>
                          <a:noFill/>
                        </a:ln>
                        <a:solidFill>
                          <a:srgbClr val="000000"/>
                        </a:solidFill>
                        <a:effectLst/>
                        <a:latin typeface="Tele-GroteskNor" pitchFamily="2" charset="0"/>
                        <a:ea typeface="Times New Roman" pitchFamily="18"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222250" marR="0" lvl="0" indent="-222250" algn="l" defTabSz="914400" rtl="0" eaLnBrk="0" fontAlgn="base" latinLnBrk="0" hangingPunct="0">
                        <a:lnSpc>
                          <a:spcPct val="90000"/>
                        </a:lnSpc>
                        <a:spcBef>
                          <a:spcPct val="0"/>
                        </a:spcBef>
                        <a:spcAft>
                          <a:spcPct val="0"/>
                        </a:spcAft>
                        <a:buClr>
                          <a:schemeClr val="tx2"/>
                        </a:buClr>
                        <a:buSzPct val="75000"/>
                        <a:buFont typeface="Wingdings" pitchFamily="2" charset="2"/>
                        <a:buNone/>
                        <a:tabLst/>
                      </a:pP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exponentiation, logical negation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multiplication, division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addition, subtraction, concatenation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comparison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endParaRPr kumimoji="0" lang="en-US" sz="2000" b="0" i="0" u="none" strike="noStrike" cap="none" normalizeH="0" baseline="0" dirty="0">
                        <a:ln>
                          <a:noFill/>
                        </a:ln>
                        <a:solidFill>
                          <a:srgbClr val="000000"/>
                        </a:solidFill>
                        <a:effectLst/>
                        <a:latin typeface="Times New Roman" pitchFamily="18" charset="0"/>
                        <a:cs typeface="Times New Roman" pitchFamily="18" charset="0"/>
                      </a:endParaRP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conjunction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inclusion </a:t>
                      </a:r>
                      <a:r>
                        <a:rPr kumimoji="0" lang="en-US" sz="2000" b="0" i="0" u="none" strike="noStrike" cap="none" normalizeH="0" baseline="0" dirty="0">
                          <a:ln>
                            <a:noFill/>
                          </a:ln>
                          <a:solidFill>
                            <a:srgbClr val="000000"/>
                          </a:solidFill>
                          <a:effectLst/>
                          <a:latin typeface="Tele-GroteskNor"/>
                          <a:cs typeface="Times New Roman" pitchFamily="18" charset="0"/>
                        </a:rPr>
                        <a:t> </a:t>
                      </a:r>
                      <a:endParaRPr kumimoji="0" lang="en-US" sz="2000" b="0" i="0" u="none" strike="noStrike" cap="none" normalizeH="0" baseline="0" dirty="0">
                        <a:ln>
                          <a:noFill/>
                        </a:ln>
                        <a:solidFill>
                          <a:srgbClr val="000000"/>
                        </a:solidFill>
                        <a:effectLst/>
                        <a:latin typeface="Tele-GroteskNor" pitchFamily="2"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301439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A1F9E0DA-067F-4968-BA76-83569B6FFB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Tele-GroteskNor" pitchFamily="2" charset="0"/>
              </a:defRPr>
            </a:lvl1pPr>
            <a:lvl2pPr marL="742950" indent="-285750">
              <a:defRPr sz="2200">
                <a:solidFill>
                  <a:schemeClr val="tx1"/>
                </a:solidFill>
                <a:latin typeface="Tele-GroteskNor" pitchFamily="2" charset="0"/>
              </a:defRPr>
            </a:lvl2pPr>
            <a:lvl3pPr marL="1143000" indent="-228600">
              <a:defRPr sz="2200">
                <a:solidFill>
                  <a:schemeClr val="tx1"/>
                </a:solidFill>
                <a:latin typeface="Tele-GroteskNor" pitchFamily="2" charset="0"/>
              </a:defRPr>
            </a:lvl3pPr>
            <a:lvl4pPr marL="1600200" indent="-228600">
              <a:defRPr sz="2200">
                <a:solidFill>
                  <a:schemeClr val="tx1"/>
                </a:solidFill>
                <a:latin typeface="Tele-GroteskNor" pitchFamily="2" charset="0"/>
              </a:defRPr>
            </a:lvl4pPr>
            <a:lvl5pPr marL="2057400" indent="-228600">
              <a:defRPr sz="2200">
                <a:solidFill>
                  <a:schemeClr val="tx1"/>
                </a:solidFill>
                <a:latin typeface="Tele-GroteskNor" pitchFamily="2" charset="0"/>
              </a:defRPr>
            </a:lvl5pPr>
            <a:lvl6pPr marL="2514600" indent="-228600" algn="l" rtl="0" eaLnBrk="0" fontAlgn="base" hangingPunct="0">
              <a:spcBef>
                <a:spcPct val="0"/>
              </a:spcBef>
              <a:spcAft>
                <a:spcPct val="0"/>
              </a:spcAft>
              <a:defRPr sz="2200">
                <a:solidFill>
                  <a:schemeClr val="tx1"/>
                </a:solidFill>
                <a:latin typeface="Tele-GroteskNor" pitchFamily="2" charset="0"/>
              </a:defRPr>
            </a:lvl6pPr>
            <a:lvl7pPr marL="2971800" indent="-228600" algn="l" rtl="0" eaLnBrk="0" fontAlgn="base" hangingPunct="0">
              <a:spcBef>
                <a:spcPct val="0"/>
              </a:spcBef>
              <a:spcAft>
                <a:spcPct val="0"/>
              </a:spcAft>
              <a:defRPr sz="2200">
                <a:solidFill>
                  <a:schemeClr val="tx1"/>
                </a:solidFill>
                <a:latin typeface="Tele-GroteskNor" pitchFamily="2" charset="0"/>
              </a:defRPr>
            </a:lvl7pPr>
            <a:lvl8pPr marL="3429000" indent="-228600" algn="l" rtl="0" eaLnBrk="0" fontAlgn="base" hangingPunct="0">
              <a:spcBef>
                <a:spcPct val="0"/>
              </a:spcBef>
              <a:spcAft>
                <a:spcPct val="0"/>
              </a:spcAft>
              <a:defRPr sz="2200">
                <a:solidFill>
                  <a:schemeClr val="tx1"/>
                </a:solidFill>
                <a:latin typeface="Tele-GroteskNor" pitchFamily="2" charset="0"/>
              </a:defRPr>
            </a:lvl8pPr>
            <a:lvl9pPr marL="3886200" indent="-228600" algn="l" rtl="0" eaLnBrk="0" fontAlgn="base" hangingPunct="0">
              <a:spcBef>
                <a:spcPct val="0"/>
              </a:spcBef>
              <a:spcAft>
                <a:spcPct val="0"/>
              </a:spcAft>
              <a:defRPr sz="2200">
                <a:solidFill>
                  <a:schemeClr val="tx1"/>
                </a:solidFill>
                <a:latin typeface="Tele-GroteskNor" pitchFamily="2" charset="0"/>
              </a:defRPr>
            </a:lvl9pPr>
          </a:lstStyle>
          <a:p>
            <a:fld id="{3EEED21C-741A-48A5-B8E5-6DF04A711B38}" type="slidenum">
              <a:rPr lang="he-IL" altLang="he-IL" sz="900">
                <a:solidFill>
                  <a:schemeClr val="bg1"/>
                </a:solidFill>
              </a:rPr>
              <a:pPr/>
              <a:t>16</a:t>
            </a:fld>
            <a:endParaRPr lang="en-US" altLang="he-IL" sz="900" dirty="0">
              <a:solidFill>
                <a:schemeClr val="bg1"/>
              </a:solidFill>
            </a:endParaRPr>
          </a:p>
        </p:txBody>
      </p:sp>
      <p:sp>
        <p:nvSpPr>
          <p:cNvPr id="18435" name="Rectangle 91">
            <a:extLst>
              <a:ext uri="{FF2B5EF4-FFF2-40B4-BE49-F238E27FC236}">
                <a16:creationId xmlns:a16="http://schemas.microsoft.com/office/drawing/2014/main" id="{7FBDC834-8CAB-4E73-880D-D905A6C71373}"/>
              </a:ext>
            </a:extLst>
          </p:cNvPr>
          <p:cNvSpPr>
            <a:spLocks noGrp="1" noChangeArrowheads="1"/>
          </p:cNvSpPr>
          <p:nvPr>
            <p:ph type="title"/>
          </p:nvPr>
        </p:nvSpPr>
        <p:spPr>
          <a:xfrm>
            <a:off x="1440364" y="282647"/>
            <a:ext cx="10188047" cy="831850"/>
          </a:xfrm>
        </p:spPr>
        <p:txBody>
          <a:bodyPr/>
          <a:lstStyle/>
          <a:p>
            <a:r>
              <a:rPr lang="en-US" altLang="he-IL" dirty="0"/>
              <a:t>Built in functions</a:t>
            </a:r>
          </a:p>
        </p:txBody>
      </p:sp>
      <p:graphicFrame>
        <p:nvGraphicFramePr>
          <p:cNvPr id="67710" name="Group 126">
            <a:extLst>
              <a:ext uri="{FF2B5EF4-FFF2-40B4-BE49-F238E27FC236}">
                <a16:creationId xmlns:a16="http://schemas.microsoft.com/office/drawing/2014/main" id="{A214113C-7DA6-431A-82FF-D67F67115020}"/>
              </a:ext>
            </a:extLst>
          </p:cNvPr>
          <p:cNvGraphicFramePr>
            <a:graphicFrameLocks noGrp="1"/>
          </p:cNvGraphicFramePr>
          <p:nvPr>
            <p:ph idx="1"/>
            <p:extLst>
              <p:ext uri="{D42A27DB-BD31-4B8C-83A1-F6EECF244321}">
                <p14:modId xmlns:p14="http://schemas.microsoft.com/office/powerpoint/2010/main" val="2595861001"/>
              </p:ext>
            </p:extLst>
          </p:nvPr>
        </p:nvGraphicFramePr>
        <p:xfrm>
          <a:off x="1440364" y="1295401"/>
          <a:ext cx="9116106" cy="4983480"/>
        </p:xfrm>
        <a:graphic>
          <a:graphicData uri="http://schemas.openxmlformats.org/drawingml/2006/table">
            <a:tbl>
              <a:tblPr/>
              <a:tblGrid>
                <a:gridCol w="945670">
                  <a:extLst>
                    <a:ext uri="{9D8B030D-6E8A-4147-A177-3AD203B41FA5}">
                      <a16:colId xmlns:a16="http://schemas.microsoft.com/office/drawing/2014/main" val="20000"/>
                    </a:ext>
                  </a:extLst>
                </a:gridCol>
                <a:gridCol w="913060">
                  <a:extLst>
                    <a:ext uri="{9D8B030D-6E8A-4147-A177-3AD203B41FA5}">
                      <a16:colId xmlns:a16="http://schemas.microsoft.com/office/drawing/2014/main" val="20001"/>
                    </a:ext>
                  </a:extLst>
                </a:gridCol>
                <a:gridCol w="1409446">
                  <a:extLst>
                    <a:ext uri="{9D8B030D-6E8A-4147-A177-3AD203B41FA5}">
                      <a16:colId xmlns:a16="http://schemas.microsoft.com/office/drawing/2014/main" val="20002"/>
                    </a:ext>
                  </a:extLst>
                </a:gridCol>
                <a:gridCol w="1768147">
                  <a:extLst>
                    <a:ext uri="{9D8B030D-6E8A-4147-A177-3AD203B41FA5}">
                      <a16:colId xmlns:a16="http://schemas.microsoft.com/office/drawing/2014/main" val="20003"/>
                    </a:ext>
                  </a:extLst>
                </a:gridCol>
                <a:gridCol w="1724668">
                  <a:extLst>
                    <a:ext uri="{9D8B030D-6E8A-4147-A177-3AD203B41FA5}">
                      <a16:colId xmlns:a16="http://schemas.microsoft.com/office/drawing/2014/main" val="20004"/>
                    </a:ext>
                  </a:extLst>
                </a:gridCol>
                <a:gridCol w="2355115">
                  <a:extLst>
                    <a:ext uri="{9D8B030D-6E8A-4147-A177-3AD203B41FA5}">
                      <a16:colId xmlns:a16="http://schemas.microsoft.com/office/drawing/2014/main" val="20005"/>
                    </a:ext>
                  </a:extLst>
                </a:gridCol>
              </a:tblGrid>
              <a:tr h="234950">
                <a:tc>
                  <a:txBody>
                    <a:bodyPr/>
                    <a:lstStyle/>
                    <a:p>
                      <a:pPr marL="222250" marR="0" lvl="0" indent="-222250" algn="l" defTabSz="914400" rtl="0" eaLnBrk="0" fontAlgn="base" latinLnBrk="0" hangingPunct="0">
                        <a:lnSpc>
                          <a:spcPct val="9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a:ln>
                            <a:noFill/>
                          </a:ln>
                          <a:solidFill>
                            <a:srgbClr val="000000"/>
                          </a:solidFill>
                          <a:effectLst/>
                          <a:latin typeface="Times New Roman" pitchFamily="18" charset="0"/>
                          <a:cs typeface="Times New Roman" pitchFamily="18" charset="0"/>
                        </a:rPr>
                        <a:t>Error</a:t>
                      </a:r>
                      <a:r>
                        <a:rPr kumimoji="0" lang="en-US" sz="1400" b="1" i="0" u="none" strike="noStrike" cap="none" normalizeH="0" baseline="0" dirty="0">
                          <a:ln>
                            <a:noFill/>
                          </a:ln>
                          <a:solidFill>
                            <a:srgbClr val="000000"/>
                          </a:solidFill>
                          <a:effectLst/>
                          <a:latin typeface="Tele-GroteskNor"/>
                          <a:cs typeface="Times New Roman" pitchFamily="18" charset="0"/>
                        </a:rPr>
                        <a:t> </a:t>
                      </a:r>
                      <a:endParaRPr kumimoji="0" lang="en-US" sz="1400" b="1" i="0" u="none" strike="noStrike" cap="none" normalizeH="0" baseline="0" dirty="0">
                        <a:ln>
                          <a:noFill/>
                        </a:ln>
                        <a:solidFill>
                          <a:srgbClr val="000000"/>
                        </a:solidFill>
                        <a:effectLst/>
                        <a:latin typeface="Times New Roman" pitchFamily="18" charset="0"/>
                        <a:cs typeface="Times New Roman" pitchFamily="18"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222250" marR="0" lvl="0" indent="-222250" algn="l" defTabSz="914400" rtl="0" eaLnBrk="0" fontAlgn="base" latinLnBrk="0" hangingPunct="0">
                        <a:lnSpc>
                          <a:spcPct val="9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a:ln>
                            <a:noFill/>
                          </a:ln>
                          <a:solidFill>
                            <a:srgbClr val="000000"/>
                          </a:solidFill>
                          <a:effectLst/>
                          <a:latin typeface="Times New Roman" pitchFamily="18" charset="0"/>
                          <a:cs typeface="Times New Roman" pitchFamily="18" charset="0"/>
                        </a:rPr>
                        <a:t>Number</a:t>
                      </a:r>
                      <a:r>
                        <a:rPr kumimoji="0" lang="en-US" sz="1400" b="1" i="0" u="none" strike="noStrike" cap="none" normalizeH="0" baseline="0">
                          <a:ln>
                            <a:noFill/>
                          </a:ln>
                          <a:solidFill>
                            <a:srgbClr val="000000"/>
                          </a:solidFill>
                          <a:effectLst/>
                          <a:latin typeface="Tele-GroteskNor"/>
                          <a:cs typeface="Times New Roman" pitchFamily="18" charset="0"/>
                        </a:rPr>
                        <a:t> </a:t>
                      </a:r>
                      <a:endParaRPr kumimoji="0" lang="en-US" sz="1400" b="1" i="0" u="none" strike="noStrike" cap="none" normalizeH="0" baseline="0">
                        <a:ln>
                          <a:noFill/>
                        </a:ln>
                        <a:solidFill>
                          <a:srgbClr val="000000"/>
                        </a:solidFill>
                        <a:effectLst/>
                        <a:latin typeface="Times New Roman" pitchFamily="18" charset="0"/>
                        <a:cs typeface="Times New Roman" pitchFamily="18"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222250" marR="0" lvl="0" indent="-222250" algn="l" defTabSz="914400" rtl="0" eaLnBrk="0" fontAlgn="base" latinLnBrk="0" hangingPunct="0">
                        <a:lnSpc>
                          <a:spcPct val="9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a:ln>
                            <a:noFill/>
                          </a:ln>
                          <a:solidFill>
                            <a:srgbClr val="000000"/>
                          </a:solidFill>
                          <a:effectLst/>
                          <a:latin typeface="Times New Roman" pitchFamily="18" charset="0"/>
                          <a:cs typeface="Times New Roman" pitchFamily="18" charset="0"/>
                        </a:rPr>
                        <a:t>Character</a:t>
                      </a:r>
                      <a:r>
                        <a:rPr kumimoji="0" lang="en-US" sz="1400" b="1" i="0" u="none" strike="noStrike" cap="none" normalizeH="0" baseline="0">
                          <a:ln>
                            <a:noFill/>
                          </a:ln>
                          <a:solidFill>
                            <a:srgbClr val="000000"/>
                          </a:solidFill>
                          <a:effectLst/>
                          <a:latin typeface="Tele-GroteskNor"/>
                          <a:cs typeface="Times New Roman" pitchFamily="18" charset="0"/>
                        </a:rPr>
                        <a:t> </a:t>
                      </a:r>
                      <a:endParaRPr kumimoji="0" lang="en-US" sz="1400" b="1" i="0" u="none" strike="noStrike" cap="none" normalizeH="0" baseline="0">
                        <a:ln>
                          <a:noFill/>
                        </a:ln>
                        <a:solidFill>
                          <a:srgbClr val="000000"/>
                        </a:solidFill>
                        <a:effectLst/>
                        <a:latin typeface="Times New Roman" pitchFamily="18" charset="0"/>
                        <a:cs typeface="Times New Roman" pitchFamily="18"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222250" marR="0" lvl="0" indent="-222250" algn="l" defTabSz="914400" rtl="0" eaLnBrk="0" fontAlgn="base" latinLnBrk="0" hangingPunct="0">
                        <a:lnSpc>
                          <a:spcPct val="9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a:ln>
                            <a:noFill/>
                          </a:ln>
                          <a:solidFill>
                            <a:srgbClr val="000000"/>
                          </a:solidFill>
                          <a:effectLst/>
                          <a:latin typeface="Times New Roman" pitchFamily="18" charset="0"/>
                          <a:cs typeface="Times New Roman" pitchFamily="18" charset="0"/>
                        </a:rPr>
                        <a:t>Conversion</a:t>
                      </a:r>
                      <a:r>
                        <a:rPr kumimoji="0" lang="en-US" sz="1400" b="1" i="0" u="none" strike="noStrike" cap="none" normalizeH="0" baseline="0">
                          <a:ln>
                            <a:noFill/>
                          </a:ln>
                          <a:solidFill>
                            <a:srgbClr val="000000"/>
                          </a:solidFill>
                          <a:effectLst/>
                          <a:latin typeface="Tele-GroteskNor"/>
                          <a:cs typeface="Times New Roman" pitchFamily="18" charset="0"/>
                        </a:rPr>
                        <a:t> </a:t>
                      </a:r>
                      <a:endParaRPr kumimoji="0" lang="en-US" sz="1400" b="1" i="0" u="none" strike="noStrike" cap="none" normalizeH="0" baseline="0">
                        <a:ln>
                          <a:noFill/>
                        </a:ln>
                        <a:solidFill>
                          <a:srgbClr val="000000"/>
                        </a:solidFill>
                        <a:effectLst/>
                        <a:latin typeface="Times New Roman" pitchFamily="18" charset="0"/>
                        <a:cs typeface="Times New Roman" pitchFamily="18"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222250" marR="0" lvl="0" indent="-222250" algn="l" defTabSz="914400" rtl="0" eaLnBrk="0" fontAlgn="base" latinLnBrk="0" hangingPunct="0">
                        <a:lnSpc>
                          <a:spcPct val="9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a:ln>
                            <a:noFill/>
                          </a:ln>
                          <a:solidFill>
                            <a:srgbClr val="000000"/>
                          </a:solidFill>
                          <a:effectLst/>
                          <a:latin typeface="Times New Roman" pitchFamily="18" charset="0"/>
                          <a:cs typeface="Times New Roman" pitchFamily="18" charset="0"/>
                        </a:rPr>
                        <a:t>Date</a:t>
                      </a:r>
                      <a:r>
                        <a:rPr kumimoji="0" lang="en-US" sz="1400" b="1" i="0" u="none" strike="noStrike" cap="none" normalizeH="0" baseline="0">
                          <a:ln>
                            <a:noFill/>
                          </a:ln>
                          <a:solidFill>
                            <a:srgbClr val="000000"/>
                          </a:solidFill>
                          <a:effectLst/>
                          <a:latin typeface="Tele-GroteskNor"/>
                          <a:cs typeface="Times New Roman" pitchFamily="18" charset="0"/>
                        </a:rPr>
                        <a:t> </a:t>
                      </a:r>
                      <a:endParaRPr kumimoji="0" lang="en-US" sz="1400" b="1" i="0" u="none" strike="noStrike" cap="none" normalizeH="0" baseline="0">
                        <a:ln>
                          <a:noFill/>
                        </a:ln>
                        <a:solidFill>
                          <a:srgbClr val="000000"/>
                        </a:solidFill>
                        <a:effectLst/>
                        <a:latin typeface="Times New Roman" pitchFamily="18" charset="0"/>
                        <a:cs typeface="Times New Roman" pitchFamily="18"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222250" marR="0" lvl="0" indent="-222250" algn="l" defTabSz="914400" rtl="0" eaLnBrk="0" fontAlgn="base" latinLnBrk="0" hangingPunct="0">
                        <a:lnSpc>
                          <a:spcPct val="9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a:ln>
                            <a:noFill/>
                          </a:ln>
                          <a:solidFill>
                            <a:srgbClr val="000000"/>
                          </a:solidFill>
                          <a:effectLst/>
                          <a:latin typeface="Times New Roman" pitchFamily="18" charset="0"/>
                          <a:cs typeface="Times New Roman" pitchFamily="18" charset="0"/>
                        </a:rPr>
                        <a:t>Misc</a:t>
                      </a:r>
                      <a:r>
                        <a:rPr kumimoji="0" lang="en-US" sz="1400" b="1" i="0" u="none" strike="noStrike" cap="none" normalizeH="0" baseline="0">
                          <a:ln>
                            <a:noFill/>
                          </a:ln>
                          <a:solidFill>
                            <a:srgbClr val="000000"/>
                          </a:solidFill>
                          <a:effectLst/>
                          <a:latin typeface="Tele-GroteskNor"/>
                          <a:cs typeface="Times New Roman" pitchFamily="18" charset="0"/>
                        </a:rPr>
                        <a:t> </a:t>
                      </a:r>
                      <a:endParaRPr kumimoji="0" lang="en-US" sz="1400" b="1" i="0" u="none" strike="noStrike" cap="none" normalizeH="0" baseline="0">
                        <a:ln>
                          <a:noFill/>
                        </a:ln>
                        <a:solidFill>
                          <a:srgbClr val="000000"/>
                        </a:solidFill>
                        <a:effectLst/>
                        <a:latin typeface="Times New Roman" pitchFamily="18" charset="0"/>
                        <a:cs typeface="Times New Roman" pitchFamily="18"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4473575">
                <a:tc>
                  <a:txBody>
                    <a:bodyPr/>
                    <a:lstStyle/>
                    <a:p>
                      <a:pPr marL="222250" marR="0" lvl="0" indent="-222250" algn="l" defTabSz="914400" rtl="0" eaLnBrk="0" fontAlgn="base" latinLnBrk="0" hangingPunct="0">
                        <a:lnSpc>
                          <a:spcPct val="90000"/>
                        </a:lnSpc>
                        <a:spcBef>
                          <a:spcPct val="0"/>
                        </a:spcBef>
                        <a:spcAft>
                          <a:spcPct val="0"/>
                        </a:spcAft>
                        <a:buClr>
                          <a:schemeClr val="tx2"/>
                        </a:buClr>
                        <a:buSzPct val="75000"/>
                        <a:buFont typeface="Wingdings" pitchFamily="2" charset="2"/>
                        <a:buNone/>
                        <a:tabLst/>
                      </a:pPr>
                      <a:r>
                        <a:rPr kumimoji="0" lang="en-US" sz="14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SQLCODE</a:t>
                      </a:r>
                      <a:r>
                        <a:rPr kumimoji="0" lang="en-US" sz="14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SQLERRM</a:t>
                      </a:r>
                      <a:r>
                        <a:rPr kumimoji="0" lang="en-US" sz="14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r>
                        <a:rPr kumimoji="0" lang="en-US" sz="1400" b="0" i="0" u="none" strike="noStrike" cap="none" normalizeH="0" baseline="0">
                          <a:ln>
                            <a:noFill/>
                          </a:ln>
                          <a:solidFill>
                            <a:srgbClr val="000000"/>
                          </a:solidFill>
                          <a:effectLst/>
                          <a:latin typeface="Tele-GroteskNor"/>
                          <a:ea typeface="Times New Roman" pitchFamily="18" charset="0"/>
                          <a:cs typeface="Courier New" pitchFamily="49" charset="0"/>
                        </a:rPr>
                        <a:t> </a:t>
                      </a:r>
                      <a:endParaRPr kumimoji="0" lang="en-US" sz="1400" b="0" i="0" u="none" strike="noStrike" cap="none" normalizeH="0" baseline="0">
                        <a:ln>
                          <a:noFill/>
                        </a:ln>
                        <a:solidFill>
                          <a:srgbClr val="000000"/>
                        </a:solidFill>
                        <a:effectLst/>
                        <a:latin typeface="Tele-GroteskNor" pitchFamily="2" charset="0"/>
                        <a:ea typeface="Times New Roman" pitchFamily="18"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222250" marR="0" lvl="0" indent="-222250" algn="l" defTabSz="914400" rtl="0" eaLnBrk="0" fontAlgn="base" latinLnBrk="0" hangingPunct="0">
                        <a:lnSpc>
                          <a:spcPct val="90000"/>
                        </a:lnSpc>
                        <a:spcBef>
                          <a:spcPct val="0"/>
                        </a:spcBef>
                        <a:spcAft>
                          <a:spcPct val="0"/>
                        </a:spcAft>
                        <a:buClr>
                          <a:schemeClr val="tx2"/>
                        </a:buClr>
                        <a:buSzPct val="75000"/>
                        <a:buFont typeface="Wingdings" pitchFamily="2" charset="2"/>
                        <a:buNone/>
                        <a:tabLst/>
                      </a:pPr>
                      <a:r>
                        <a:rPr kumimoji="0" lang="pt-BR"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ABS</a:t>
                      </a:r>
                      <a:r>
                        <a:rPr kumimoji="0" lang="pt-BR"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endPar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endParaRP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pt-BR"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ACOS</a:t>
                      </a:r>
                      <a:r>
                        <a:rPr kumimoji="0" lang="pt-BR"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endPar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endParaRP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pt-BR"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ASIN</a:t>
                      </a:r>
                      <a:r>
                        <a:rPr kumimoji="0" lang="pt-BR"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endPar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endParaRP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pt-BR"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ATAN</a:t>
                      </a:r>
                      <a:r>
                        <a:rPr kumimoji="0" lang="pt-BR"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endPar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endParaRP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pt-BR"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ATAN2</a:t>
                      </a:r>
                      <a:r>
                        <a:rPr kumimoji="0" lang="pt-BR"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endPar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endParaRP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pt-BR"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CEIL</a:t>
                      </a:r>
                      <a:r>
                        <a:rPr kumimoji="0" lang="pt-BR"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endPar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endParaRP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pt-BR"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COS</a:t>
                      </a:r>
                      <a:r>
                        <a:rPr kumimoji="0" lang="pt-BR"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endPar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endParaRP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COSH</a:t>
                      </a: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EXP</a:t>
                      </a: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FLOOR</a:t>
                      </a: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LN</a:t>
                      </a: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LOG</a:t>
                      </a: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MOD</a:t>
                      </a: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POWER</a:t>
                      </a: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ROUND</a:t>
                      </a: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SIGN</a:t>
                      </a: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SIN</a:t>
                      </a: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SINH</a:t>
                      </a: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SQRT</a:t>
                      </a: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TAN</a:t>
                      </a: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TANH</a:t>
                      </a: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TRUNC</a:t>
                      </a: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r>
                        <a:rPr kumimoji="0" lang="en-US" sz="1400" b="0" i="0" u="none" strike="noStrike" cap="none" normalizeH="0" baseline="0" dirty="0">
                          <a:ln>
                            <a:noFill/>
                          </a:ln>
                          <a:solidFill>
                            <a:srgbClr val="000000"/>
                          </a:solidFill>
                          <a:effectLst/>
                          <a:latin typeface="Tele-GroteskNor"/>
                          <a:ea typeface="Times New Roman" pitchFamily="18" charset="0"/>
                          <a:cs typeface="Courier New" pitchFamily="49" charset="0"/>
                        </a:rPr>
                        <a:t> </a:t>
                      </a:r>
                      <a:endParaRPr kumimoji="0" lang="en-US" sz="1400" b="0" i="0" u="none" strike="noStrike" cap="none" normalizeH="0" baseline="0" dirty="0">
                        <a:ln>
                          <a:noFill/>
                        </a:ln>
                        <a:solidFill>
                          <a:srgbClr val="000000"/>
                        </a:solidFill>
                        <a:effectLst/>
                        <a:latin typeface="Tele-GroteskNor" pitchFamily="2" charset="0"/>
                        <a:ea typeface="Times New Roman" pitchFamily="18"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222250" marR="0" lvl="0" indent="-222250" algn="l" defTabSz="914400" rtl="0" eaLnBrk="0" fontAlgn="base" latinLnBrk="0" hangingPunct="0">
                        <a:lnSpc>
                          <a:spcPct val="90000"/>
                        </a:lnSpc>
                        <a:spcBef>
                          <a:spcPct val="0"/>
                        </a:spcBef>
                        <a:spcAft>
                          <a:spcPct val="0"/>
                        </a:spcAft>
                        <a:buClr>
                          <a:schemeClr val="tx2"/>
                        </a:buClr>
                        <a:buSzPct val="75000"/>
                        <a:buFont typeface="Wingdings" pitchFamily="2" charset="2"/>
                        <a:buNone/>
                        <a:tabLst/>
                      </a:pPr>
                      <a:r>
                        <a:rPr kumimoji="0" lang="en-US" sz="14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ASCII</a:t>
                      </a:r>
                      <a:r>
                        <a:rPr kumimoji="0" lang="en-US" sz="14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CHR</a:t>
                      </a:r>
                      <a:r>
                        <a:rPr kumimoji="0" lang="en-US" sz="14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CONCAT</a:t>
                      </a:r>
                      <a:r>
                        <a:rPr kumimoji="0" lang="en-US" sz="14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INITCAP</a:t>
                      </a:r>
                      <a:r>
                        <a:rPr kumimoji="0" lang="en-US" sz="14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INSTR</a:t>
                      </a:r>
                      <a:r>
                        <a:rPr kumimoji="0" lang="en-US" sz="14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INSTRB</a:t>
                      </a:r>
                      <a:r>
                        <a:rPr kumimoji="0" lang="en-US" sz="14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LENGTH</a:t>
                      </a:r>
                      <a:r>
                        <a:rPr kumimoji="0" lang="en-US" sz="14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LENGTHB</a:t>
                      </a:r>
                      <a:r>
                        <a:rPr kumimoji="0" lang="en-US" sz="14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LOWER</a:t>
                      </a:r>
                      <a:r>
                        <a:rPr kumimoji="0" lang="en-US" sz="14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LPAD</a:t>
                      </a:r>
                      <a:r>
                        <a:rPr kumimoji="0" lang="en-US" sz="14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LTRIM</a:t>
                      </a:r>
                      <a:r>
                        <a:rPr kumimoji="0" lang="en-US" sz="14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NLS_INITCAP</a:t>
                      </a:r>
                      <a:r>
                        <a:rPr kumimoji="0" lang="en-US" sz="14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NLS_LOWER</a:t>
                      </a:r>
                      <a:r>
                        <a:rPr kumimoji="0" lang="en-US" sz="14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NLSSORT</a:t>
                      </a:r>
                      <a:r>
                        <a:rPr kumimoji="0" lang="en-US" sz="14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NLS_UPPER</a:t>
                      </a:r>
                      <a:r>
                        <a:rPr kumimoji="0" lang="en-US" sz="14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REPLACE</a:t>
                      </a:r>
                      <a:r>
                        <a:rPr kumimoji="0" lang="en-US" sz="14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RPAD</a:t>
                      </a:r>
                      <a:r>
                        <a:rPr kumimoji="0" lang="en-US" sz="14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RTRIM</a:t>
                      </a:r>
                      <a:r>
                        <a:rPr kumimoji="0" lang="en-US" sz="14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SOUNDEX</a:t>
                      </a:r>
                      <a:r>
                        <a:rPr kumimoji="0" lang="en-US" sz="14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SUBSTR</a:t>
                      </a:r>
                      <a:r>
                        <a:rPr kumimoji="0" lang="en-US" sz="14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SUBSTRB</a:t>
                      </a:r>
                      <a:r>
                        <a:rPr kumimoji="0" lang="en-US" sz="14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TRANSLATE</a:t>
                      </a:r>
                      <a:r>
                        <a:rPr kumimoji="0" lang="en-US" sz="14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TRIM</a:t>
                      </a:r>
                      <a:r>
                        <a:rPr kumimoji="0" lang="en-US" sz="14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UPPER</a:t>
                      </a:r>
                      <a:r>
                        <a:rPr kumimoji="0" lang="en-US" sz="14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r>
                        <a:rPr kumimoji="0" lang="en-US" sz="1400" b="0" i="0" u="none" strike="noStrike" cap="none" normalizeH="0" baseline="0">
                          <a:ln>
                            <a:noFill/>
                          </a:ln>
                          <a:solidFill>
                            <a:srgbClr val="000000"/>
                          </a:solidFill>
                          <a:effectLst/>
                          <a:latin typeface="Tele-GroteskNor"/>
                          <a:ea typeface="Times New Roman" pitchFamily="18" charset="0"/>
                          <a:cs typeface="Courier New" pitchFamily="49" charset="0"/>
                        </a:rPr>
                        <a:t> </a:t>
                      </a:r>
                      <a:endParaRPr kumimoji="0" lang="en-US" sz="1400" b="0" i="0" u="none" strike="noStrike" cap="none" normalizeH="0" baseline="0">
                        <a:ln>
                          <a:noFill/>
                        </a:ln>
                        <a:solidFill>
                          <a:srgbClr val="000000"/>
                        </a:solidFill>
                        <a:effectLst/>
                        <a:latin typeface="Tele-GroteskNor" pitchFamily="2" charset="0"/>
                        <a:ea typeface="Times New Roman" pitchFamily="18"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222250" marR="0" lvl="0" indent="-222250" algn="l" defTabSz="914400" rtl="0" eaLnBrk="0" fontAlgn="base" latinLnBrk="0" hangingPunct="0">
                        <a:lnSpc>
                          <a:spcPct val="90000"/>
                        </a:lnSpc>
                        <a:spcBef>
                          <a:spcPct val="0"/>
                        </a:spcBef>
                        <a:spcAft>
                          <a:spcPct val="0"/>
                        </a:spcAft>
                        <a:buClr>
                          <a:schemeClr val="tx2"/>
                        </a:buClr>
                        <a:buSzPct val="75000"/>
                        <a:buFont typeface="Wingdings" pitchFamily="2" charset="2"/>
                        <a:buNone/>
                        <a:tabLst/>
                      </a:pPr>
                      <a:r>
                        <a:rPr kumimoji="0" lang="en-US" sz="14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CHARTOROWID</a:t>
                      </a:r>
                      <a:r>
                        <a:rPr kumimoji="0" lang="en-US" sz="14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CONVERT</a:t>
                      </a:r>
                      <a:r>
                        <a:rPr kumimoji="0" lang="en-US" sz="14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HEXTORAW</a:t>
                      </a:r>
                      <a:r>
                        <a:rPr kumimoji="0" lang="en-US" sz="14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RAWTOHEX</a:t>
                      </a:r>
                      <a:r>
                        <a:rPr kumimoji="0" lang="en-US" sz="14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ROWIDTOCHAR</a:t>
                      </a:r>
                      <a:r>
                        <a:rPr kumimoji="0" lang="en-US" sz="14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TO_CHAR</a:t>
                      </a:r>
                      <a:r>
                        <a:rPr kumimoji="0" lang="en-US" sz="14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TO_DATE</a:t>
                      </a:r>
                      <a:r>
                        <a:rPr kumimoji="0" lang="en-US" sz="14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TO_MULTI_BYTE</a:t>
                      </a:r>
                      <a:r>
                        <a:rPr kumimoji="0" lang="en-US" sz="14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TO_NUMBER</a:t>
                      </a:r>
                      <a:r>
                        <a:rPr kumimoji="0" lang="en-US" sz="14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a:ln>
                            <a:noFill/>
                          </a:ln>
                          <a:solidFill>
                            <a:srgbClr val="000000"/>
                          </a:solidFill>
                          <a:effectLst/>
                          <a:latin typeface="Courier New" pitchFamily="49" charset="0"/>
                          <a:ea typeface="Times New Roman" pitchFamily="18" charset="0"/>
                          <a:cs typeface="Courier New" pitchFamily="49" charset="0"/>
                        </a:rPr>
                        <a:t>TO_SINGLE_BYTE</a:t>
                      </a:r>
                      <a:r>
                        <a:rPr kumimoji="0" lang="en-US" sz="1400" b="0" i="0" u="none" strike="noStrike" cap="none" normalizeH="0" baseline="0">
                          <a:ln>
                            <a:noFill/>
                          </a:ln>
                          <a:solidFill>
                            <a:srgbClr val="000000"/>
                          </a:solidFill>
                          <a:effectLst/>
                          <a:latin typeface="Times New Roman" pitchFamily="18" charset="0"/>
                          <a:ea typeface="Times New Roman" pitchFamily="18" charset="0"/>
                          <a:cs typeface="Courier New" pitchFamily="49" charset="0"/>
                        </a:rPr>
                        <a:t> </a:t>
                      </a:r>
                      <a:r>
                        <a:rPr kumimoji="0" lang="en-US" sz="1400" b="0" i="0" u="none" strike="noStrike" cap="none" normalizeH="0" baseline="0">
                          <a:ln>
                            <a:noFill/>
                          </a:ln>
                          <a:solidFill>
                            <a:srgbClr val="000000"/>
                          </a:solidFill>
                          <a:effectLst/>
                          <a:latin typeface="Tele-GroteskNor"/>
                          <a:ea typeface="Times New Roman" pitchFamily="18" charset="0"/>
                          <a:cs typeface="Courier New" pitchFamily="49" charset="0"/>
                        </a:rPr>
                        <a:t> </a:t>
                      </a:r>
                      <a:endParaRPr kumimoji="0" lang="en-US" sz="1400" b="0" i="0" u="none" strike="noStrike" cap="none" normalizeH="0" baseline="0">
                        <a:ln>
                          <a:noFill/>
                        </a:ln>
                        <a:solidFill>
                          <a:srgbClr val="000000"/>
                        </a:solidFill>
                        <a:effectLst/>
                        <a:latin typeface="Tele-GroteskNor" pitchFamily="2" charset="0"/>
                        <a:ea typeface="Times New Roman" pitchFamily="18"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222250" marR="0" lvl="0" indent="-222250" algn="l" defTabSz="914400" rtl="0" eaLnBrk="0" fontAlgn="base" latinLnBrk="0" hangingPunct="0">
                        <a:lnSpc>
                          <a:spcPct val="90000"/>
                        </a:lnSpc>
                        <a:spcBef>
                          <a:spcPct val="0"/>
                        </a:spcBef>
                        <a:spcAft>
                          <a:spcPct val="0"/>
                        </a:spcAft>
                        <a:buClr>
                          <a:schemeClr val="tx2"/>
                        </a:buClr>
                        <a:buSzPct val="75000"/>
                        <a:buFont typeface="Wingdings" pitchFamily="2" charset="2"/>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ADD_MONTHS</a:t>
                      </a: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LAST_DAY</a:t>
                      </a: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MONTHS_BETWEEN</a:t>
                      </a: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NEW_TIME</a:t>
                      </a: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NEXT_DAY</a:t>
                      </a: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ROUND</a:t>
                      </a: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SYSDATE</a:t>
                      </a: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TRUNC</a:t>
                      </a: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r>
                        <a:rPr kumimoji="0" lang="en-US" sz="1400" b="0" i="0" u="none" strike="noStrike" cap="none" normalizeH="0" baseline="0" dirty="0">
                          <a:ln>
                            <a:noFill/>
                          </a:ln>
                          <a:solidFill>
                            <a:srgbClr val="000000"/>
                          </a:solidFill>
                          <a:effectLst/>
                          <a:latin typeface="Tele-GroteskNor"/>
                          <a:ea typeface="Times New Roman" pitchFamily="18" charset="0"/>
                          <a:cs typeface="Courier New" pitchFamily="49" charset="0"/>
                        </a:rPr>
                        <a:t> </a:t>
                      </a:r>
                      <a:endParaRPr kumimoji="0" lang="en-US" sz="1400" b="0" i="0" u="none" strike="noStrike" cap="none" normalizeH="0" baseline="0" dirty="0">
                        <a:ln>
                          <a:noFill/>
                        </a:ln>
                        <a:solidFill>
                          <a:srgbClr val="000000"/>
                        </a:solidFill>
                        <a:effectLst/>
                        <a:latin typeface="Tele-GroteskNor" pitchFamily="2" charset="0"/>
                        <a:ea typeface="Times New Roman" pitchFamily="18"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222250" marR="0" lvl="0" indent="-222250" algn="l" defTabSz="914400" rtl="0" eaLnBrk="0" fontAlgn="base" latinLnBrk="0" hangingPunct="0">
                        <a:lnSpc>
                          <a:spcPct val="90000"/>
                        </a:lnSpc>
                        <a:spcBef>
                          <a:spcPct val="0"/>
                        </a:spcBef>
                        <a:spcAft>
                          <a:spcPct val="0"/>
                        </a:spcAft>
                        <a:buClr>
                          <a:schemeClr val="tx2"/>
                        </a:buClr>
                        <a:buSzPct val="75000"/>
                        <a:buFont typeface="Wingdings" pitchFamily="2" charset="2"/>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BFILENAME</a:t>
                      </a: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DECODE</a:t>
                      </a: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DUMP</a:t>
                      </a: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EMPTY_BLOB</a:t>
                      </a: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EMPTY_CLOB</a:t>
                      </a: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GREATEST</a:t>
                      </a: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LEAST</a:t>
                      </a: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NLS_CHARSET_DECL_LEN</a:t>
                      </a: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NLS_CHARSET_ID</a:t>
                      </a: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NLS_CHARSET_NAME</a:t>
                      </a: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NVL</a:t>
                      </a: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SYS_CONTEXT</a:t>
                      </a: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SYS_GUID</a:t>
                      </a: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UID</a:t>
                      </a: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USER</a:t>
                      </a: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USERENV</a:t>
                      </a: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p>
                    <a:p>
                      <a:pPr marL="222250" marR="0" lvl="0" indent="-222250" algn="l" defTabSz="914400" rtl="0" eaLnBrk="0" fontAlgn="base" latinLnBrk="0" hangingPunct="0">
                        <a:lnSpc>
                          <a:spcPct val="90000"/>
                        </a:lnSpc>
                        <a:spcBef>
                          <a:spcPct val="0"/>
                        </a:spcBef>
                        <a:spcAft>
                          <a:spcPct val="0"/>
                        </a:spcAft>
                        <a:buClrTx/>
                        <a:buSzPct val="75000"/>
                        <a:buFont typeface="Wingdings" pitchFamily="2" charset="2"/>
                        <a:buNone/>
                        <a:tabLst/>
                      </a:pPr>
                      <a:r>
                        <a:rPr kumimoji="0" lang="en-US" sz="1400" b="0"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VSIZE</a:t>
                      </a: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Courier New" pitchFamily="49" charset="0"/>
                        </a:rPr>
                        <a:t> </a:t>
                      </a:r>
                      <a:r>
                        <a:rPr kumimoji="0" lang="en-US" sz="1400" b="0" i="0" u="none" strike="noStrike" cap="none" normalizeH="0" baseline="0" dirty="0">
                          <a:ln>
                            <a:noFill/>
                          </a:ln>
                          <a:solidFill>
                            <a:srgbClr val="000000"/>
                          </a:solidFill>
                          <a:effectLst/>
                          <a:latin typeface="Tele-GroteskNor"/>
                          <a:ea typeface="Times New Roman" pitchFamily="18" charset="0"/>
                          <a:cs typeface="Courier New" pitchFamily="49" charset="0"/>
                        </a:rPr>
                        <a:t> </a:t>
                      </a:r>
                      <a:endParaRPr kumimoji="0" lang="en-US" sz="1400" b="0" i="0" u="none" strike="noStrike" cap="none" normalizeH="0" baseline="0" dirty="0">
                        <a:ln>
                          <a:noFill/>
                        </a:ln>
                        <a:solidFill>
                          <a:srgbClr val="000000"/>
                        </a:solidFill>
                        <a:effectLst/>
                        <a:latin typeface="Tele-GroteskNor" pitchFamily="2" charset="0"/>
                        <a:ea typeface="Times New Roman" pitchFamily="18"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549532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1E301651-DEB3-472F-A7DE-70D11A7162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Tele-GroteskNor" pitchFamily="2" charset="0"/>
              </a:defRPr>
            </a:lvl1pPr>
            <a:lvl2pPr marL="742950" indent="-285750">
              <a:defRPr sz="2200">
                <a:solidFill>
                  <a:schemeClr val="tx1"/>
                </a:solidFill>
                <a:latin typeface="Tele-GroteskNor" pitchFamily="2" charset="0"/>
              </a:defRPr>
            </a:lvl2pPr>
            <a:lvl3pPr marL="1143000" indent="-228600">
              <a:defRPr sz="2200">
                <a:solidFill>
                  <a:schemeClr val="tx1"/>
                </a:solidFill>
                <a:latin typeface="Tele-GroteskNor" pitchFamily="2" charset="0"/>
              </a:defRPr>
            </a:lvl3pPr>
            <a:lvl4pPr marL="1600200" indent="-228600">
              <a:defRPr sz="2200">
                <a:solidFill>
                  <a:schemeClr val="tx1"/>
                </a:solidFill>
                <a:latin typeface="Tele-GroteskNor" pitchFamily="2" charset="0"/>
              </a:defRPr>
            </a:lvl4pPr>
            <a:lvl5pPr marL="2057400" indent="-228600">
              <a:defRPr sz="2200">
                <a:solidFill>
                  <a:schemeClr val="tx1"/>
                </a:solidFill>
                <a:latin typeface="Tele-GroteskNor" pitchFamily="2" charset="0"/>
              </a:defRPr>
            </a:lvl5pPr>
            <a:lvl6pPr marL="2514600" indent="-228600" algn="l" rtl="0" eaLnBrk="0" fontAlgn="base" hangingPunct="0">
              <a:spcBef>
                <a:spcPct val="0"/>
              </a:spcBef>
              <a:spcAft>
                <a:spcPct val="0"/>
              </a:spcAft>
              <a:defRPr sz="2200">
                <a:solidFill>
                  <a:schemeClr val="tx1"/>
                </a:solidFill>
                <a:latin typeface="Tele-GroteskNor" pitchFamily="2" charset="0"/>
              </a:defRPr>
            </a:lvl6pPr>
            <a:lvl7pPr marL="2971800" indent="-228600" algn="l" rtl="0" eaLnBrk="0" fontAlgn="base" hangingPunct="0">
              <a:spcBef>
                <a:spcPct val="0"/>
              </a:spcBef>
              <a:spcAft>
                <a:spcPct val="0"/>
              </a:spcAft>
              <a:defRPr sz="2200">
                <a:solidFill>
                  <a:schemeClr val="tx1"/>
                </a:solidFill>
                <a:latin typeface="Tele-GroteskNor" pitchFamily="2" charset="0"/>
              </a:defRPr>
            </a:lvl7pPr>
            <a:lvl8pPr marL="3429000" indent="-228600" algn="l" rtl="0" eaLnBrk="0" fontAlgn="base" hangingPunct="0">
              <a:spcBef>
                <a:spcPct val="0"/>
              </a:spcBef>
              <a:spcAft>
                <a:spcPct val="0"/>
              </a:spcAft>
              <a:defRPr sz="2200">
                <a:solidFill>
                  <a:schemeClr val="tx1"/>
                </a:solidFill>
                <a:latin typeface="Tele-GroteskNor" pitchFamily="2" charset="0"/>
              </a:defRPr>
            </a:lvl8pPr>
            <a:lvl9pPr marL="3886200" indent="-228600" algn="l" rtl="0" eaLnBrk="0" fontAlgn="base" hangingPunct="0">
              <a:spcBef>
                <a:spcPct val="0"/>
              </a:spcBef>
              <a:spcAft>
                <a:spcPct val="0"/>
              </a:spcAft>
              <a:defRPr sz="2200">
                <a:solidFill>
                  <a:schemeClr val="tx1"/>
                </a:solidFill>
                <a:latin typeface="Tele-GroteskNor" pitchFamily="2" charset="0"/>
              </a:defRPr>
            </a:lvl9pPr>
          </a:lstStyle>
          <a:p>
            <a:fld id="{53EFCD46-E757-4C80-B50F-A63D5C04F2F4}" type="slidenum">
              <a:rPr lang="he-IL" altLang="he-IL" sz="900">
                <a:solidFill>
                  <a:schemeClr val="bg1"/>
                </a:solidFill>
              </a:rPr>
              <a:pPr/>
              <a:t>17</a:t>
            </a:fld>
            <a:endParaRPr lang="en-US" altLang="he-IL" sz="900">
              <a:solidFill>
                <a:schemeClr val="bg1"/>
              </a:solidFill>
            </a:endParaRPr>
          </a:p>
        </p:txBody>
      </p:sp>
      <p:sp>
        <p:nvSpPr>
          <p:cNvPr id="19459" name="Rectangle 2">
            <a:extLst>
              <a:ext uri="{FF2B5EF4-FFF2-40B4-BE49-F238E27FC236}">
                <a16:creationId xmlns:a16="http://schemas.microsoft.com/office/drawing/2014/main" id="{4762D6CD-506D-4E3D-A708-DAA60C1EFEC3}"/>
              </a:ext>
            </a:extLst>
          </p:cNvPr>
          <p:cNvSpPr>
            <a:spLocks noGrp="1" noChangeArrowheads="1"/>
          </p:cNvSpPr>
          <p:nvPr>
            <p:ph type="title" idx="4294967295"/>
          </p:nvPr>
        </p:nvSpPr>
        <p:spPr>
          <a:xfrm>
            <a:off x="1258389" y="479878"/>
            <a:ext cx="6705600" cy="647700"/>
          </a:xfrm>
        </p:spPr>
        <p:txBody>
          <a:bodyPr>
            <a:normAutofit fontScale="90000"/>
          </a:bodyPr>
          <a:lstStyle/>
          <a:p>
            <a:r>
              <a:rPr lang="en-US" altLang="he-IL" dirty="0"/>
              <a:t>Some Syntax and functions</a:t>
            </a:r>
          </a:p>
        </p:txBody>
      </p:sp>
      <p:sp>
        <p:nvSpPr>
          <p:cNvPr id="97283" name="Rectangle 3">
            <a:extLst>
              <a:ext uri="{FF2B5EF4-FFF2-40B4-BE49-F238E27FC236}">
                <a16:creationId xmlns:a16="http://schemas.microsoft.com/office/drawing/2014/main" id="{4EA84533-1E2F-42DC-851F-3CE222B0622E}"/>
              </a:ext>
            </a:extLst>
          </p:cNvPr>
          <p:cNvSpPr>
            <a:spLocks noGrp="1" noChangeArrowheads="1"/>
          </p:cNvSpPr>
          <p:nvPr>
            <p:ph type="body" idx="1"/>
          </p:nvPr>
        </p:nvSpPr>
        <p:spPr>
          <a:xfrm>
            <a:off x="1188258" y="1780721"/>
            <a:ext cx="9453616" cy="4478036"/>
          </a:xfrm>
        </p:spPr>
        <p:txBody>
          <a:bodyPr>
            <a:noAutofit/>
          </a:bodyPr>
          <a:lstStyle/>
          <a:p>
            <a:pPr>
              <a:lnSpc>
                <a:spcPct val="80000"/>
              </a:lnSpc>
              <a:buFont typeface="Wingdings" panose="05000000000000000000" pitchFamily="2" charset="2"/>
              <a:buChar char="q"/>
            </a:pPr>
            <a:r>
              <a:rPr lang="en-US" altLang="he-IL" dirty="0">
                <a:latin typeface="Times New Roman" panose="02020603050405020304" pitchFamily="18" charset="0"/>
                <a:cs typeface="Times New Roman" panose="02020603050405020304" pitchFamily="18" charset="0"/>
              </a:rPr>
              <a:t> </a:t>
            </a:r>
            <a:r>
              <a:rPr lang="en-US" altLang="he-IL" dirty="0" smtClean="0">
                <a:latin typeface="Times New Roman" panose="02020603050405020304" pitchFamily="18" charset="0"/>
                <a:cs typeface="Times New Roman" panose="02020603050405020304" pitchFamily="18" charset="0"/>
              </a:rPr>
              <a:t>Strings </a:t>
            </a:r>
            <a:r>
              <a:rPr lang="en-US" altLang="he-IL" dirty="0">
                <a:latin typeface="Times New Roman" panose="02020603050405020304" pitchFamily="18" charset="0"/>
                <a:cs typeface="Times New Roman" panose="02020603050405020304" pitchFamily="18" charset="0"/>
              </a:rPr>
              <a:t>(type CHAR) </a:t>
            </a:r>
            <a:r>
              <a:rPr lang="en-US" altLang="he-IL" dirty="0" smtClean="0">
                <a:latin typeface="Times New Roman" panose="02020603050405020304" pitchFamily="18" charset="0"/>
                <a:cs typeface="Times New Roman" panose="02020603050405020304" pitchFamily="18" charset="0"/>
              </a:rPr>
              <a:t>represented by </a:t>
            </a:r>
            <a:r>
              <a:rPr lang="en-US" altLang="he-IL" dirty="0">
                <a:latin typeface="Times New Roman" panose="02020603050405020304" pitchFamily="18" charset="0"/>
                <a:cs typeface="Times New Roman" panose="02020603050405020304" pitchFamily="18" charset="0"/>
              </a:rPr>
              <a:t>enclosing them with single quotes:   ’</a:t>
            </a:r>
            <a:r>
              <a:rPr lang="en-US" altLang="he-IL" dirty="0" err="1">
                <a:latin typeface="Times New Roman" panose="02020603050405020304" pitchFamily="18" charset="0"/>
                <a:cs typeface="Times New Roman" panose="02020603050405020304" pitchFamily="18" charset="0"/>
              </a:rPr>
              <a:t>bla</a:t>
            </a:r>
            <a:r>
              <a:rPr lang="en-US" altLang="he-IL" dirty="0">
                <a:latin typeface="Times New Roman" panose="02020603050405020304" pitchFamily="18" charset="0"/>
                <a:cs typeface="Times New Roman" panose="02020603050405020304" pitchFamily="18" charset="0"/>
              </a:rPr>
              <a:t> </a:t>
            </a:r>
            <a:r>
              <a:rPr lang="en-US" altLang="he-IL" dirty="0" err="1">
                <a:latin typeface="Times New Roman" panose="02020603050405020304" pitchFamily="18" charset="0"/>
                <a:cs typeface="Times New Roman" panose="02020603050405020304" pitchFamily="18" charset="0"/>
              </a:rPr>
              <a:t>bla</a:t>
            </a:r>
            <a:r>
              <a:rPr lang="en-US" altLang="he-IL" dirty="0">
                <a:latin typeface="Times New Roman" panose="02020603050405020304" pitchFamily="18" charset="0"/>
                <a:cs typeface="Times New Roman" panose="02020603050405020304" pitchFamily="18" charset="0"/>
              </a:rPr>
              <a:t>’</a:t>
            </a:r>
          </a:p>
          <a:p>
            <a:pPr>
              <a:lnSpc>
                <a:spcPct val="80000"/>
              </a:lnSpc>
              <a:buFont typeface="Wingdings" panose="05000000000000000000" pitchFamily="2" charset="2"/>
              <a:buChar char="q"/>
            </a:pPr>
            <a:r>
              <a:rPr lang="en-US" altLang="he-IL" dirty="0">
                <a:latin typeface="Times New Roman" panose="02020603050405020304" pitchFamily="18" charset="0"/>
                <a:cs typeface="Times New Roman" panose="02020603050405020304" pitchFamily="18" charset="0"/>
              </a:rPr>
              <a:t> We represent ‘ by two single quotes inside a string: ‘</a:t>
            </a:r>
            <a:r>
              <a:rPr lang="en-US" altLang="he-IL" dirty="0" err="1">
                <a:latin typeface="Times New Roman" panose="02020603050405020304" pitchFamily="18" charset="0"/>
                <a:cs typeface="Times New Roman" panose="02020603050405020304" pitchFamily="18" charset="0"/>
              </a:rPr>
              <a:t>don’’t</a:t>
            </a:r>
            <a:r>
              <a:rPr lang="en-US" altLang="he-IL" dirty="0">
                <a:latin typeface="Times New Roman" panose="02020603050405020304" pitchFamily="18" charset="0"/>
                <a:cs typeface="Times New Roman" panose="02020603050405020304" pitchFamily="18" charset="0"/>
              </a:rPr>
              <a:t> </a:t>
            </a:r>
            <a:r>
              <a:rPr lang="en-US" altLang="he-IL" dirty="0" err="1">
                <a:latin typeface="Times New Roman" panose="02020603050405020304" pitchFamily="18" charset="0"/>
                <a:cs typeface="Times New Roman" panose="02020603050405020304" pitchFamily="18" charset="0"/>
              </a:rPr>
              <a:t>bla</a:t>
            </a:r>
            <a:r>
              <a:rPr lang="en-US" altLang="he-IL" dirty="0">
                <a:latin typeface="Times New Roman" panose="02020603050405020304" pitchFamily="18" charset="0"/>
                <a:cs typeface="Times New Roman" panose="02020603050405020304" pitchFamily="18" charset="0"/>
              </a:rPr>
              <a:t> </a:t>
            </a:r>
            <a:r>
              <a:rPr lang="en-US" altLang="he-IL" dirty="0" err="1">
                <a:latin typeface="Times New Roman" panose="02020603050405020304" pitchFamily="18" charset="0"/>
                <a:cs typeface="Times New Roman" panose="02020603050405020304" pitchFamily="18" charset="0"/>
              </a:rPr>
              <a:t>bla</a:t>
            </a:r>
            <a:r>
              <a:rPr lang="en-US" altLang="he-IL" dirty="0">
                <a:latin typeface="Times New Roman" panose="02020603050405020304" pitchFamily="18" charset="0"/>
                <a:cs typeface="Times New Roman" panose="02020603050405020304" pitchFamily="18" charset="0"/>
              </a:rPr>
              <a:t>’</a:t>
            </a:r>
            <a:endParaRPr lang="he-IL" altLang="he-IL" dirty="0">
              <a:latin typeface="Times New Roman" panose="02020603050405020304" pitchFamily="18" charset="0"/>
              <a:cs typeface="Times New Roman" panose="02020603050405020304" pitchFamily="18" charset="0"/>
            </a:endParaRPr>
          </a:p>
          <a:p>
            <a:pPr>
              <a:lnSpc>
                <a:spcPct val="80000"/>
              </a:lnSpc>
              <a:buFont typeface="Wingdings" panose="05000000000000000000" pitchFamily="2" charset="2"/>
              <a:buChar char="q"/>
            </a:pPr>
            <a:r>
              <a:rPr lang="en-US" altLang="he-IL" dirty="0">
                <a:latin typeface="Times New Roman" panose="02020603050405020304" pitchFamily="18" charset="0"/>
                <a:cs typeface="Times New Roman" panose="02020603050405020304" pitchFamily="18" charset="0"/>
              </a:rPr>
              <a:t> Null represents a missing value (IF variable IS NULL THEN ...)</a:t>
            </a:r>
          </a:p>
          <a:p>
            <a:pPr>
              <a:lnSpc>
                <a:spcPct val="80000"/>
              </a:lnSpc>
              <a:buFont typeface="Wingdings" panose="05000000000000000000" pitchFamily="2" charset="2"/>
              <a:buChar char="q"/>
            </a:pPr>
            <a:r>
              <a:rPr lang="en-US" altLang="he-IL" dirty="0">
                <a:latin typeface="Times New Roman" panose="02020603050405020304" pitchFamily="18" charset="0"/>
                <a:cs typeface="Times New Roman" panose="02020603050405020304" pitchFamily="18" charset="0"/>
              </a:rPr>
              <a:t>Comments:</a:t>
            </a:r>
            <a:br>
              <a:rPr lang="en-US" altLang="he-IL" dirty="0">
                <a:latin typeface="Times New Roman" panose="02020603050405020304" pitchFamily="18" charset="0"/>
                <a:cs typeface="Times New Roman" panose="02020603050405020304" pitchFamily="18" charset="0"/>
              </a:rPr>
            </a:br>
            <a:endParaRPr lang="en-US" altLang="he-IL" dirty="0">
              <a:latin typeface="Times New Roman" panose="02020603050405020304" pitchFamily="18" charset="0"/>
              <a:cs typeface="Times New Roman" panose="02020603050405020304" pitchFamily="18" charset="0"/>
            </a:endParaRPr>
          </a:p>
          <a:p>
            <a:pPr lvl="1">
              <a:lnSpc>
                <a:spcPct val="80000"/>
              </a:lnSpc>
              <a:buFont typeface="Wingdings" panose="05000000000000000000" pitchFamily="2" charset="2"/>
              <a:buChar char="§"/>
            </a:pPr>
            <a:r>
              <a:rPr lang="en-US" altLang="he-IL" sz="2000" dirty="0">
                <a:latin typeface="Times New Roman" panose="02020603050405020304" pitchFamily="18" charset="0"/>
                <a:cs typeface="Times New Roman" panose="02020603050405020304" pitchFamily="18" charset="0"/>
              </a:rPr>
              <a:t>Single line: --this is a single line comment</a:t>
            </a:r>
          </a:p>
          <a:p>
            <a:pPr lvl="1">
              <a:lnSpc>
                <a:spcPct val="80000"/>
              </a:lnSpc>
              <a:buFont typeface="Wingdings" panose="05000000000000000000" pitchFamily="2" charset="2"/>
              <a:buChar char="§"/>
            </a:pPr>
            <a:r>
              <a:rPr lang="en-US" altLang="he-IL" sz="2000" dirty="0">
                <a:latin typeface="Times New Roman" panose="02020603050405020304" pitchFamily="18" charset="0"/>
                <a:cs typeface="Times New Roman" panose="02020603050405020304" pitchFamily="18" charset="0"/>
              </a:rPr>
              <a:t>Multi lines: /*  this is a </a:t>
            </a:r>
          </a:p>
          <a:p>
            <a:pPr marL="201168" lvl="1" indent="0">
              <a:lnSpc>
                <a:spcPct val="80000"/>
              </a:lnSpc>
              <a:buNone/>
            </a:pPr>
            <a:r>
              <a:rPr lang="en-US" altLang="he-IL" sz="2000" dirty="0">
                <a:latin typeface="Times New Roman" panose="02020603050405020304" pitchFamily="18" charset="0"/>
                <a:cs typeface="Times New Roman" panose="02020603050405020304" pitchFamily="18" charset="0"/>
              </a:rPr>
              <a:t>			multi lines comment*/</a:t>
            </a:r>
          </a:p>
          <a:p>
            <a:pPr>
              <a:lnSpc>
                <a:spcPct val="80000"/>
              </a:lnSpc>
              <a:buFont typeface="Wingdings" panose="05000000000000000000" pitchFamily="2" charset="2"/>
              <a:buChar char="q"/>
            </a:pPr>
            <a:r>
              <a:rPr lang="en-US" altLang="he-IL" dirty="0" smtClean="0">
                <a:latin typeface="Times New Roman" panose="02020603050405020304" pitchFamily="18" charset="0"/>
                <a:cs typeface="Times New Roman" panose="02020603050405020304" pitchFamily="18" charset="0"/>
              </a:rPr>
              <a:t> Like</a:t>
            </a:r>
            <a:r>
              <a:rPr lang="en-US" altLang="he-IL" dirty="0">
                <a:latin typeface="Times New Roman" panose="02020603050405020304" pitchFamily="18" charset="0"/>
                <a:cs typeface="Times New Roman" panose="02020603050405020304" pitchFamily="18" charset="0"/>
              </a:rPr>
              <a:t>: </a:t>
            </a:r>
            <a:r>
              <a:rPr lang="en-US" altLang="he-IL" dirty="0" err="1">
                <a:latin typeface="Times New Roman" panose="02020603050405020304" pitchFamily="18" charset="0"/>
                <a:cs typeface="Times New Roman" panose="02020603050405020304" pitchFamily="18" charset="0"/>
              </a:rPr>
              <a:t>ename</a:t>
            </a:r>
            <a:r>
              <a:rPr lang="en-US" altLang="he-IL" dirty="0">
                <a:latin typeface="Times New Roman" panose="02020603050405020304" pitchFamily="18" charset="0"/>
                <a:cs typeface="Times New Roman" panose="02020603050405020304" pitchFamily="18" charset="0"/>
              </a:rPr>
              <a:t> LIKE 'J%SON'</a:t>
            </a:r>
            <a:endParaRPr lang="he-IL" altLang="he-IL" dirty="0">
              <a:latin typeface="Times New Roman" panose="02020603050405020304" pitchFamily="18" charset="0"/>
              <a:cs typeface="Times New Roman" panose="02020603050405020304" pitchFamily="18" charset="0"/>
            </a:endParaRPr>
          </a:p>
          <a:p>
            <a:pPr lvl="1">
              <a:lnSpc>
                <a:spcPct val="80000"/>
              </a:lnSpc>
              <a:buFont typeface="Wingdings" panose="05000000000000000000" pitchFamily="2" charset="2"/>
              <a:buChar char="§"/>
            </a:pPr>
            <a:r>
              <a:rPr lang="en-US" altLang="he-IL" sz="2000" dirty="0">
                <a:latin typeface="Times New Roman" panose="02020603050405020304" pitchFamily="18" charset="0"/>
                <a:cs typeface="Times New Roman" panose="02020603050405020304" pitchFamily="18" charset="0"/>
              </a:rPr>
              <a:t>An underscore (_) matches exactly one character; a percent sign (%) matches zero or more characters. </a:t>
            </a:r>
          </a:p>
          <a:p>
            <a:pPr>
              <a:lnSpc>
                <a:spcPct val="80000"/>
              </a:lnSpc>
              <a:buFont typeface="Wingdings" panose="05000000000000000000" pitchFamily="2" charset="2"/>
              <a:buChar char="q"/>
            </a:pPr>
            <a:r>
              <a:rPr lang="en-US" altLang="he-IL" dirty="0" smtClean="0">
                <a:latin typeface="Times New Roman" panose="02020603050405020304" pitchFamily="18" charset="0"/>
                <a:cs typeface="Times New Roman" panose="02020603050405020304" pitchFamily="18" charset="0"/>
              </a:rPr>
              <a:t> Between</a:t>
            </a:r>
            <a:r>
              <a:rPr lang="en-US" altLang="he-IL" dirty="0">
                <a:latin typeface="Times New Roman" panose="02020603050405020304" pitchFamily="18" charset="0"/>
                <a:cs typeface="Times New Roman" panose="02020603050405020304" pitchFamily="18" charset="0"/>
              </a:rPr>
              <a:t>: 45 BETWEEN 38 AND 44</a:t>
            </a:r>
            <a:endParaRPr lang="he-IL" altLang="he-IL" dirty="0">
              <a:latin typeface="Times New Roman" panose="02020603050405020304" pitchFamily="18" charset="0"/>
              <a:cs typeface="Times New Roman" panose="02020603050405020304" pitchFamily="18" charset="0"/>
            </a:endParaRPr>
          </a:p>
          <a:p>
            <a:pPr lvl="1">
              <a:lnSpc>
                <a:spcPct val="80000"/>
              </a:lnSpc>
              <a:buFont typeface="Wingdings" panose="05000000000000000000" pitchFamily="2" charset="2"/>
              <a:buChar char="q"/>
            </a:pPr>
            <a:endParaRPr lang="he-IL" altLang="he-IL"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64596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7283">
                                            <p:txEl>
                                              <p:pRg st="1" end="1"/>
                                            </p:txEl>
                                          </p:spTgt>
                                        </p:tgtEl>
                                        <p:attrNameLst>
                                          <p:attrName>style.visibility</p:attrName>
                                        </p:attrNameLst>
                                      </p:cBhvr>
                                      <p:to>
                                        <p:strVal val="visible"/>
                                      </p:to>
                                    </p:set>
                                    <p:animEffect transition="in" filter="blinds(horizontal)">
                                      <p:cBhvr>
                                        <p:cTn id="7" dur="500"/>
                                        <p:tgtEl>
                                          <p:spTgt spid="972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7283">
                                            <p:txEl>
                                              <p:pRg st="2" end="2"/>
                                            </p:txEl>
                                          </p:spTgt>
                                        </p:tgtEl>
                                        <p:attrNameLst>
                                          <p:attrName>style.visibility</p:attrName>
                                        </p:attrNameLst>
                                      </p:cBhvr>
                                      <p:to>
                                        <p:strVal val="visible"/>
                                      </p:to>
                                    </p:set>
                                    <p:animEffect transition="in" filter="blinds(horizontal)">
                                      <p:cBhvr>
                                        <p:cTn id="12" dur="500"/>
                                        <p:tgtEl>
                                          <p:spTgt spid="972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7283">
                                            <p:txEl>
                                              <p:pRg st="3" end="3"/>
                                            </p:txEl>
                                          </p:spTgt>
                                        </p:tgtEl>
                                        <p:attrNameLst>
                                          <p:attrName>style.visibility</p:attrName>
                                        </p:attrNameLst>
                                      </p:cBhvr>
                                      <p:to>
                                        <p:strVal val="visible"/>
                                      </p:to>
                                    </p:set>
                                    <p:animEffect transition="in" filter="blinds(horizontal)">
                                      <p:cBhvr>
                                        <p:cTn id="17" dur="500"/>
                                        <p:tgtEl>
                                          <p:spTgt spid="97283">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97283">
                                            <p:txEl>
                                              <p:pRg st="4" end="4"/>
                                            </p:txEl>
                                          </p:spTgt>
                                        </p:tgtEl>
                                        <p:attrNameLst>
                                          <p:attrName>style.visibility</p:attrName>
                                        </p:attrNameLst>
                                      </p:cBhvr>
                                      <p:to>
                                        <p:strVal val="visible"/>
                                      </p:to>
                                    </p:set>
                                    <p:animEffect transition="in" filter="blinds(horizontal)">
                                      <p:cBhvr>
                                        <p:cTn id="20" dur="500"/>
                                        <p:tgtEl>
                                          <p:spTgt spid="97283">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97283">
                                            <p:txEl>
                                              <p:pRg st="5" end="5"/>
                                            </p:txEl>
                                          </p:spTgt>
                                        </p:tgtEl>
                                        <p:attrNameLst>
                                          <p:attrName>style.visibility</p:attrName>
                                        </p:attrNameLst>
                                      </p:cBhvr>
                                      <p:to>
                                        <p:strVal val="visible"/>
                                      </p:to>
                                    </p:set>
                                    <p:animEffect transition="in" filter="blinds(horizontal)">
                                      <p:cBhvr>
                                        <p:cTn id="23" dur="500"/>
                                        <p:tgtEl>
                                          <p:spTgt spid="97283">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97283">
                                            <p:txEl>
                                              <p:pRg st="6" end="6"/>
                                            </p:txEl>
                                          </p:spTgt>
                                        </p:tgtEl>
                                        <p:attrNameLst>
                                          <p:attrName>style.visibility</p:attrName>
                                        </p:attrNameLst>
                                      </p:cBhvr>
                                      <p:to>
                                        <p:strVal val="visible"/>
                                      </p:to>
                                    </p:set>
                                    <p:animEffect transition="in" filter="blinds(horizontal)">
                                      <p:cBhvr>
                                        <p:cTn id="26" dur="500"/>
                                        <p:tgtEl>
                                          <p:spTgt spid="97283">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97283">
                                            <p:txEl>
                                              <p:pRg st="7" end="7"/>
                                            </p:txEl>
                                          </p:spTgt>
                                        </p:tgtEl>
                                        <p:attrNameLst>
                                          <p:attrName>style.visibility</p:attrName>
                                        </p:attrNameLst>
                                      </p:cBhvr>
                                      <p:to>
                                        <p:strVal val="visible"/>
                                      </p:to>
                                    </p:set>
                                    <p:animEffect transition="in" filter="blinds(horizontal)">
                                      <p:cBhvr>
                                        <p:cTn id="31" dur="500"/>
                                        <p:tgtEl>
                                          <p:spTgt spid="97283">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97283">
                                            <p:txEl>
                                              <p:pRg st="8" end="8"/>
                                            </p:txEl>
                                          </p:spTgt>
                                        </p:tgtEl>
                                        <p:attrNameLst>
                                          <p:attrName>style.visibility</p:attrName>
                                        </p:attrNameLst>
                                      </p:cBhvr>
                                      <p:to>
                                        <p:strVal val="visible"/>
                                      </p:to>
                                    </p:set>
                                    <p:animEffect transition="in" filter="blinds(horizontal)">
                                      <p:cBhvr>
                                        <p:cTn id="34" dur="500"/>
                                        <p:tgtEl>
                                          <p:spTgt spid="97283">
                                            <p:txEl>
                                              <p:pRg st="8" end="8"/>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97283">
                                            <p:txEl>
                                              <p:pRg st="9" end="9"/>
                                            </p:txEl>
                                          </p:spTgt>
                                        </p:tgtEl>
                                        <p:attrNameLst>
                                          <p:attrName>style.visibility</p:attrName>
                                        </p:attrNameLst>
                                      </p:cBhvr>
                                      <p:to>
                                        <p:strVal val="visible"/>
                                      </p:to>
                                    </p:set>
                                    <p:animEffect transition="in" filter="blinds(horizontal)">
                                      <p:cBhvr>
                                        <p:cTn id="39" dur="500"/>
                                        <p:tgtEl>
                                          <p:spTgt spid="972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1E301651-DEB3-472F-A7DE-70D11A7162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Tele-GroteskNor" pitchFamily="2" charset="0"/>
              </a:defRPr>
            </a:lvl1pPr>
            <a:lvl2pPr marL="742950" indent="-285750">
              <a:defRPr sz="2200">
                <a:solidFill>
                  <a:schemeClr val="tx1"/>
                </a:solidFill>
                <a:latin typeface="Tele-GroteskNor" pitchFamily="2" charset="0"/>
              </a:defRPr>
            </a:lvl2pPr>
            <a:lvl3pPr marL="1143000" indent="-228600">
              <a:defRPr sz="2200">
                <a:solidFill>
                  <a:schemeClr val="tx1"/>
                </a:solidFill>
                <a:latin typeface="Tele-GroteskNor" pitchFamily="2" charset="0"/>
              </a:defRPr>
            </a:lvl3pPr>
            <a:lvl4pPr marL="1600200" indent="-228600">
              <a:defRPr sz="2200">
                <a:solidFill>
                  <a:schemeClr val="tx1"/>
                </a:solidFill>
                <a:latin typeface="Tele-GroteskNor" pitchFamily="2" charset="0"/>
              </a:defRPr>
            </a:lvl4pPr>
            <a:lvl5pPr marL="2057400" indent="-228600">
              <a:defRPr sz="2200">
                <a:solidFill>
                  <a:schemeClr val="tx1"/>
                </a:solidFill>
                <a:latin typeface="Tele-GroteskNor" pitchFamily="2" charset="0"/>
              </a:defRPr>
            </a:lvl5pPr>
            <a:lvl6pPr marL="2514600" indent="-228600" algn="l" rtl="0" eaLnBrk="0" fontAlgn="base" hangingPunct="0">
              <a:spcBef>
                <a:spcPct val="0"/>
              </a:spcBef>
              <a:spcAft>
                <a:spcPct val="0"/>
              </a:spcAft>
              <a:defRPr sz="2200">
                <a:solidFill>
                  <a:schemeClr val="tx1"/>
                </a:solidFill>
                <a:latin typeface="Tele-GroteskNor" pitchFamily="2" charset="0"/>
              </a:defRPr>
            </a:lvl6pPr>
            <a:lvl7pPr marL="2971800" indent="-228600" algn="l" rtl="0" eaLnBrk="0" fontAlgn="base" hangingPunct="0">
              <a:spcBef>
                <a:spcPct val="0"/>
              </a:spcBef>
              <a:spcAft>
                <a:spcPct val="0"/>
              </a:spcAft>
              <a:defRPr sz="2200">
                <a:solidFill>
                  <a:schemeClr val="tx1"/>
                </a:solidFill>
                <a:latin typeface="Tele-GroteskNor" pitchFamily="2" charset="0"/>
              </a:defRPr>
            </a:lvl7pPr>
            <a:lvl8pPr marL="3429000" indent="-228600" algn="l" rtl="0" eaLnBrk="0" fontAlgn="base" hangingPunct="0">
              <a:spcBef>
                <a:spcPct val="0"/>
              </a:spcBef>
              <a:spcAft>
                <a:spcPct val="0"/>
              </a:spcAft>
              <a:defRPr sz="2200">
                <a:solidFill>
                  <a:schemeClr val="tx1"/>
                </a:solidFill>
                <a:latin typeface="Tele-GroteskNor" pitchFamily="2" charset="0"/>
              </a:defRPr>
            </a:lvl8pPr>
            <a:lvl9pPr marL="3886200" indent="-228600" algn="l" rtl="0" eaLnBrk="0" fontAlgn="base" hangingPunct="0">
              <a:spcBef>
                <a:spcPct val="0"/>
              </a:spcBef>
              <a:spcAft>
                <a:spcPct val="0"/>
              </a:spcAft>
              <a:defRPr sz="2200">
                <a:solidFill>
                  <a:schemeClr val="tx1"/>
                </a:solidFill>
                <a:latin typeface="Tele-GroteskNor" pitchFamily="2" charset="0"/>
              </a:defRPr>
            </a:lvl9pPr>
          </a:lstStyle>
          <a:p>
            <a:fld id="{53EFCD46-E757-4C80-B50F-A63D5C04F2F4}" type="slidenum">
              <a:rPr lang="he-IL" altLang="he-IL" sz="900">
                <a:solidFill>
                  <a:schemeClr val="bg1"/>
                </a:solidFill>
              </a:rPr>
              <a:pPr/>
              <a:t>18</a:t>
            </a:fld>
            <a:endParaRPr lang="en-US" altLang="he-IL" sz="900" dirty="0">
              <a:solidFill>
                <a:schemeClr val="bg1"/>
              </a:solidFill>
            </a:endParaRPr>
          </a:p>
        </p:txBody>
      </p:sp>
      <p:sp>
        <p:nvSpPr>
          <p:cNvPr id="97283" name="Rectangle 3">
            <a:extLst>
              <a:ext uri="{FF2B5EF4-FFF2-40B4-BE49-F238E27FC236}">
                <a16:creationId xmlns:a16="http://schemas.microsoft.com/office/drawing/2014/main" id="{4EA84533-1E2F-42DC-851F-3CE222B0622E}"/>
              </a:ext>
            </a:extLst>
          </p:cNvPr>
          <p:cNvSpPr>
            <a:spLocks noGrp="1" noChangeArrowheads="1"/>
          </p:cNvSpPr>
          <p:nvPr>
            <p:ph type="body" idx="1"/>
          </p:nvPr>
        </p:nvSpPr>
        <p:spPr>
          <a:xfrm>
            <a:off x="1071154" y="1841681"/>
            <a:ext cx="9692640" cy="3696970"/>
          </a:xfrm>
        </p:spPr>
        <p:txBody>
          <a:bodyPr>
            <a:normAutofit lnSpcReduction="10000"/>
          </a:bodyPr>
          <a:lstStyle/>
          <a:p>
            <a:pPr>
              <a:lnSpc>
                <a:spcPct val="80000"/>
              </a:lnSpc>
              <a:buFont typeface="Wingdings" panose="05000000000000000000" pitchFamily="2" charset="2"/>
              <a:buChar char="q"/>
            </a:pPr>
            <a:r>
              <a:rPr lang="en-US" altLang="he-IL" dirty="0">
                <a:latin typeface="Times New Roman" panose="02020603050405020304" pitchFamily="18" charset="0"/>
                <a:cs typeface="Times New Roman" panose="02020603050405020304" pitchFamily="18" charset="0"/>
              </a:rPr>
              <a:t> In: DELETE FROM </a:t>
            </a:r>
            <a:r>
              <a:rPr lang="en-US" altLang="he-IL" dirty="0" err="1">
                <a:latin typeface="Times New Roman" panose="02020603050405020304" pitchFamily="18" charset="0"/>
                <a:cs typeface="Times New Roman" panose="02020603050405020304" pitchFamily="18" charset="0"/>
              </a:rPr>
              <a:t>emp</a:t>
            </a:r>
            <a:r>
              <a:rPr lang="en-US" altLang="he-IL" dirty="0">
                <a:latin typeface="Times New Roman" panose="02020603050405020304" pitchFamily="18" charset="0"/>
                <a:cs typeface="Times New Roman" panose="02020603050405020304" pitchFamily="18" charset="0"/>
              </a:rPr>
              <a:t> WHERE </a:t>
            </a:r>
            <a:r>
              <a:rPr lang="en-US" altLang="he-IL" dirty="0" err="1">
                <a:latin typeface="Times New Roman" panose="02020603050405020304" pitchFamily="18" charset="0"/>
                <a:cs typeface="Times New Roman" panose="02020603050405020304" pitchFamily="18" charset="0"/>
              </a:rPr>
              <a:t>ename</a:t>
            </a:r>
            <a:r>
              <a:rPr lang="en-US" altLang="he-IL" dirty="0">
                <a:latin typeface="Times New Roman" panose="02020603050405020304" pitchFamily="18" charset="0"/>
                <a:cs typeface="Times New Roman" panose="02020603050405020304" pitchFamily="18" charset="0"/>
              </a:rPr>
              <a:t> IN (NULL, 'KING', 'FORD');</a:t>
            </a:r>
            <a:endParaRPr lang="he-IL" altLang="he-IL" dirty="0">
              <a:latin typeface="Times New Roman" panose="02020603050405020304" pitchFamily="18" charset="0"/>
              <a:cs typeface="Times New Roman" panose="02020603050405020304" pitchFamily="18" charset="0"/>
            </a:endParaRPr>
          </a:p>
          <a:p>
            <a:pPr>
              <a:lnSpc>
                <a:spcPct val="80000"/>
              </a:lnSpc>
              <a:buFont typeface="Wingdings" panose="05000000000000000000" pitchFamily="2" charset="2"/>
              <a:buChar char="q"/>
            </a:pPr>
            <a:r>
              <a:rPr lang="en-US" altLang="he-IL" dirty="0">
                <a:latin typeface="Times New Roman" panose="02020603050405020304" pitchFamily="18" charset="0"/>
                <a:cs typeface="Times New Roman" panose="02020603050405020304" pitchFamily="18" charset="0"/>
              </a:rPr>
              <a:t> Double vertical bars (||) serve as the </a:t>
            </a:r>
            <a:r>
              <a:rPr lang="en-US" altLang="he-IL" b="1" dirty="0">
                <a:latin typeface="Times New Roman" panose="02020603050405020304" pitchFamily="18" charset="0"/>
                <a:cs typeface="Times New Roman" panose="02020603050405020304" pitchFamily="18" charset="0"/>
              </a:rPr>
              <a:t>concatenation</a:t>
            </a:r>
            <a:r>
              <a:rPr lang="en-US" altLang="he-IL" dirty="0">
                <a:latin typeface="Times New Roman" panose="02020603050405020304" pitchFamily="18" charset="0"/>
                <a:cs typeface="Times New Roman" panose="02020603050405020304" pitchFamily="18" charset="0"/>
              </a:rPr>
              <a:t> operator, which appends one string to another: 'suit' || 'case‘ </a:t>
            </a:r>
            <a:r>
              <a:rPr lang="en-US" altLang="he-IL" dirty="0">
                <a:latin typeface="Times New Roman" panose="02020603050405020304" pitchFamily="18" charset="0"/>
                <a:cs typeface="Times New Roman" panose="02020603050405020304" pitchFamily="18" charset="0"/>
                <a:sym typeface="Wingdings" panose="05000000000000000000" pitchFamily="2" charset="2"/>
              </a:rPr>
              <a:t></a:t>
            </a:r>
            <a:r>
              <a:rPr lang="en-US" altLang="he-IL" dirty="0">
                <a:latin typeface="Times New Roman" panose="02020603050405020304" pitchFamily="18" charset="0"/>
                <a:cs typeface="Times New Roman" panose="02020603050405020304" pitchFamily="18" charset="0"/>
              </a:rPr>
              <a:t> 'suitcase‘</a:t>
            </a:r>
          </a:p>
          <a:p>
            <a:pPr>
              <a:lnSpc>
                <a:spcPct val="80000"/>
              </a:lnSpc>
              <a:buFont typeface="Wingdings" panose="05000000000000000000" pitchFamily="2" charset="2"/>
              <a:buChar char="q"/>
            </a:pPr>
            <a:r>
              <a:rPr lang="en-US" altLang="he-IL" dirty="0">
                <a:latin typeface="Times New Roman" panose="02020603050405020304" pitchFamily="18" charset="0"/>
                <a:cs typeface="Times New Roman" panose="02020603050405020304" pitchFamily="18" charset="0"/>
              </a:rPr>
              <a:t> DECODE: SELECT DECODE(rating, NULL, 1000, 'C', 2000, 'B', 4000, 'A', 5000) INTO </a:t>
            </a:r>
            <a:r>
              <a:rPr lang="en-US" altLang="he-IL" dirty="0" err="1">
                <a:latin typeface="Times New Roman" panose="02020603050405020304" pitchFamily="18" charset="0"/>
                <a:cs typeface="Times New Roman" panose="02020603050405020304" pitchFamily="18" charset="0"/>
              </a:rPr>
              <a:t>credit_limit</a:t>
            </a:r>
            <a:r>
              <a:rPr lang="en-US" altLang="he-IL" dirty="0">
                <a:latin typeface="Times New Roman" panose="02020603050405020304" pitchFamily="18" charset="0"/>
                <a:cs typeface="Times New Roman" panose="02020603050405020304" pitchFamily="18" charset="0"/>
              </a:rPr>
              <a:t> FROM accts WHERE </a:t>
            </a:r>
            <a:r>
              <a:rPr lang="en-US" altLang="he-IL" dirty="0" err="1">
                <a:latin typeface="Times New Roman" panose="02020603050405020304" pitchFamily="18" charset="0"/>
                <a:cs typeface="Times New Roman" panose="02020603050405020304" pitchFamily="18" charset="0"/>
              </a:rPr>
              <a:t>acctno</a:t>
            </a:r>
            <a:r>
              <a:rPr lang="en-US" altLang="he-IL" dirty="0">
                <a:latin typeface="Times New Roman" panose="02020603050405020304" pitchFamily="18" charset="0"/>
                <a:cs typeface="Times New Roman" panose="02020603050405020304" pitchFamily="18" charset="0"/>
              </a:rPr>
              <a:t> = </a:t>
            </a:r>
            <a:r>
              <a:rPr lang="en-US" altLang="he-IL" dirty="0" err="1">
                <a:latin typeface="Times New Roman" panose="02020603050405020304" pitchFamily="18" charset="0"/>
                <a:cs typeface="Times New Roman" panose="02020603050405020304" pitchFamily="18" charset="0"/>
              </a:rPr>
              <a:t>my_acctno</a:t>
            </a:r>
            <a:r>
              <a:rPr lang="en-US" altLang="he-IL" dirty="0">
                <a:latin typeface="Times New Roman" panose="02020603050405020304" pitchFamily="18" charset="0"/>
                <a:cs typeface="Times New Roman" panose="02020603050405020304" pitchFamily="18" charset="0"/>
              </a:rPr>
              <a:t>; </a:t>
            </a:r>
          </a:p>
          <a:p>
            <a:pPr marL="0" indent="0">
              <a:lnSpc>
                <a:spcPct val="80000"/>
              </a:lnSpc>
              <a:buNone/>
            </a:pPr>
            <a:r>
              <a:rPr lang="en-US" altLang="he-IL" dirty="0">
                <a:latin typeface="Times New Roman" panose="02020603050405020304" pitchFamily="18" charset="0"/>
                <a:cs typeface="Times New Roman" panose="02020603050405020304" pitchFamily="18" charset="0"/>
                <a:sym typeface="Wingdings" panose="05000000000000000000" pitchFamily="2" charset="2"/>
              </a:rPr>
              <a:t> acts like a case statement: for rating = null, c, b and a the value that follows the rating case is returned.</a:t>
            </a:r>
          </a:p>
          <a:p>
            <a:pPr>
              <a:lnSpc>
                <a:spcPct val="80000"/>
              </a:lnSpc>
              <a:buFont typeface="Wingdings" panose="05000000000000000000" pitchFamily="2" charset="2"/>
              <a:buChar char="q"/>
            </a:pPr>
            <a:r>
              <a:rPr lang="en-US" altLang="he-IL" dirty="0">
                <a:latin typeface="Times New Roman" panose="02020603050405020304" pitchFamily="18" charset="0"/>
                <a:cs typeface="Times New Roman" panose="02020603050405020304" pitchFamily="18" charset="0"/>
              </a:rPr>
              <a:t>The function NVL returns the value of its second argument if its first argument is null: </a:t>
            </a:r>
            <a:r>
              <a:rPr lang="en-US" altLang="he-IL" dirty="0" err="1">
                <a:latin typeface="Times New Roman" panose="02020603050405020304" pitchFamily="18" charset="0"/>
                <a:cs typeface="Times New Roman" panose="02020603050405020304" pitchFamily="18" charset="0"/>
              </a:rPr>
              <a:t>start_date</a:t>
            </a:r>
            <a:r>
              <a:rPr lang="en-US" altLang="he-IL" dirty="0">
                <a:latin typeface="Times New Roman" panose="02020603050405020304" pitchFamily="18" charset="0"/>
                <a:cs typeface="Times New Roman" panose="02020603050405020304" pitchFamily="18" charset="0"/>
              </a:rPr>
              <a:t> := NVL(</a:t>
            </a:r>
            <a:r>
              <a:rPr lang="en-US" altLang="he-IL" dirty="0" err="1">
                <a:latin typeface="Times New Roman" panose="02020603050405020304" pitchFamily="18" charset="0"/>
                <a:cs typeface="Times New Roman" panose="02020603050405020304" pitchFamily="18" charset="0"/>
              </a:rPr>
              <a:t>hire_date</a:t>
            </a:r>
            <a:r>
              <a:rPr lang="en-US" altLang="he-IL" dirty="0">
                <a:latin typeface="Times New Roman" panose="02020603050405020304" pitchFamily="18" charset="0"/>
                <a:cs typeface="Times New Roman" panose="02020603050405020304" pitchFamily="18" charset="0"/>
              </a:rPr>
              <a:t>, SYSDATE); </a:t>
            </a:r>
            <a:endParaRPr lang="he-IL" altLang="he-IL" dirty="0">
              <a:latin typeface="Times New Roman" panose="02020603050405020304" pitchFamily="18" charset="0"/>
              <a:cs typeface="Times New Roman" panose="02020603050405020304" pitchFamily="18" charset="0"/>
            </a:endParaRPr>
          </a:p>
          <a:p>
            <a:pPr>
              <a:lnSpc>
                <a:spcPct val="80000"/>
              </a:lnSpc>
              <a:buFont typeface="Wingdings" panose="05000000000000000000" pitchFamily="2" charset="2"/>
              <a:buChar char="q"/>
            </a:pPr>
            <a:r>
              <a:rPr lang="en-US" altLang="he-IL" dirty="0">
                <a:latin typeface="Times New Roman" panose="02020603050405020304" pitchFamily="18" charset="0"/>
                <a:cs typeface="Times New Roman" panose="02020603050405020304" pitchFamily="18" charset="0"/>
              </a:rPr>
              <a:t>Replace: REPLACE('Gold-</a:t>
            </a:r>
            <a:r>
              <a:rPr lang="en-US" altLang="he-IL" dirty="0" err="1">
                <a:latin typeface="Times New Roman" panose="02020603050405020304" pitchFamily="18" charset="0"/>
                <a:cs typeface="Times New Roman" panose="02020603050405020304" pitchFamily="18" charset="0"/>
              </a:rPr>
              <a:t>i</a:t>
            </a:r>
            <a:r>
              <a:rPr lang="en-US" altLang="he-IL" dirty="0">
                <a:latin typeface="Times New Roman" panose="02020603050405020304" pitchFamily="18" charset="0"/>
                <a:cs typeface="Times New Roman" panose="02020603050405020304" pitchFamily="18" charset="0"/>
              </a:rPr>
              <a:t>-locks', '-', NULL);</a:t>
            </a:r>
            <a:r>
              <a:rPr lang="en-US" altLang="he-IL" dirty="0">
                <a:latin typeface="Times New Roman" panose="02020603050405020304" pitchFamily="18" charset="0"/>
                <a:cs typeface="Times New Roman" panose="02020603050405020304" pitchFamily="18" charset="0"/>
                <a:sym typeface="Wingdings" panose="05000000000000000000" pitchFamily="2" charset="2"/>
              </a:rPr>
              <a:t></a:t>
            </a:r>
            <a:r>
              <a:rPr lang="en-US" altLang="he-IL" dirty="0">
                <a:latin typeface="Times New Roman" panose="02020603050405020304" pitchFamily="18" charset="0"/>
                <a:cs typeface="Times New Roman" panose="02020603050405020304" pitchFamily="18" charset="0"/>
              </a:rPr>
              <a:t> 'goldilocks' </a:t>
            </a:r>
          </a:p>
          <a:p>
            <a:pPr>
              <a:lnSpc>
                <a:spcPct val="80000"/>
              </a:lnSpc>
              <a:buFont typeface="Wingdings" panose="05000000000000000000" pitchFamily="2" charset="2"/>
              <a:buChar char="q"/>
            </a:pPr>
            <a:r>
              <a:rPr lang="en-US" altLang="he-IL" dirty="0">
                <a:latin typeface="Times New Roman" panose="02020603050405020304" pitchFamily="18" charset="0"/>
                <a:cs typeface="Times New Roman" panose="02020603050405020304" pitchFamily="18" charset="0"/>
              </a:rPr>
              <a:t>Printing output on screen: DBMS_OUTPUT.PUT_LINE(</a:t>
            </a:r>
            <a:r>
              <a:rPr lang="en-US" altLang="he-IL" dirty="0" err="1">
                <a:latin typeface="Times New Roman" panose="02020603050405020304" pitchFamily="18" charset="0"/>
                <a:cs typeface="Times New Roman" panose="02020603050405020304" pitchFamily="18" charset="0"/>
              </a:rPr>
              <a:t>num_changed</a:t>
            </a:r>
            <a:r>
              <a:rPr lang="en-US" altLang="he-IL" dirty="0">
                <a:latin typeface="Times New Roman" panose="02020603050405020304" pitchFamily="18" charset="0"/>
                <a:cs typeface="Times New Roman" panose="02020603050405020304" pitchFamily="18" charset="0"/>
              </a:rPr>
              <a:t>);</a:t>
            </a:r>
          </a:p>
          <a:p>
            <a:pPr lvl="1">
              <a:lnSpc>
                <a:spcPct val="80000"/>
              </a:lnSpc>
              <a:buFont typeface="Wingdings" panose="05000000000000000000" pitchFamily="2" charset="2"/>
              <a:buChar char="q"/>
            </a:pPr>
            <a:endParaRPr lang="he-IL" altLang="he-IL" sz="2000"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E5D595A5-E0EB-45A6-B25D-786D2860DBE6}"/>
              </a:ext>
            </a:extLst>
          </p:cNvPr>
          <p:cNvSpPr txBox="1">
            <a:spLocks noChangeArrowheads="1"/>
          </p:cNvSpPr>
          <p:nvPr/>
        </p:nvSpPr>
        <p:spPr>
          <a:xfrm>
            <a:off x="1258389" y="479878"/>
            <a:ext cx="6705600" cy="647700"/>
          </a:xfrm>
          <a:prstGeom prst="rect">
            <a:avLst/>
          </a:prstGeom>
        </p:spPr>
        <p:txBody>
          <a:bodyPr vert="horz" lIns="91440" tIns="45720" rIns="91440" bIns="45720" rtlCol="0" anchor="b">
            <a:normAutofit fontScale="90000" lnSpcReduction="10000"/>
          </a:bodyPr>
          <a:lst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he-IL" dirty="0"/>
              <a:t>Some Syntax and functions</a:t>
            </a:r>
          </a:p>
        </p:txBody>
      </p:sp>
    </p:spTree>
    <p:extLst>
      <p:ext uri="{BB962C8B-B14F-4D97-AF65-F5344CB8AC3E}">
        <p14:creationId xmlns:p14="http://schemas.microsoft.com/office/powerpoint/2010/main" val="28808272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Effect transition="in" filter="blinds(horizontal)">
                                      <p:cBhvr>
                                        <p:cTn id="7" dur="500"/>
                                        <p:tgtEl>
                                          <p:spTgt spid="972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7283">
                                            <p:txEl>
                                              <p:pRg st="1" end="1"/>
                                            </p:txEl>
                                          </p:spTgt>
                                        </p:tgtEl>
                                        <p:attrNameLst>
                                          <p:attrName>style.visibility</p:attrName>
                                        </p:attrNameLst>
                                      </p:cBhvr>
                                      <p:to>
                                        <p:strVal val="visible"/>
                                      </p:to>
                                    </p:set>
                                    <p:animEffect transition="in" filter="blinds(horizontal)">
                                      <p:cBhvr>
                                        <p:cTn id="12" dur="500"/>
                                        <p:tgtEl>
                                          <p:spTgt spid="972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7283">
                                            <p:txEl>
                                              <p:pRg st="2" end="2"/>
                                            </p:txEl>
                                          </p:spTgt>
                                        </p:tgtEl>
                                        <p:attrNameLst>
                                          <p:attrName>style.visibility</p:attrName>
                                        </p:attrNameLst>
                                      </p:cBhvr>
                                      <p:to>
                                        <p:strVal val="visible"/>
                                      </p:to>
                                    </p:set>
                                    <p:animEffect transition="in" filter="blinds(horizontal)">
                                      <p:cBhvr>
                                        <p:cTn id="17" dur="500"/>
                                        <p:tgtEl>
                                          <p:spTgt spid="972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7283">
                                            <p:txEl>
                                              <p:pRg st="3" end="3"/>
                                            </p:txEl>
                                          </p:spTgt>
                                        </p:tgtEl>
                                        <p:attrNameLst>
                                          <p:attrName>style.visibility</p:attrName>
                                        </p:attrNameLst>
                                      </p:cBhvr>
                                      <p:to>
                                        <p:strVal val="visible"/>
                                      </p:to>
                                    </p:set>
                                    <p:animEffect transition="in" filter="blinds(horizontal)">
                                      <p:cBhvr>
                                        <p:cTn id="22" dur="500"/>
                                        <p:tgtEl>
                                          <p:spTgt spid="972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7283">
                                            <p:txEl>
                                              <p:pRg st="4" end="4"/>
                                            </p:txEl>
                                          </p:spTgt>
                                        </p:tgtEl>
                                        <p:attrNameLst>
                                          <p:attrName>style.visibility</p:attrName>
                                        </p:attrNameLst>
                                      </p:cBhvr>
                                      <p:to>
                                        <p:strVal val="visible"/>
                                      </p:to>
                                    </p:set>
                                    <p:animEffect transition="in" filter="blinds(horizontal)">
                                      <p:cBhvr>
                                        <p:cTn id="27" dur="500"/>
                                        <p:tgtEl>
                                          <p:spTgt spid="972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97283">
                                            <p:txEl>
                                              <p:pRg st="5" end="5"/>
                                            </p:txEl>
                                          </p:spTgt>
                                        </p:tgtEl>
                                        <p:attrNameLst>
                                          <p:attrName>style.visibility</p:attrName>
                                        </p:attrNameLst>
                                      </p:cBhvr>
                                      <p:to>
                                        <p:strVal val="visible"/>
                                      </p:to>
                                    </p:set>
                                    <p:animEffect transition="in" filter="blinds(horizontal)">
                                      <p:cBhvr>
                                        <p:cTn id="32" dur="500"/>
                                        <p:tgtEl>
                                          <p:spTgt spid="9728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97283">
                                            <p:txEl>
                                              <p:pRg st="6" end="6"/>
                                            </p:txEl>
                                          </p:spTgt>
                                        </p:tgtEl>
                                        <p:attrNameLst>
                                          <p:attrName>style.visibility</p:attrName>
                                        </p:attrNameLst>
                                      </p:cBhvr>
                                      <p:to>
                                        <p:strVal val="visible"/>
                                      </p:to>
                                    </p:set>
                                    <p:animEffect transition="in" filter="blinds(horizontal)">
                                      <p:cBhvr>
                                        <p:cTn id="37" dur="500"/>
                                        <p:tgtEl>
                                          <p:spTgt spid="972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1386D5A9-BAC1-423F-9F14-585AD50879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Tele-GroteskNor" pitchFamily="2" charset="0"/>
              </a:defRPr>
            </a:lvl1pPr>
            <a:lvl2pPr marL="742950" indent="-285750">
              <a:defRPr sz="2200">
                <a:solidFill>
                  <a:schemeClr val="tx1"/>
                </a:solidFill>
                <a:latin typeface="Tele-GroteskNor" pitchFamily="2" charset="0"/>
              </a:defRPr>
            </a:lvl2pPr>
            <a:lvl3pPr marL="1143000" indent="-228600">
              <a:defRPr sz="2200">
                <a:solidFill>
                  <a:schemeClr val="tx1"/>
                </a:solidFill>
                <a:latin typeface="Tele-GroteskNor" pitchFamily="2" charset="0"/>
              </a:defRPr>
            </a:lvl3pPr>
            <a:lvl4pPr marL="1600200" indent="-228600">
              <a:defRPr sz="2200">
                <a:solidFill>
                  <a:schemeClr val="tx1"/>
                </a:solidFill>
                <a:latin typeface="Tele-GroteskNor" pitchFamily="2" charset="0"/>
              </a:defRPr>
            </a:lvl4pPr>
            <a:lvl5pPr marL="2057400" indent="-228600">
              <a:defRPr sz="2200">
                <a:solidFill>
                  <a:schemeClr val="tx1"/>
                </a:solidFill>
                <a:latin typeface="Tele-GroteskNor" pitchFamily="2" charset="0"/>
              </a:defRPr>
            </a:lvl5pPr>
            <a:lvl6pPr marL="2514600" indent="-228600" algn="l" rtl="0" eaLnBrk="0" fontAlgn="base" hangingPunct="0">
              <a:spcBef>
                <a:spcPct val="0"/>
              </a:spcBef>
              <a:spcAft>
                <a:spcPct val="0"/>
              </a:spcAft>
              <a:defRPr sz="2200">
                <a:solidFill>
                  <a:schemeClr val="tx1"/>
                </a:solidFill>
                <a:latin typeface="Tele-GroteskNor" pitchFamily="2" charset="0"/>
              </a:defRPr>
            </a:lvl6pPr>
            <a:lvl7pPr marL="2971800" indent="-228600" algn="l" rtl="0" eaLnBrk="0" fontAlgn="base" hangingPunct="0">
              <a:spcBef>
                <a:spcPct val="0"/>
              </a:spcBef>
              <a:spcAft>
                <a:spcPct val="0"/>
              </a:spcAft>
              <a:defRPr sz="2200">
                <a:solidFill>
                  <a:schemeClr val="tx1"/>
                </a:solidFill>
                <a:latin typeface="Tele-GroteskNor" pitchFamily="2" charset="0"/>
              </a:defRPr>
            </a:lvl7pPr>
            <a:lvl8pPr marL="3429000" indent="-228600" algn="l" rtl="0" eaLnBrk="0" fontAlgn="base" hangingPunct="0">
              <a:spcBef>
                <a:spcPct val="0"/>
              </a:spcBef>
              <a:spcAft>
                <a:spcPct val="0"/>
              </a:spcAft>
              <a:defRPr sz="2200">
                <a:solidFill>
                  <a:schemeClr val="tx1"/>
                </a:solidFill>
                <a:latin typeface="Tele-GroteskNor" pitchFamily="2" charset="0"/>
              </a:defRPr>
            </a:lvl8pPr>
            <a:lvl9pPr marL="3886200" indent="-228600" algn="l" rtl="0" eaLnBrk="0" fontAlgn="base" hangingPunct="0">
              <a:spcBef>
                <a:spcPct val="0"/>
              </a:spcBef>
              <a:spcAft>
                <a:spcPct val="0"/>
              </a:spcAft>
              <a:defRPr sz="2200">
                <a:solidFill>
                  <a:schemeClr val="tx1"/>
                </a:solidFill>
                <a:latin typeface="Tele-GroteskNor" pitchFamily="2" charset="0"/>
              </a:defRPr>
            </a:lvl9pPr>
          </a:lstStyle>
          <a:p>
            <a:fld id="{2E24914E-6003-44BA-8C0F-E94BE83EF555}" type="slidenum">
              <a:rPr lang="he-IL" altLang="he-IL" sz="900">
                <a:solidFill>
                  <a:schemeClr val="bg1"/>
                </a:solidFill>
              </a:rPr>
              <a:pPr/>
              <a:t>19</a:t>
            </a:fld>
            <a:endParaRPr lang="en-US" altLang="he-IL" sz="900">
              <a:solidFill>
                <a:schemeClr val="bg1"/>
              </a:solidFill>
            </a:endParaRPr>
          </a:p>
        </p:txBody>
      </p:sp>
      <p:sp>
        <p:nvSpPr>
          <p:cNvPr id="20483" name="Rectangle 2">
            <a:extLst>
              <a:ext uri="{FF2B5EF4-FFF2-40B4-BE49-F238E27FC236}">
                <a16:creationId xmlns:a16="http://schemas.microsoft.com/office/drawing/2014/main" id="{026F8850-1E8C-42EE-91D4-21706ABCE98C}"/>
              </a:ext>
            </a:extLst>
          </p:cNvPr>
          <p:cNvSpPr>
            <a:spLocks noGrp="1" noChangeArrowheads="1"/>
          </p:cNvSpPr>
          <p:nvPr>
            <p:ph type="title" idx="4294967295"/>
          </p:nvPr>
        </p:nvSpPr>
        <p:spPr>
          <a:xfrm>
            <a:off x="1676400" y="534489"/>
            <a:ext cx="6705600" cy="671467"/>
          </a:xfrm>
        </p:spPr>
        <p:txBody>
          <a:bodyPr>
            <a:normAutofit/>
          </a:bodyPr>
          <a:lstStyle/>
          <a:p>
            <a:r>
              <a:rPr lang="en-US" altLang="he-IL" sz="4300" dirty="0"/>
              <a:t>Conditional Control</a:t>
            </a:r>
          </a:p>
        </p:txBody>
      </p:sp>
      <p:sp>
        <p:nvSpPr>
          <p:cNvPr id="20484" name="Rectangle 3">
            <a:extLst>
              <a:ext uri="{FF2B5EF4-FFF2-40B4-BE49-F238E27FC236}">
                <a16:creationId xmlns:a16="http://schemas.microsoft.com/office/drawing/2014/main" id="{54210FFA-79E0-43E5-B033-41BC255E5FDD}"/>
              </a:ext>
            </a:extLst>
          </p:cNvPr>
          <p:cNvSpPr>
            <a:spLocks noGrp="1" noChangeArrowheads="1"/>
          </p:cNvSpPr>
          <p:nvPr>
            <p:ph type="body" idx="1"/>
          </p:nvPr>
        </p:nvSpPr>
        <p:spPr>
          <a:xfrm>
            <a:off x="1676400" y="1205956"/>
            <a:ext cx="8567738" cy="1728788"/>
          </a:xfrm>
        </p:spPr>
        <p:txBody>
          <a:bodyPr/>
          <a:lstStyle/>
          <a:p>
            <a:pPr>
              <a:lnSpc>
                <a:spcPct val="80000"/>
              </a:lnSpc>
              <a:buFont typeface="Wingdings" panose="05000000000000000000" pitchFamily="2" charset="2"/>
              <a:buNone/>
            </a:pPr>
            <a:endParaRPr lang="en-US" altLang="he-IL" sz="1500" b="1" dirty="0"/>
          </a:p>
          <a:p>
            <a:pPr algn="r" rtl="1">
              <a:lnSpc>
                <a:spcPct val="80000"/>
              </a:lnSpc>
            </a:pPr>
            <a:r>
              <a:rPr lang="he-IL" altLang="he-IL" dirty="0"/>
              <a:t>התוכנית הבאה מטפלת </a:t>
            </a:r>
            <a:r>
              <a:rPr lang="he-IL" altLang="he-IL" dirty="0" err="1"/>
              <a:t>בטרנזקציות</a:t>
            </a:r>
            <a:r>
              <a:rPr lang="he-IL" altLang="he-IL" dirty="0"/>
              <a:t> בנקאיות. לפני שהיא מאפשרת לך למשוך 500$ מחשבון מס' 3, היא מוודא שיש בחשבון זה יתרה מספקת. אם יש יתרה מספקת התכנית מחיבת את החשבון בסכום המבוקש, אחרת התכנית מוסיפה רשומה לטבלת ביקורת חשבונות.</a:t>
            </a:r>
            <a:endParaRPr lang="en-US" altLang="he-IL" dirty="0"/>
          </a:p>
        </p:txBody>
      </p:sp>
      <p:sp>
        <p:nvSpPr>
          <p:cNvPr id="137220" name="Text Box 4">
            <a:extLst>
              <a:ext uri="{FF2B5EF4-FFF2-40B4-BE49-F238E27FC236}">
                <a16:creationId xmlns:a16="http://schemas.microsoft.com/office/drawing/2014/main" id="{7737F9CC-6C6D-456C-8418-1455867891D4}"/>
              </a:ext>
            </a:extLst>
          </p:cNvPr>
          <p:cNvSpPr txBox="1">
            <a:spLocks noChangeArrowheads="1"/>
          </p:cNvSpPr>
          <p:nvPr/>
        </p:nvSpPr>
        <p:spPr bwMode="auto">
          <a:xfrm>
            <a:off x="1676400" y="2576760"/>
            <a:ext cx="8351837" cy="4065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a:solidFill>
                  <a:schemeClr val="tx1"/>
                </a:solidFill>
                <a:latin typeface="Tele-GroteskNor" pitchFamily="2" charset="0"/>
              </a:defRPr>
            </a:lvl1pPr>
            <a:lvl2pPr marL="742950" indent="-285750">
              <a:defRPr sz="2200">
                <a:solidFill>
                  <a:schemeClr val="tx1"/>
                </a:solidFill>
                <a:latin typeface="Tele-GroteskNor" pitchFamily="2" charset="0"/>
              </a:defRPr>
            </a:lvl2pPr>
            <a:lvl3pPr marL="1143000" indent="-228600">
              <a:defRPr sz="2200">
                <a:solidFill>
                  <a:schemeClr val="tx1"/>
                </a:solidFill>
                <a:latin typeface="Tele-GroteskNor" pitchFamily="2" charset="0"/>
              </a:defRPr>
            </a:lvl3pPr>
            <a:lvl4pPr marL="1600200" indent="-228600">
              <a:defRPr sz="2200">
                <a:solidFill>
                  <a:schemeClr val="tx1"/>
                </a:solidFill>
                <a:latin typeface="Tele-GroteskNor" pitchFamily="2" charset="0"/>
              </a:defRPr>
            </a:lvl4pPr>
            <a:lvl5pPr marL="2057400" indent="-228600">
              <a:defRPr sz="2200">
                <a:solidFill>
                  <a:schemeClr val="tx1"/>
                </a:solidFill>
                <a:latin typeface="Tele-GroteskNor" pitchFamily="2" charset="0"/>
              </a:defRPr>
            </a:lvl5pPr>
            <a:lvl6pPr marL="2514600" indent="-228600" algn="l" rtl="0" eaLnBrk="0" fontAlgn="base" hangingPunct="0">
              <a:spcBef>
                <a:spcPct val="0"/>
              </a:spcBef>
              <a:spcAft>
                <a:spcPct val="0"/>
              </a:spcAft>
              <a:defRPr sz="2200">
                <a:solidFill>
                  <a:schemeClr val="tx1"/>
                </a:solidFill>
                <a:latin typeface="Tele-GroteskNor" pitchFamily="2" charset="0"/>
              </a:defRPr>
            </a:lvl6pPr>
            <a:lvl7pPr marL="2971800" indent="-228600" algn="l" rtl="0" eaLnBrk="0" fontAlgn="base" hangingPunct="0">
              <a:spcBef>
                <a:spcPct val="0"/>
              </a:spcBef>
              <a:spcAft>
                <a:spcPct val="0"/>
              </a:spcAft>
              <a:defRPr sz="2200">
                <a:solidFill>
                  <a:schemeClr val="tx1"/>
                </a:solidFill>
                <a:latin typeface="Tele-GroteskNor" pitchFamily="2" charset="0"/>
              </a:defRPr>
            </a:lvl7pPr>
            <a:lvl8pPr marL="3429000" indent="-228600" algn="l" rtl="0" eaLnBrk="0" fontAlgn="base" hangingPunct="0">
              <a:spcBef>
                <a:spcPct val="0"/>
              </a:spcBef>
              <a:spcAft>
                <a:spcPct val="0"/>
              </a:spcAft>
              <a:defRPr sz="2200">
                <a:solidFill>
                  <a:schemeClr val="tx1"/>
                </a:solidFill>
                <a:latin typeface="Tele-GroteskNor" pitchFamily="2" charset="0"/>
              </a:defRPr>
            </a:lvl8pPr>
            <a:lvl9pPr marL="3886200" indent="-228600" algn="l" rtl="0" eaLnBrk="0" fontAlgn="base" hangingPunct="0">
              <a:spcBef>
                <a:spcPct val="0"/>
              </a:spcBef>
              <a:spcAft>
                <a:spcPct val="0"/>
              </a:spcAft>
              <a:defRPr sz="2200">
                <a:solidFill>
                  <a:schemeClr val="tx1"/>
                </a:solidFill>
                <a:latin typeface="Tele-GroteskNor" pitchFamily="2" charset="0"/>
              </a:defRPr>
            </a:lvl9pPr>
          </a:lstStyle>
          <a:p>
            <a:r>
              <a:rPr lang="en-US" altLang="he-IL" sz="1400" dirty="0">
                <a:latin typeface="Times New Roman" panose="02020603050405020304" pitchFamily="18" charset="0"/>
                <a:cs typeface="Times New Roman" panose="02020603050405020304" pitchFamily="18" charset="0"/>
              </a:rPr>
              <a:t>DECLARE</a:t>
            </a:r>
          </a:p>
          <a:p>
            <a:r>
              <a:rPr lang="en-US" altLang="he-IL" sz="1400" dirty="0">
                <a:latin typeface="Times New Roman" panose="02020603050405020304" pitchFamily="18" charset="0"/>
                <a:cs typeface="Times New Roman" panose="02020603050405020304" pitchFamily="18" charset="0"/>
              </a:rPr>
              <a:t>   </a:t>
            </a:r>
            <a:r>
              <a:rPr lang="en-US" altLang="he-IL" sz="1400" dirty="0" err="1">
                <a:latin typeface="Times New Roman" panose="02020603050405020304" pitchFamily="18" charset="0"/>
                <a:cs typeface="Times New Roman" panose="02020603050405020304" pitchFamily="18" charset="0"/>
              </a:rPr>
              <a:t>acct_balance</a:t>
            </a:r>
            <a:r>
              <a:rPr lang="en-US" altLang="he-IL" sz="1400" dirty="0">
                <a:latin typeface="Times New Roman" panose="02020603050405020304" pitchFamily="18" charset="0"/>
                <a:cs typeface="Times New Roman" panose="02020603050405020304" pitchFamily="18" charset="0"/>
              </a:rPr>
              <a:t> NUMBER(11,2);</a:t>
            </a:r>
          </a:p>
          <a:p>
            <a:r>
              <a:rPr lang="en-US" altLang="he-IL" sz="1400" dirty="0">
                <a:latin typeface="Times New Roman" panose="02020603050405020304" pitchFamily="18" charset="0"/>
                <a:cs typeface="Times New Roman" panose="02020603050405020304" pitchFamily="18" charset="0"/>
              </a:rPr>
              <a:t>   acct         CONSTANT NUMBER(4) := 3;</a:t>
            </a:r>
          </a:p>
          <a:p>
            <a:r>
              <a:rPr lang="en-US" altLang="he-IL" sz="1400" dirty="0">
                <a:latin typeface="Times New Roman" panose="02020603050405020304" pitchFamily="18" charset="0"/>
                <a:cs typeface="Times New Roman" panose="02020603050405020304" pitchFamily="18" charset="0"/>
              </a:rPr>
              <a:t>   </a:t>
            </a:r>
            <a:r>
              <a:rPr lang="en-US" altLang="he-IL" sz="1400" dirty="0" err="1">
                <a:latin typeface="Times New Roman" panose="02020603050405020304" pitchFamily="18" charset="0"/>
                <a:cs typeface="Times New Roman" panose="02020603050405020304" pitchFamily="18" charset="0"/>
              </a:rPr>
              <a:t>debit_amt</a:t>
            </a:r>
            <a:r>
              <a:rPr lang="en-US" altLang="he-IL" sz="1400" dirty="0">
                <a:latin typeface="Times New Roman" panose="02020603050405020304" pitchFamily="18" charset="0"/>
                <a:cs typeface="Times New Roman" panose="02020603050405020304" pitchFamily="18" charset="0"/>
              </a:rPr>
              <a:t>    CONSTANT NUMBER(5,2) := 500.00;</a:t>
            </a:r>
          </a:p>
          <a:p>
            <a:r>
              <a:rPr lang="en-US" altLang="he-IL" sz="1400" dirty="0">
                <a:latin typeface="Times New Roman" panose="02020603050405020304" pitchFamily="18" charset="0"/>
                <a:cs typeface="Times New Roman" panose="02020603050405020304" pitchFamily="18" charset="0"/>
              </a:rPr>
              <a:t>BEGIN</a:t>
            </a:r>
          </a:p>
          <a:p>
            <a:r>
              <a:rPr lang="en-US" altLang="he-IL" sz="1400" dirty="0">
                <a:latin typeface="Times New Roman" panose="02020603050405020304" pitchFamily="18" charset="0"/>
                <a:cs typeface="Times New Roman" panose="02020603050405020304" pitchFamily="18" charset="0"/>
              </a:rPr>
              <a:t>   SELECT </a:t>
            </a:r>
            <a:r>
              <a:rPr lang="en-US" altLang="he-IL" sz="1400" dirty="0" err="1">
                <a:latin typeface="Times New Roman" panose="02020603050405020304" pitchFamily="18" charset="0"/>
                <a:cs typeface="Times New Roman" panose="02020603050405020304" pitchFamily="18" charset="0"/>
              </a:rPr>
              <a:t>bal</a:t>
            </a:r>
            <a:r>
              <a:rPr lang="en-US" altLang="he-IL" sz="1400" dirty="0">
                <a:latin typeface="Times New Roman" panose="02020603050405020304" pitchFamily="18" charset="0"/>
                <a:cs typeface="Times New Roman" panose="02020603050405020304" pitchFamily="18" charset="0"/>
              </a:rPr>
              <a:t> INTO </a:t>
            </a:r>
            <a:r>
              <a:rPr lang="en-US" altLang="he-IL" sz="1400" dirty="0" err="1">
                <a:latin typeface="Times New Roman" panose="02020603050405020304" pitchFamily="18" charset="0"/>
                <a:cs typeface="Times New Roman" panose="02020603050405020304" pitchFamily="18" charset="0"/>
              </a:rPr>
              <a:t>acct_balance</a:t>
            </a:r>
            <a:r>
              <a:rPr lang="en-US" altLang="he-IL" sz="1400" dirty="0">
                <a:latin typeface="Times New Roman" panose="02020603050405020304" pitchFamily="18" charset="0"/>
                <a:cs typeface="Times New Roman" panose="02020603050405020304" pitchFamily="18" charset="0"/>
              </a:rPr>
              <a:t> FROM accounts WHERE </a:t>
            </a:r>
            <a:r>
              <a:rPr lang="en-US" altLang="he-IL" sz="1400" dirty="0" err="1">
                <a:latin typeface="Times New Roman" panose="02020603050405020304" pitchFamily="18" charset="0"/>
                <a:cs typeface="Times New Roman" panose="02020603050405020304" pitchFamily="18" charset="0"/>
              </a:rPr>
              <a:t>account_id</a:t>
            </a:r>
            <a:r>
              <a:rPr lang="en-US" altLang="he-IL" sz="1400" dirty="0">
                <a:latin typeface="Times New Roman" panose="02020603050405020304" pitchFamily="18" charset="0"/>
                <a:cs typeface="Times New Roman" panose="02020603050405020304" pitchFamily="18" charset="0"/>
              </a:rPr>
              <a:t> = acct  FOR UPDATE OF </a:t>
            </a:r>
            <a:r>
              <a:rPr lang="en-US" altLang="he-IL" sz="1400" dirty="0" err="1">
                <a:latin typeface="Times New Roman" panose="02020603050405020304" pitchFamily="18" charset="0"/>
                <a:cs typeface="Times New Roman" panose="02020603050405020304" pitchFamily="18" charset="0"/>
              </a:rPr>
              <a:t>bal</a:t>
            </a:r>
            <a:r>
              <a:rPr lang="en-US" altLang="he-IL" sz="1400" dirty="0">
                <a:latin typeface="Times New Roman" panose="02020603050405020304" pitchFamily="18" charset="0"/>
                <a:cs typeface="Times New Roman" panose="02020603050405020304" pitchFamily="18" charset="0"/>
              </a:rPr>
              <a:t>;</a:t>
            </a:r>
          </a:p>
          <a:p>
            <a:r>
              <a:rPr lang="en-US" altLang="he-IL" sz="1400" dirty="0">
                <a:latin typeface="Times New Roman" panose="02020603050405020304" pitchFamily="18" charset="0"/>
                <a:cs typeface="Times New Roman" panose="02020603050405020304" pitchFamily="18" charset="0"/>
              </a:rPr>
              <a:t>   </a:t>
            </a:r>
            <a:r>
              <a:rPr lang="en-US" altLang="he-IL" sz="1400" dirty="0">
                <a:solidFill>
                  <a:schemeClr val="tx2"/>
                </a:solidFill>
                <a:latin typeface="Times New Roman" panose="02020603050405020304" pitchFamily="18" charset="0"/>
                <a:cs typeface="Times New Roman" panose="02020603050405020304" pitchFamily="18" charset="0"/>
              </a:rPr>
              <a:t>IF</a:t>
            </a:r>
            <a:r>
              <a:rPr lang="en-US" altLang="he-IL" sz="1400" dirty="0">
                <a:latin typeface="Times New Roman" panose="02020603050405020304" pitchFamily="18" charset="0"/>
                <a:cs typeface="Times New Roman" panose="02020603050405020304" pitchFamily="18" charset="0"/>
              </a:rPr>
              <a:t> </a:t>
            </a:r>
            <a:r>
              <a:rPr lang="en-US" altLang="he-IL" sz="1400" dirty="0" err="1">
                <a:latin typeface="Times New Roman" panose="02020603050405020304" pitchFamily="18" charset="0"/>
                <a:cs typeface="Times New Roman" panose="02020603050405020304" pitchFamily="18" charset="0"/>
              </a:rPr>
              <a:t>acct_balance</a:t>
            </a:r>
            <a:r>
              <a:rPr lang="en-US" altLang="he-IL" sz="1400" dirty="0">
                <a:latin typeface="Times New Roman" panose="02020603050405020304" pitchFamily="18" charset="0"/>
                <a:cs typeface="Times New Roman" panose="02020603050405020304" pitchFamily="18" charset="0"/>
              </a:rPr>
              <a:t> &gt; </a:t>
            </a:r>
            <a:r>
              <a:rPr lang="en-US" altLang="he-IL" sz="1400" dirty="0" err="1">
                <a:latin typeface="Times New Roman" panose="02020603050405020304" pitchFamily="18" charset="0"/>
                <a:cs typeface="Times New Roman" panose="02020603050405020304" pitchFamily="18" charset="0"/>
              </a:rPr>
              <a:t>debit_amt</a:t>
            </a:r>
            <a:r>
              <a:rPr lang="en-US" altLang="he-IL" sz="1400" dirty="0">
                <a:latin typeface="Times New Roman" panose="02020603050405020304" pitchFamily="18" charset="0"/>
                <a:cs typeface="Times New Roman" panose="02020603050405020304" pitchFamily="18" charset="0"/>
              </a:rPr>
              <a:t> </a:t>
            </a:r>
            <a:r>
              <a:rPr lang="en-US" altLang="he-IL" sz="1400" dirty="0">
                <a:solidFill>
                  <a:schemeClr val="tx2"/>
                </a:solidFill>
                <a:latin typeface="Times New Roman" panose="02020603050405020304" pitchFamily="18" charset="0"/>
                <a:cs typeface="Times New Roman" panose="02020603050405020304" pitchFamily="18" charset="0"/>
              </a:rPr>
              <a:t>THEN</a:t>
            </a:r>
          </a:p>
          <a:p>
            <a:r>
              <a:rPr lang="en-US" altLang="he-IL" sz="1400" dirty="0">
                <a:latin typeface="Times New Roman" panose="02020603050405020304" pitchFamily="18" charset="0"/>
                <a:cs typeface="Times New Roman" panose="02020603050405020304" pitchFamily="18" charset="0"/>
              </a:rPr>
              <a:t>      UPDATE accounts SET </a:t>
            </a:r>
            <a:r>
              <a:rPr lang="en-US" altLang="he-IL" sz="1400" dirty="0" err="1">
                <a:latin typeface="Times New Roman" panose="02020603050405020304" pitchFamily="18" charset="0"/>
                <a:cs typeface="Times New Roman" panose="02020603050405020304" pitchFamily="18" charset="0"/>
              </a:rPr>
              <a:t>bal</a:t>
            </a:r>
            <a:r>
              <a:rPr lang="en-US" altLang="he-IL" sz="1400" dirty="0">
                <a:latin typeface="Times New Roman" panose="02020603050405020304" pitchFamily="18" charset="0"/>
                <a:cs typeface="Times New Roman" panose="02020603050405020304" pitchFamily="18" charset="0"/>
              </a:rPr>
              <a:t> = </a:t>
            </a:r>
            <a:r>
              <a:rPr lang="en-US" altLang="he-IL" sz="1400" dirty="0" err="1">
                <a:latin typeface="Times New Roman" panose="02020603050405020304" pitchFamily="18" charset="0"/>
                <a:cs typeface="Times New Roman" panose="02020603050405020304" pitchFamily="18" charset="0"/>
              </a:rPr>
              <a:t>bal</a:t>
            </a:r>
            <a:r>
              <a:rPr lang="en-US" altLang="he-IL" sz="1400" dirty="0">
                <a:latin typeface="Times New Roman" panose="02020603050405020304" pitchFamily="18" charset="0"/>
                <a:cs typeface="Times New Roman" panose="02020603050405020304" pitchFamily="18" charset="0"/>
              </a:rPr>
              <a:t> - </a:t>
            </a:r>
            <a:r>
              <a:rPr lang="en-US" altLang="he-IL" sz="1400" dirty="0" err="1">
                <a:latin typeface="Times New Roman" panose="02020603050405020304" pitchFamily="18" charset="0"/>
                <a:cs typeface="Times New Roman" panose="02020603050405020304" pitchFamily="18" charset="0"/>
              </a:rPr>
              <a:t>debit_amt</a:t>
            </a:r>
            <a:r>
              <a:rPr lang="en-US" altLang="he-IL" sz="1400" dirty="0">
                <a:latin typeface="Times New Roman" panose="02020603050405020304" pitchFamily="18" charset="0"/>
                <a:cs typeface="Times New Roman" panose="02020603050405020304" pitchFamily="18" charset="0"/>
              </a:rPr>
              <a:t>  WHERE </a:t>
            </a:r>
            <a:r>
              <a:rPr lang="en-US" altLang="he-IL" sz="1400" dirty="0" err="1">
                <a:latin typeface="Times New Roman" panose="02020603050405020304" pitchFamily="18" charset="0"/>
                <a:cs typeface="Times New Roman" panose="02020603050405020304" pitchFamily="18" charset="0"/>
              </a:rPr>
              <a:t>account_id</a:t>
            </a:r>
            <a:r>
              <a:rPr lang="en-US" altLang="he-IL" sz="1400" dirty="0">
                <a:latin typeface="Times New Roman" panose="02020603050405020304" pitchFamily="18" charset="0"/>
                <a:cs typeface="Times New Roman" panose="02020603050405020304" pitchFamily="18" charset="0"/>
              </a:rPr>
              <a:t> = acct;</a:t>
            </a:r>
          </a:p>
          <a:p>
            <a:pPr eaLnBrk="1" hangingPunct="1">
              <a:lnSpc>
                <a:spcPct val="90000"/>
              </a:lnSpc>
              <a:spcBef>
                <a:spcPct val="25000"/>
              </a:spcBef>
            </a:pPr>
            <a:r>
              <a:rPr lang="en-US" altLang="he-IL" sz="1400" dirty="0">
                <a:solidFill>
                  <a:schemeClr val="tx2"/>
                </a:solidFill>
                <a:latin typeface="Times New Roman" panose="02020603050405020304" pitchFamily="18" charset="0"/>
                <a:cs typeface="Times New Roman" panose="02020603050405020304" pitchFamily="18" charset="0"/>
              </a:rPr>
              <a:t>   ELSIF</a:t>
            </a:r>
            <a:r>
              <a:rPr lang="en-US" altLang="he-IL" sz="1400" dirty="0">
                <a:latin typeface="Times New Roman" panose="02020603050405020304" pitchFamily="18" charset="0"/>
                <a:cs typeface="Times New Roman" panose="02020603050405020304" pitchFamily="18" charset="0"/>
              </a:rPr>
              <a:t> </a:t>
            </a:r>
            <a:r>
              <a:rPr lang="en-US" altLang="he-IL" sz="1400" dirty="0" err="1">
                <a:latin typeface="Times New Roman" panose="02020603050405020304" pitchFamily="18" charset="0"/>
                <a:cs typeface="Times New Roman" panose="02020603050405020304" pitchFamily="18" charset="0"/>
              </a:rPr>
              <a:t>acct_balance</a:t>
            </a:r>
            <a:r>
              <a:rPr lang="en-US" altLang="he-IL" sz="1400" dirty="0">
                <a:latin typeface="Times New Roman" panose="02020603050405020304" pitchFamily="18" charset="0"/>
                <a:cs typeface="Times New Roman" panose="02020603050405020304" pitchFamily="18" charset="0"/>
              </a:rPr>
              <a:t> = </a:t>
            </a:r>
            <a:r>
              <a:rPr lang="en-US" altLang="he-IL" sz="1400" dirty="0" err="1">
                <a:latin typeface="Times New Roman" panose="02020603050405020304" pitchFamily="18" charset="0"/>
                <a:cs typeface="Times New Roman" panose="02020603050405020304" pitchFamily="18" charset="0"/>
              </a:rPr>
              <a:t>debit_amt</a:t>
            </a:r>
            <a:r>
              <a:rPr lang="en-US" altLang="he-IL" sz="1400" dirty="0">
                <a:latin typeface="Times New Roman" panose="02020603050405020304" pitchFamily="18" charset="0"/>
                <a:cs typeface="Times New Roman" panose="02020603050405020304" pitchFamily="18" charset="0"/>
              </a:rPr>
              <a:t> </a:t>
            </a:r>
            <a:r>
              <a:rPr lang="en-US" altLang="he-IL" sz="1400" dirty="0">
                <a:solidFill>
                  <a:schemeClr val="tx2"/>
                </a:solidFill>
                <a:latin typeface="Times New Roman" panose="02020603050405020304" pitchFamily="18" charset="0"/>
                <a:cs typeface="Times New Roman" panose="02020603050405020304" pitchFamily="18" charset="0"/>
              </a:rPr>
              <a:t>THEN</a:t>
            </a:r>
          </a:p>
          <a:p>
            <a:pPr eaLnBrk="1" hangingPunct="1">
              <a:lnSpc>
                <a:spcPct val="90000"/>
              </a:lnSpc>
              <a:spcBef>
                <a:spcPct val="25000"/>
              </a:spcBef>
            </a:pPr>
            <a:r>
              <a:rPr lang="en-US" altLang="he-IL" sz="1400" dirty="0">
                <a:latin typeface="Times New Roman" panose="02020603050405020304" pitchFamily="18" charset="0"/>
                <a:cs typeface="Times New Roman" panose="02020603050405020304" pitchFamily="18" charset="0"/>
              </a:rPr>
              <a:t>      UPDATE accounts SET </a:t>
            </a:r>
            <a:r>
              <a:rPr lang="en-US" altLang="he-IL" sz="1400" dirty="0" err="1">
                <a:latin typeface="Times New Roman" panose="02020603050405020304" pitchFamily="18" charset="0"/>
                <a:cs typeface="Times New Roman" panose="02020603050405020304" pitchFamily="18" charset="0"/>
              </a:rPr>
              <a:t>bal</a:t>
            </a:r>
            <a:r>
              <a:rPr lang="en-US" altLang="he-IL" sz="1400" dirty="0">
                <a:latin typeface="Times New Roman" panose="02020603050405020304" pitchFamily="18" charset="0"/>
                <a:cs typeface="Times New Roman" panose="02020603050405020304" pitchFamily="18" charset="0"/>
              </a:rPr>
              <a:t> = </a:t>
            </a:r>
            <a:r>
              <a:rPr lang="en-US" altLang="he-IL" sz="1400" dirty="0" err="1">
                <a:latin typeface="Times New Roman" panose="02020603050405020304" pitchFamily="18" charset="0"/>
                <a:cs typeface="Times New Roman" panose="02020603050405020304" pitchFamily="18" charset="0"/>
              </a:rPr>
              <a:t>bal</a:t>
            </a:r>
            <a:r>
              <a:rPr lang="en-US" altLang="he-IL" sz="1400" dirty="0">
                <a:latin typeface="Times New Roman" panose="02020603050405020304" pitchFamily="18" charset="0"/>
                <a:cs typeface="Times New Roman" panose="02020603050405020304" pitchFamily="18" charset="0"/>
              </a:rPr>
              <a:t> - </a:t>
            </a:r>
            <a:r>
              <a:rPr lang="en-US" altLang="he-IL" sz="1400" dirty="0" err="1">
                <a:latin typeface="Times New Roman" panose="02020603050405020304" pitchFamily="18" charset="0"/>
                <a:cs typeface="Times New Roman" panose="02020603050405020304" pitchFamily="18" charset="0"/>
              </a:rPr>
              <a:t>debit_amt</a:t>
            </a:r>
            <a:r>
              <a:rPr lang="en-US" altLang="he-IL" sz="1400" dirty="0">
                <a:latin typeface="Times New Roman" panose="02020603050405020304" pitchFamily="18" charset="0"/>
                <a:cs typeface="Times New Roman" panose="02020603050405020304" pitchFamily="18" charset="0"/>
              </a:rPr>
              <a:t>  WHERE </a:t>
            </a:r>
            <a:r>
              <a:rPr lang="en-US" altLang="he-IL" sz="1400" dirty="0" err="1">
                <a:latin typeface="Times New Roman" panose="02020603050405020304" pitchFamily="18" charset="0"/>
                <a:cs typeface="Times New Roman" panose="02020603050405020304" pitchFamily="18" charset="0"/>
              </a:rPr>
              <a:t>account_id</a:t>
            </a:r>
            <a:r>
              <a:rPr lang="en-US" altLang="he-IL" sz="1400" dirty="0">
                <a:latin typeface="Times New Roman" panose="02020603050405020304" pitchFamily="18" charset="0"/>
                <a:cs typeface="Times New Roman" panose="02020603050405020304" pitchFamily="18" charset="0"/>
              </a:rPr>
              <a:t> = acct;</a:t>
            </a:r>
          </a:p>
          <a:p>
            <a:r>
              <a:rPr lang="en-US" altLang="he-IL" sz="1400" dirty="0">
                <a:latin typeface="Times New Roman" panose="02020603050405020304" pitchFamily="18" charset="0"/>
                <a:cs typeface="Times New Roman" panose="02020603050405020304" pitchFamily="18" charset="0"/>
              </a:rPr>
              <a:t>      INSERT INTO temp VALUES(acct, 0, 'Account is empty');</a:t>
            </a:r>
          </a:p>
          <a:p>
            <a:r>
              <a:rPr lang="en-US" altLang="he-IL" sz="1400" dirty="0">
                <a:latin typeface="Times New Roman" panose="02020603050405020304" pitchFamily="18" charset="0"/>
                <a:cs typeface="Times New Roman" panose="02020603050405020304" pitchFamily="18" charset="0"/>
              </a:rPr>
              <a:t>	-- insert account, current balance, and message</a:t>
            </a:r>
          </a:p>
          <a:p>
            <a:r>
              <a:rPr lang="en-US" altLang="he-IL" sz="1400" dirty="0">
                <a:latin typeface="Times New Roman" panose="02020603050405020304" pitchFamily="18" charset="0"/>
                <a:cs typeface="Times New Roman" panose="02020603050405020304" pitchFamily="18" charset="0"/>
              </a:rPr>
              <a:t>   </a:t>
            </a:r>
            <a:r>
              <a:rPr lang="en-US" altLang="he-IL" sz="1400" dirty="0">
                <a:solidFill>
                  <a:schemeClr val="tx2"/>
                </a:solidFill>
                <a:latin typeface="Times New Roman" panose="02020603050405020304" pitchFamily="18" charset="0"/>
                <a:cs typeface="Times New Roman" panose="02020603050405020304" pitchFamily="18" charset="0"/>
              </a:rPr>
              <a:t>ELSE</a:t>
            </a:r>
          </a:p>
          <a:p>
            <a:r>
              <a:rPr lang="en-US" altLang="he-IL" sz="1400" dirty="0">
                <a:latin typeface="Times New Roman" panose="02020603050405020304" pitchFamily="18" charset="0"/>
                <a:cs typeface="Times New Roman" panose="02020603050405020304" pitchFamily="18" charset="0"/>
              </a:rPr>
              <a:t>      INSERT INTO temp VALUES(acct, </a:t>
            </a:r>
            <a:r>
              <a:rPr lang="en-US" altLang="he-IL" sz="1400" dirty="0" err="1">
                <a:latin typeface="Times New Roman" panose="02020603050405020304" pitchFamily="18" charset="0"/>
                <a:cs typeface="Times New Roman" panose="02020603050405020304" pitchFamily="18" charset="0"/>
              </a:rPr>
              <a:t>acct_balance</a:t>
            </a:r>
            <a:r>
              <a:rPr lang="en-US" altLang="he-IL" sz="1400" dirty="0">
                <a:latin typeface="Times New Roman" panose="02020603050405020304" pitchFamily="18" charset="0"/>
                <a:cs typeface="Times New Roman" panose="02020603050405020304" pitchFamily="18" charset="0"/>
              </a:rPr>
              <a:t>, 'Insufficient funds');</a:t>
            </a:r>
          </a:p>
          <a:p>
            <a:r>
              <a:rPr lang="en-US" altLang="he-IL" sz="1400" dirty="0">
                <a:latin typeface="Times New Roman" panose="02020603050405020304" pitchFamily="18" charset="0"/>
                <a:cs typeface="Times New Roman" panose="02020603050405020304" pitchFamily="18" charset="0"/>
              </a:rPr>
              <a:t>	-- insert account, current balance, and message</a:t>
            </a:r>
          </a:p>
          <a:p>
            <a:r>
              <a:rPr lang="en-US" altLang="he-IL" sz="1400" dirty="0">
                <a:latin typeface="Times New Roman" panose="02020603050405020304" pitchFamily="18" charset="0"/>
                <a:cs typeface="Times New Roman" panose="02020603050405020304" pitchFamily="18" charset="0"/>
              </a:rPr>
              <a:t>   </a:t>
            </a:r>
            <a:r>
              <a:rPr lang="en-US" altLang="he-IL" sz="1400" dirty="0">
                <a:solidFill>
                  <a:schemeClr val="tx2"/>
                </a:solidFill>
                <a:latin typeface="Times New Roman" panose="02020603050405020304" pitchFamily="18" charset="0"/>
                <a:cs typeface="Times New Roman" panose="02020603050405020304" pitchFamily="18" charset="0"/>
              </a:rPr>
              <a:t>END IF;</a:t>
            </a:r>
          </a:p>
          <a:p>
            <a:r>
              <a:rPr lang="en-US" altLang="he-IL" sz="1400" dirty="0">
                <a:latin typeface="Times New Roman" panose="02020603050405020304" pitchFamily="18" charset="0"/>
                <a:cs typeface="Times New Roman" panose="02020603050405020304" pitchFamily="18" charset="0"/>
              </a:rPr>
              <a:t>   COMMIT;</a:t>
            </a:r>
          </a:p>
          <a:p>
            <a:r>
              <a:rPr lang="en-US" altLang="he-IL" sz="1400" dirty="0">
                <a:latin typeface="Times New Roman" panose="02020603050405020304" pitchFamily="18" charset="0"/>
                <a:cs typeface="Times New Roman" panose="02020603050405020304" pitchFamily="18" charset="0"/>
              </a:rPr>
              <a:t>END;</a:t>
            </a:r>
            <a:r>
              <a:rPr lang="en-US" altLang="he-IL" sz="1600" dirty="0">
                <a:latin typeface="Times New Roman" panose="02020603050405020304" pitchFamily="18" charset="0"/>
                <a:cs typeface="Times New Roman" panose="02020603050405020304" pitchFamily="18" charset="0"/>
              </a:rPr>
              <a:t> </a:t>
            </a:r>
            <a:endParaRPr lang="he-IL" altLang="he-IL"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4345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220"/>
                                        </p:tgtEl>
                                        <p:attrNameLst>
                                          <p:attrName>style.visibility</p:attrName>
                                        </p:attrNameLst>
                                      </p:cBhvr>
                                      <p:to>
                                        <p:strVal val="visible"/>
                                      </p:to>
                                    </p:set>
                                    <p:animEffect transition="in" filter="blinds(horizontal)">
                                      <p:cBhvr>
                                        <p:cTn id="7" dur="500"/>
                                        <p:tgtEl>
                                          <p:spTgt spid="137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32741F9-7776-4976-83FC-31506BE15C5A}"/>
              </a:ext>
            </a:extLst>
          </p:cNvPr>
          <p:cNvSpPr>
            <a:spLocks noGrp="1"/>
          </p:cNvSpPr>
          <p:nvPr>
            <p:ph type="title" idx="4294967295"/>
          </p:nvPr>
        </p:nvSpPr>
        <p:spPr>
          <a:xfrm>
            <a:off x="1097280" y="402672"/>
            <a:ext cx="10058400" cy="915239"/>
          </a:xfrm>
        </p:spPr>
        <p:txBody>
          <a:bodyPr/>
          <a:lstStyle/>
          <a:p>
            <a:pPr algn="ctr"/>
            <a:r>
              <a:rPr lang="he-IL" dirty="0"/>
              <a:t>מנהלות</a:t>
            </a:r>
          </a:p>
        </p:txBody>
      </p:sp>
      <p:sp>
        <p:nvSpPr>
          <p:cNvPr id="3" name="מציין מיקום תוכן 2">
            <a:extLst>
              <a:ext uri="{FF2B5EF4-FFF2-40B4-BE49-F238E27FC236}">
                <a16:creationId xmlns:a16="http://schemas.microsoft.com/office/drawing/2014/main" id="{5C59424A-4B2E-4953-ACA5-A39DCC11FA7C}"/>
              </a:ext>
            </a:extLst>
          </p:cNvPr>
          <p:cNvSpPr>
            <a:spLocks noGrp="1"/>
          </p:cNvSpPr>
          <p:nvPr>
            <p:ph idx="1"/>
          </p:nvPr>
        </p:nvSpPr>
        <p:spPr/>
        <p:txBody>
          <a:bodyPr/>
          <a:lstStyle/>
          <a:p>
            <a:pPr algn="r" rtl="1">
              <a:buFont typeface="Wingdings" panose="05000000000000000000" pitchFamily="2" charset="2"/>
              <a:buChar char="q"/>
            </a:pPr>
            <a:r>
              <a:rPr lang="he-IL" dirty="0"/>
              <a:t> דרישות הקורס:</a:t>
            </a:r>
          </a:p>
          <a:p>
            <a:pPr lvl="1" algn="r" rtl="1">
              <a:buFont typeface="Arial" panose="020B0604020202020204" pitchFamily="34" charset="0"/>
              <a:buChar char="•"/>
            </a:pPr>
            <a:r>
              <a:rPr lang="he-IL" dirty="0"/>
              <a:t>20%- 2 תרגילי בית תכנותיים</a:t>
            </a:r>
          </a:p>
          <a:p>
            <a:pPr lvl="1" algn="r" rtl="1">
              <a:buFont typeface="Arial" panose="020B0604020202020204" pitchFamily="34" charset="0"/>
              <a:buChar char="•"/>
            </a:pPr>
            <a:r>
              <a:rPr lang="he-IL" dirty="0"/>
              <a:t>30%- פרויקט סופי</a:t>
            </a:r>
          </a:p>
          <a:p>
            <a:pPr lvl="1" algn="r" rtl="1">
              <a:buFont typeface="Arial" panose="020B0604020202020204" pitchFamily="34" charset="0"/>
              <a:buChar char="•"/>
            </a:pPr>
            <a:r>
              <a:rPr lang="he-IL" dirty="0"/>
              <a:t>50%- מבחן סופי</a:t>
            </a:r>
          </a:p>
          <a:p>
            <a:pPr lvl="1" algn="r" rtl="1">
              <a:buFont typeface="Arial" panose="020B0604020202020204" pitchFamily="34" charset="0"/>
              <a:buChar char="•"/>
            </a:pPr>
            <a:endParaRPr lang="he-IL" dirty="0"/>
          </a:p>
          <a:p>
            <a:pPr lvl="1" algn="r" rtl="1">
              <a:buFont typeface="Arial" panose="020B0604020202020204" pitchFamily="34" charset="0"/>
              <a:buChar char="•"/>
            </a:pPr>
            <a:r>
              <a:rPr lang="he-IL" dirty="0"/>
              <a:t>הגשת התרגילים בזוגות</a:t>
            </a:r>
          </a:p>
          <a:p>
            <a:pPr algn="r" rtl="1">
              <a:buFont typeface="Wingdings" panose="05000000000000000000" pitchFamily="2" charset="2"/>
              <a:buChar char="q"/>
            </a:pPr>
            <a:r>
              <a:rPr lang="he-IL" dirty="0"/>
              <a:t> שעות קבלה:</a:t>
            </a:r>
          </a:p>
          <a:p>
            <a:pPr lvl="1" algn="r" rtl="1">
              <a:buFont typeface="Arial" panose="020B0604020202020204" pitchFamily="34" charset="0"/>
              <a:buChar char="•"/>
            </a:pPr>
            <a:r>
              <a:rPr lang="he-IL" dirty="0"/>
              <a:t>בתיאום מראש במייל: </a:t>
            </a:r>
            <a:r>
              <a:rPr lang="en-US" dirty="0"/>
              <a:t>behnamd@post.bgu.ac.il</a:t>
            </a:r>
            <a:endParaRPr lang="he-IL" dirty="0"/>
          </a:p>
        </p:txBody>
      </p:sp>
      <p:sp>
        <p:nvSpPr>
          <p:cNvPr id="4" name="Slide Number Placeholder 3"/>
          <p:cNvSpPr>
            <a:spLocks noGrp="1"/>
          </p:cNvSpPr>
          <p:nvPr>
            <p:ph type="sldNum" sz="quarter" idx="12"/>
          </p:nvPr>
        </p:nvSpPr>
        <p:spPr/>
        <p:txBody>
          <a:bodyPr/>
          <a:lstStyle/>
          <a:p>
            <a:fld id="{519954A3-9DFD-4C44-94BA-B95130A3BA1C}" type="slidenum">
              <a:rPr lang="en-US" smtClean="0"/>
              <a:t>2</a:t>
            </a:fld>
            <a:endParaRPr lang="en-US" dirty="0"/>
          </a:p>
        </p:txBody>
      </p:sp>
    </p:spTree>
    <p:extLst>
      <p:ext uri="{BB962C8B-B14F-4D97-AF65-F5344CB8AC3E}">
        <p14:creationId xmlns:p14="http://schemas.microsoft.com/office/powerpoint/2010/main" val="35772586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a:extLst>
              <a:ext uri="{FF2B5EF4-FFF2-40B4-BE49-F238E27FC236}">
                <a16:creationId xmlns:a16="http://schemas.microsoft.com/office/drawing/2014/main" id="{73274B3E-DFF2-44D4-B077-6CEC10433F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Tele-GroteskNor" pitchFamily="2" charset="0"/>
              </a:defRPr>
            </a:lvl1pPr>
            <a:lvl2pPr marL="742950" indent="-285750">
              <a:defRPr sz="2200">
                <a:solidFill>
                  <a:schemeClr val="tx1"/>
                </a:solidFill>
                <a:latin typeface="Tele-GroteskNor" pitchFamily="2" charset="0"/>
              </a:defRPr>
            </a:lvl2pPr>
            <a:lvl3pPr marL="1143000" indent="-228600">
              <a:defRPr sz="2200">
                <a:solidFill>
                  <a:schemeClr val="tx1"/>
                </a:solidFill>
                <a:latin typeface="Tele-GroteskNor" pitchFamily="2" charset="0"/>
              </a:defRPr>
            </a:lvl3pPr>
            <a:lvl4pPr marL="1600200" indent="-228600">
              <a:defRPr sz="2200">
                <a:solidFill>
                  <a:schemeClr val="tx1"/>
                </a:solidFill>
                <a:latin typeface="Tele-GroteskNor" pitchFamily="2" charset="0"/>
              </a:defRPr>
            </a:lvl4pPr>
            <a:lvl5pPr marL="2057400" indent="-228600">
              <a:defRPr sz="2200">
                <a:solidFill>
                  <a:schemeClr val="tx1"/>
                </a:solidFill>
                <a:latin typeface="Tele-GroteskNor" pitchFamily="2" charset="0"/>
              </a:defRPr>
            </a:lvl5pPr>
            <a:lvl6pPr marL="2514600" indent="-228600" algn="l" rtl="0" eaLnBrk="0" fontAlgn="base" hangingPunct="0">
              <a:spcBef>
                <a:spcPct val="0"/>
              </a:spcBef>
              <a:spcAft>
                <a:spcPct val="0"/>
              </a:spcAft>
              <a:defRPr sz="2200">
                <a:solidFill>
                  <a:schemeClr val="tx1"/>
                </a:solidFill>
                <a:latin typeface="Tele-GroteskNor" pitchFamily="2" charset="0"/>
              </a:defRPr>
            </a:lvl6pPr>
            <a:lvl7pPr marL="2971800" indent="-228600" algn="l" rtl="0" eaLnBrk="0" fontAlgn="base" hangingPunct="0">
              <a:spcBef>
                <a:spcPct val="0"/>
              </a:spcBef>
              <a:spcAft>
                <a:spcPct val="0"/>
              </a:spcAft>
              <a:defRPr sz="2200">
                <a:solidFill>
                  <a:schemeClr val="tx1"/>
                </a:solidFill>
                <a:latin typeface="Tele-GroteskNor" pitchFamily="2" charset="0"/>
              </a:defRPr>
            </a:lvl7pPr>
            <a:lvl8pPr marL="3429000" indent="-228600" algn="l" rtl="0" eaLnBrk="0" fontAlgn="base" hangingPunct="0">
              <a:spcBef>
                <a:spcPct val="0"/>
              </a:spcBef>
              <a:spcAft>
                <a:spcPct val="0"/>
              </a:spcAft>
              <a:defRPr sz="2200">
                <a:solidFill>
                  <a:schemeClr val="tx1"/>
                </a:solidFill>
                <a:latin typeface="Tele-GroteskNor" pitchFamily="2" charset="0"/>
              </a:defRPr>
            </a:lvl8pPr>
            <a:lvl9pPr marL="3886200" indent="-228600" algn="l" rtl="0" eaLnBrk="0" fontAlgn="base" hangingPunct="0">
              <a:spcBef>
                <a:spcPct val="0"/>
              </a:spcBef>
              <a:spcAft>
                <a:spcPct val="0"/>
              </a:spcAft>
              <a:defRPr sz="2200">
                <a:solidFill>
                  <a:schemeClr val="tx1"/>
                </a:solidFill>
                <a:latin typeface="Tele-GroteskNor" pitchFamily="2" charset="0"/>
              </a:defRPr>
            </a:lvl9pPr>
          </a:lstStyle>
          <a:p>
            <a:fld id="{E3D088FB-7A16-4D67-8B78-D02BDC22E32F}" type="slidenum">
              <a:rPr lang="he-IL" altLang="he-IL" sz="900">
                <a:solidFill>
                  <a:schemeClr val="bg1"/>
                </a:solidFill>
              </a:rPr>
              <a:pPr/>
              <a:t>20</a:t>
            </a:fld>
            <a:endParaRPr lang="en-US" altLang="he-IL" sz="900">
              <a:solidFill>
                <a:schemeClr val="bg1"/>
              </a:solidFill>
            </a:endParaRPr>
          </a:p>
        </p:txBody>
      </p:sp>
      <p:sp>
        <p:nvSpPr>
          <p:cNvPr id="21507" name="Rectangle 2">
            <a:extLst>
              <a:ext uri="{FF2B5EF4-FFF2-40B4-BE49-F238E27FC236}">
                <a16:creationId xmlns:a16="http://schemas.microsoft.com/office/drawing/2014/main" id="{CAC0F5AF-5683-4BCA-9804-B12C60B8D69C}"/>
              </a:ext>
            </a:extLst>
          </p:cNvPr>
          <p:cNvSpPr>
            <a:spLocks noGrp="1" noChangeArrowheads="1"/>
          </p:cNvSpPr>
          <p:nvPr>
            <p:ph type="title" idx="4294967295"/>
          </p:nvPr>
        </p:nvSpPr>
        <p:spPr>
          <a:xfrm>
            <a:off x="3438163" y="312284"/>
            <a:ext cx="6867525" cy="914400"/>
          </a:xfrm>
        </p:spPr>
        <p:txBody>
          <a:bodyPr>
            <a:normAutofit/>
          </a:bodyPr>
          <a:lstStyle/>
          <a:p>
            <a:pPr algn="r" rtl="1"/>
            <a:r>
              <a:rPr lang="he-IL" altLang="he-IL" sz="4000" dirty="0"/>
              <a:t>תרגילון- מס' 1:</a:t>
            </a:r>
            <a:endParaRPr lang="en-US" altLang="he-IL" sz="4000" dirty="0"/>
          </a:p>
        </p:txBody>
      </p:sp>
      <p:sp>
        <p:nvSpPr>
          <p:cNvPr id="62467" name="Rectangle 3">
            <a:extLst>
              <a:ext uri="{FF2B5EF4-FFF2-40B4-BE49-F238E27FC236}">
                <a16:creationId xmlns:a16="http://schemas.microsoft.com/office/drawing/2014/main" id="{EF2A6D48-1849-40B5-A103-5B8787950BB3}"/>
              </a:ext>
            </a:extLst>
          </p:cNvPr>
          <p:cNvSpPr>
            <a:spLocks noGrp="1" noChangeArrowheads="1"/>
          </p:cNvSpPr>
          <p:nvPr>
            <p:ph type="body" idx="1"/>
          </p:nvPr>
        </p:nvSpPr>
        <p:spPr>
          <a:xfrm>
            <a:off x="905691" y="1836285"/>
            <a:ext cx="9817373" cy="3887787"/>
          </a:xfrm>
        </p:spPr>
        <p:txBody>
          <a:bodyPr/>
          <a:lstStyle/>
          <a:p>
            <a:pPr marL="457200" indent="-457200" algn="r" rtl="1">
              <a:buFont typeface="+mj-lt"/>
              <a:buAutoNum type="arabicPeriod"/>
            </a:pPr>
            <a:r>
              <a:rPr lang="he-IL" altLang="he-IL" dirty="0">
                <a:latin typeface="Times New Roman" panose="02020603050405020304" pitchFamily="18" charset="0"/>
                <a:cs typeface="Times New Roman" panose="02020603050405020304" pitchFamily="18" charset="0"/>
              </a:rPr>
              <a:t>צור בבסיס הנתונים טבלה בשם </a:t>
            </a:r>
            <a:r>
              <a:rPr lang="en-US" altLang="he-IL" dirty="0">
                <a:latin typeface="Times New Roman" panose="02020603050405020304" pitchFamily="18" charset="0"/>
                <a:cs typeface="Times New Roman" panose="02020603050405020304" pitchFamily="18" charset="0"/>
              </a:rPr>
              <a:t>results</a:t>
            </a:r>
            <a:r>
              <a:rPr lang="he-IL" altLang="he-IL" dirty="0">
                <a:latin typeface="Times New Roman" panose="02020603050405020304" pitchFamily="18" charset="0"/>
                <a:cs typeface="Times New Roman" panose="02020603050405020304" pitchFamily="18" charset="0"/>
              </a:rPr>
              <a:t> המכילה שדה מספרי בשם </a:t>
            </a:r>
            <a:r>
              <a:rPr lang="en-US" altLang="he-IL" dirty="0">
                <a:latin typeface="Times New Roman" panose="02020603050405020304" pitchFamily="18" charset="0"/>
                <a:cs typeface="Times New Roman" panose="02020603050405020304" pitchFamily="18" charset="0"/>
              </a:rPr>
              <a:t>difference</a:t>
            </a:r>
            <a:r>
              <a:rPr lang="he-IL" altLang="he-IL" dirty="0">
                <a:latin typeface="Times New Roman" panose="02020603050405020304" pitchFamily="18" charset="0"/>
                <a:cs typeface="Times New Roman" panose="02020603050405020304" pitchFamily="18" charset="0"/>
              </a:rPr>
              <a:t> ושני שדות טקסט באורך של עד 10 תווים, האחד מייצג זמן התחלה והשני זמן סיום.</a:t>
            </a:r>
          </a:p>
          <a:p>
            <a:pPr marL="457200" indent="-457200" algn="r" rtl="1">
              <a:buFont typeface="+mj-lt"/>
              <a:buAutoNum type="arabicPeriod"/>
            </a:pPr>
            <a:r>
              <a:rPr lang="he-IL" altLang="he-IL" dirty="0">
                <a:latin typeface="Times New Roman" panose="02020603050405020304" pitchFamily="18" charset="0"/>
                <a:cs typeface="Times New Roman" panose="02020603050405020304" pitchFamily="18" charset="0"/>
              </a:rPr>
              <a:t>כתוב בלוק בשפת </a:t>
            </a:r>
            <a:r>
              <a:rPr lang="en-US" altLang="he-IL" dirty="0" err="1">
                <a:latin typeface="Times New Roman" panose="02020603050405020304" pitchFamily="18" charset="0"/>
                <a:cs typeface="Times New Roman" panose="02020603050405020304" pitchFamily="18" charset="0"/>
              </a:rPr>
              <a:t>pl</a:t>
            </a:r>
            <a:r>
              <a:rPr lang="en-US" altLang="he-IL" dirty="0">
                <a:latin typeface="Times New Roman" panose="02020603050405020304" pitchFamily="18" charset="0"/>
                <a:cs typeface="Times New Roman" panose="02020603050405020304" pitchFamily="18" charset="0"/>
              </a:rPr>
              <a:t>/</a:t>
            </a:r>
            <a:r>
              <a:rPr lang="en-US" altLang="he-IL" dirty="0" err="1">
                <a:latin typeface="Times New Roman" panose="02020603050405020304" pitchFamily="18" charset="0"/>
                <a:cs typeface="Times New Roman" panose="02020603050405020304" pitchFamily="18" charset="0"/>
              </a:rPr>
              <a:t>sql</a:t>
            </a:r>
            <a:r>
              <a:rPr lang="he-IL" altLang="he-IL" dirty="0">
                <a:latin typeface="Times New Roman" panose="02020603050405020304" pitchFamily="18" charset="0"/>
                <a:cs typeface="Times New Roman" panose="02020603050405020304" pitchFamily="18" charset="0"/>
              </a:rPr>
              <a:t> המודד את זמן התחלת התוכנית ומדפיסה אותו. לאחר מכן, מודד שוב את הזמן הנוכחי של המערכת. הכניסו לשני משתנים מסוג מחרוזת (לדוגמה: </a:t>
            </a:r>
            <a:r>
              <a:rPr lang="en-US" altLang="he-IL" dirty="0" err="1">
                <a:latin typeface="Times New Roman" panose="02020603050405020304" pitchFamily="18" charset="0"/>
                <a:cs typeface="Times New Roman" panose="02020603050405020304" pitchFamily="18" charset="0"/>
              </a:rPr>
              <a:t>start_time</a:t>
            </a:r>
            <a:r>
              <a:rPr lang="en-US" altLang="he-IL" dirty="0">
                <a:latin typeface="Times New Roman" panose="02020603050405020304" pitchFamily="18" charset="0"/>
                <a:cs typeface="Times New Roman" panose="02020603050405020304" pitchFamily="18" charset="0"/>
              </a:rPr>
              <a:t> </a:t>
            </a:r>
            <a:r>
              <a:rPr lang="he-IL" altLang="he-IL" dirty="0">
                <a:latin typeface="Times New Roman" panose="02020603050405020304" pitchFamily="18" charset="0"/>
                <a:cs typeface="Times New Roman" panose="02020603050405020304" pitchFamily="18" charset="0"/>
              </a:rPr>
              <a:t> ו </a:t>
            </a:r>
            <a:r>
              <a:rPr lang="en-US" altLang="he-IL" dirty="0" err="1">
                <a:latin typeface="Times New Roman" panose="02020603050405020304" pitchFamily="18" charset="0"/>
                <a:cs typeface="Times New Roman" panose="02020603050405020304" pitchFamily="18" charset="0"/>
              </a:rPr>
              <a:t>finish_time</a:t>
            </a:r>
            <a:r>
              <a:rPr lang="en-US" altLang="he-IL" dirty="0">
                <a:latin typeface="Times New Roman" panose="02020603050405020304" pitchFamily="18" charset="0"/>
                <a:cs typeface="Times New Roman" panose="02020603050405020304" pitchFamily="18" charset="0"/>
              </a:rPr>
              <a:t> </a:t>
            </a:r>
            <a:r>
              <a:rPr lang="he-IL" altLang="he-IL" dirty="0">
                <a:latin typeface="Times New Roman" panose="02020603050405020304" pitchFamily="18" charset="0"/>
                <a:cs typeface="Times New Roman" panose="02020603050405020304" pitchFamily="18" charset="0"/>
              </a:rPr>
              <a:t>) את הערכים המייצגים את כמות השניות לאחר חצות של כל זמן שנמדד. </a:t>
            </a:r>
          </a:p>
          <a:p>
            <a:pPr marL="749808" lvl="1" indent="-457200" algn="r" rtl="1">
              <a:buFont typeface="Wingdings" panose="05000000000000000000" pitchFamily="2" charset="2"/>
              <a:buChar char="§"/>
            </a:pPr>
            <a:r>
              <a:rPr lang="he-IL" altLang="he-IL" dirty="0">
                <a:latin typeface="Times New Roman" panose="02020603050405020304" pitchFamily="18" charset="0"/>
                <a:cs typeface="Times New Roman" panose="02020603050405020304" pitchFamily="18" charset="0"/>
              </a:rPr>
              <a:t>היעזרו בפקודה </a:t>
            </a:r>
            <a:r>
              <a:rPr lang="en-US" altLang="he-IL" dirty="0">
                <a:latin typeface="Times New Roman" panose="02020603050405020304" pitchFamily="18" charset="0"/>
                <a:cs typeface="Times New Roman" panose="02020603050405020304" pitchFamily="18" charset="0"/>
              </a:rPr>
              <a:t> </a:t>
            </a:r>
            <a:r>
              <a:rPr lang="en-US" altLang="he-IL" dirty="0" err="1">
                <a:latin typeface="Times New Roman" panose="02020603050405020304" pitchFamily="18" charset="0"/>
                <a:cs typeface="Times New Roman" panose="02020603050405020304" pitchFamily="18" charset="0"/>
              </a:rPr>
              <a:t>to_char</a:t>
            </a:r>
            <a:r>
              <a:rPr lang="en-US" altLang="he-IL" dirty="0">
                <a:latin typeface="Times New Roman" panose="02020603050405020304" pitchFamily="18" charset="0"/>
                <a:cs typeface="Times New Roman" panose="02020603050405020304" pitchFamily="18" charset="0"/>
              </a:rPr>
              <a:t>(date, format)</a:t>
            </a:r>
            <a:r>
              <a:rPr lang="he-IL" altLang="he-IL" dirty="0">
                <a:latin typeface="Times New Roman" panose="02020603050405020304" pitchFamily="18" charset="0"/>
                <a:cs typeface="Times New Roman" panose="02020603050405020304" pitchFamily="18" charset="0"/>
              </a:rPr>
              <a:t> ובפונקציה </a:t>
            </a:r>
            <a:r>
              <a:rPr lang="en-US" altLang="he-IL" dirty="0" err="1">
                <a:latin typeface="Times New Roman" panose="02020603050405020304" pitchFamily="18" charset="0"/>
                <a:cs typeface="Times New Roman" panose="02020603050405020304" pitchFamily="18" charset="0"/>
              </a:rPr>
              <a:t>sysdate</a:t>
            </a:r>
            <a:r>
              <a:rPr lang="he-IL" altLang="he-IL" dirty="0" smtClean="0">
                <a:latin typeface="Times New Roman" panose="02020603050405020304" pitchFamily="18" charset="0"/>
                <a:cs typeface="Times New Roman" panose="02020603050405020304" pitchFamily="18" charset="0"/>
              </a:rPr>
              <a:t>.</a:t>
            </a:r>
            <a:endParaRPr lang="en-US" altLang="he-IL" dirty="0" smtClean="0">
              <a:latin typeface="Times New Roman" panose="02020603050405020304" pitchFamily="18" charset="0"/>
              <a:cs typeface="Times New Roman" panose="02020603050405020304" pitchFamily="18" charset="0"/>
            </a:endParaRPr>
          </a:p>
          <a:p>
            <a:pPr marL="749808" lvl="1" indent="-457200" algn="r" rtl="1">
              <a:buFont typeface="Wingdings" panose="05000000000000000000" pitchFamily="2" charset="2"/>
              <a:buChar char="§"/>
            </a:pPr>
            <a:r>
              <a:rPr lang="he-IL" altLang="he-IL" dirty="0" smtClean="0">
                <a:latin typeface="Times New Roman" panose="02020603050405020304" pitchFamily="18" charset="0"/>
                <a:cs typeface="Times New Roman" panose="02020603050405020304" pitchFamily="18" charset="0"/>
              </a:rPr>
              <a:t>היעזרו ב: </a:t>
            </a:r>
            <a:r>
              <a:rPr lang="en-US" altLang="he-IL" dirty="0" smtClean="0">
                <a:latin typeface="Times New Roman" panose="02020603050405020304" pitchFamily="18" charset="0"/>
                <a:cs typeface="Times New Roman" panose="02020603050405020304" pitchFamily="18" charset="0"/>
              </a:rPr>
              <a:t>set </a:t>
            </a:r>
            <a:r>
              <a:rPr lang="en-US" altLang="he-IL" dirty="0" err="1">
                <a:latin typeface="Times New Roman" panose="02020603050405020304" pitchFamily="18" charset="0"/>
                <a:cs typeface="Times New Roman" panose="02020603050405020304" pitchFamily="18" charset="0"/>
              </a:rPr>
              <a:t>serveroutput</a:t>
            </a:r>
            <a:r>
              <a:rPr lang="en-US" altLang="he-IL" dirty="0">
                <a:latin typeface="Times New Roman" panose="02020603050405020304" pitchFamily="18" charset="0"/>
                <a:cs typeface="Times New Roman" panose="02020603050405020304" pitchFamily="18" charset="0"/>
              </a:rPr>
              <a:t> </a:t>
            </a:r>
            <a:r>
              <a:rPr lang="en-US" altLang="he-IL" dirty="0" smtClean="0">
                <a:latin typeface="Times New Roman" panose="02020603050405020304" pitchFamily="18" charset="0"/>
                <a:cs typeface="Times New Roman" panose="02020603050405020304" pitchFamily="18" charset="0"/>
              </a:rPr>
              <a:t>on</a:t>
            </a:r>
            <a:r>
              <a:rPr lang="he-IL" altLang="he-IL" dirty="0" smtClean="0">
                <a:latin typeface="Times New Roman" panose="02020603050405020304" pitchFamily="18" charset="0"/>
                <a:cs typeface="Times New Roman" panose="02020603050405020304" pitchFamily="18" charset="0"/>
              </a:rPr>
              <a:t> כדי להפעיל את ה</a:t>
            </a:r>
            <a:r>
              <a:rPr lang="en-US" altLang="he-IL" smtClean="0">
                <a:latin typeface="Times New Roman" panose="02020603050405020304" pitchFamily="18" charset="0"/>
                <a:cs typeface="Times New Roman" panose="02020603050405020304" pitchFamily="18" charset="0"/>
              </a:rPr>
              <a:t>dbms_output</a:t>
            </a:r>
            <a:endParaRPr lang="he-IL" altLang="he-IL" dirty="0">
              <a:latin typeface="Times New Roman" panose="02020603050405020304" pitchFamily="18" charset="0"/>
              <a:cs typeface="Times New Roman" panose="02020603050405020304" pitchFamily="18" charset="0"/>
            </a:endParaRPr>
          </a:p>
          <a:p>
            <a:pPr marL="457200" indent="-457200" algn="r" rtl="1">
              <a:buFont typeface="+mj-lt"/>
              <a:buAutoNum type="arabicPeriod"/>
            </a:pPr>
            <a:r>
              <a:rPr lang="he-IL" altLang="he-IL" dirty="0">
                <a:latin typeface="Times New Roman" panose="02020603050405020304" pitchFamily="18" charset="0"/>
                <a:cs typeface="Times New Roman" panose="02020603050405020304" pitchFamily="18" charset="0"/>
              </a:rPr>
              <a:t>התוכנית מחשבת את ההפרש בין שני המשתנים ומכניסה את הערכים לטבלת </a:t>
            </a:r>
            <a:r>
              <a:rPr lang="en-US" altLang="he-IL" dirty="0">
                <a:latin typeface="Times New Roman" panose="02020603050405020304" pitchFamily="18" charset="0"/>
                <a:cs typeface="Times New Roman" panose="02020603050405020304" pitchFamily="18" charset="0"/>
              </a:rPr>
              <a:t>results</a:t>
            </a:r>
            <a:r>
              <a:rPr lang="he-IL" altLang="he-IL" dirty="0">
                <a:latin typeface="Times New Roman" panose="02020603050405020304" pitchFamily="18" charset="0"/>
                <a:cs typeface="Times New Roman" panose="02020603050405020304" pitchFamily="18" charset="0"/>
              </a:rPr>
              <a:t> </a:t>
            </a:r>
            <a:r>
              <a:rPr lang="he-IL" altLang="he-IL" dirty="0" smtClean="0">
                <a:latin typeface="Times New Roman" panose="02020603050405020304" pitchFamily="18" charset="0"/>
                <a:cs typeface="Times New Roman" panose="02020603050405020304" pitchFamily="18" charset="0"/>
              </a:rPr>
              <a:t>.</a:t>
            </a:r>
            <a:endParaRPr lang="en-US" altLang="he-IL" dirty="0" smtClean="0">
              <a:latin typeface="Times New Roman" panose="02020603050405020304" pitchFamily="18" charset="0"/>
              <a:cs typeface="Times New Roman" panose="02020603050405020304" pitchFamily="18" charset="0"/>
            </a:endParaRPr>
          </a:p>
          <a:p>
            <a:pPr marL="457200" indent="-457200" algn="r" rtl="1">
              <a:buFont typeface="+mj-lt"/>
              <a:buAutoNum type="arabicPeriod"/>
            </a:pPr>
            <a:endParaRPr lang="en-US" altLang="he-IL" dirty="0">
              <a:latin typeface="Times New Roman" panose="02020603050405020304" pitchFamily="18" charset="0"/>
              <a:cs typeface="Times New Roman" panose="02020603050405020304" pitchFamily="18" charset="0"/>
            </a:endParaRPr>
          </a:p>
          <a:p>
            <a:pPr marL="0" indent="0" algn="r" rtl="1">
              <a:buNone/>
            </a:pPr>
            <a:endParaRPr lang="en-US" altLang="he-IL"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82513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box(in)">
                                      <p:cBhvr>
                                        <p:cTn id="7" dur="500"/>
                                        <p:tgtEl>
                                          <p:spTgt spid="62467">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2467">
                                            <p:txEl>
                                              <p:pRg st="1" end="1"/>
                                            </p:txEl>
                                          </p:spTgt>
                                        </p:tgtEl>
                                        <p:attrNameLst>
                                          <p:attrName>style.visibility</p:attrName>
                                        </p:attrNameLst>
                                      </p:cBhvr>
                                      <p:to>
                                        <p:strVal val="visible"/>
                                      </p:to>
                                    </p:set>
                                    <p:animEffect transition="in" filter="box(in)">
                                      <p:cBhvr>
                                        <p:cTn id="10" dur="500"/>
                                        <p:tgtEl>
                                          <p:spTgt spid="62467">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62467">
                                            <p:txEl>
                                              <p:pRg st="2" end="2"/>
                                            </p:txEl>
                                          </p:spTgt>
                                        </p:tgtEl>
                                        <p:attrNameLst>
                                          <p:attrName>style.visibility</p:attrName>
                                        </p:attrNameLst>
                                      </p:cBhvr>
                                      <p:to>
                                        <p:strVal val="visible"/>
                                      </p:to>
                                    </p:set>
                                    <p:animEffect transition="in" filter="box(in)">
                                      <p:cBhvr>
                                        <p:cTn id="13" dur="500"/>
                                        <p:tgtEl>
                                          <p:spTgt spid="62467">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62467">
                                            <p:txEl>
                                              <p:pRg st="3" end="3"/>
                                            </p:txEl>
                                          </p:spTgt>
                                        </p:tgtEl>
                                        <p:attrNameLst>
                                          <p:attrName>style.visibility</p:attrName>
                                        </p:attrNameLst>
                                      </p:cBhvr>
                                      <p:to>
                                        <p:strVal val="visible"/>
                                      </p:to>
                                    </p:set>
                                    <p:animEffect transition="in" filter="box(in)">
                                      <p:cBhvr>
                                        <p:cTn id="16" dur="500"/>
                                        <p:tgtEl>
                                          <p:spTgt spid="62467">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62467">
                                            <p:txEl>
                                              <p:pRg st="4" end="4"/>
                                            </p:txEl>
                                          </p:spTgt>
                                        </p:tgtEl>
                                        <p:attrNameLst>
                                          <p:attrName>style.visibility</p:attrName>
                                        </p:attrNameLst>
                                      </p:cBhvr>
                                      <p:to>
                                        <p:strVal val="visible"/>
                                      </p:to>
                                    </p:set>
                                    <p:animEffect transition="in" filter="box(in)">
                                      <p:cBhvr>
                                        <p:cTn id="19" dur="500"/>
                                        <p:tgtEl>
                                          <p:spTgt spid="624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8DE4692B-1D2C-47B9-B3AC-612E2E7805E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Tele-GroteskNor" pitchFamily="2" charset="0"/>
              </a:defRPr>
            </a:lvl1pPr>
            <a:lvl2pPr marL="742950" indent="-285750">
              <a:defRPr sz="2200">
                <a:solidFill>
                  <a:schemeClr val="tx1"/>
                </a:solidFill>
                <a:latin typeface="Tele-GroteskNor" pitchFamily="2" charset="0"/>
              </a:defRPr>
            </a:lvl2pPr>
            <a:lvl3pPr marL="1143000" indent="-228600">
              <a:defRPr sz="2200">
                <a:solidFill>
                  <a:schemeClr val="tx1"/>
                </a:solidFill>
                <a:latin typeface="Tele-GroteskNor" pitchFamily="2" charset="0"/>
              </a:defRPr>
            </a:lvl3pPr>
            <a:lvl4pPr marL="1600200" indent="-228600">
              <a:defRPr sz="2200">
                <a:solidFill>
                  <a:schemeClr val="tx1"/>
                </a:solidFill>
                <a:latin typeface="Tele-GroteskNor" pitchFamily="2" charset="0"/>
              </a:defRPr>
            </a:lvl4pPr>
            <a:lvl5pPr marL="2057400" indent="-228600">
              <a:defRPr sz="2200">
                <a:solidFill>
                  <a:schemeClr val="tx1"/>
                </a:solidFill>
                <a:latin typeface="Tele-GroteskNor" pitchFamily="2" charset="0"/>
              </a:defRPr>
            </a:lvl5pPr>
            <a:lvl6pPr marL="2514600" indent="-228600" algn="l" rtl="0" eaLnBrk="0" fontAlgn="base" hangingPunct="0">
              <a:spcBef>
                <a:spcPct val="0"/>
              </a:spcBef>
              <a:spcAft>
                <a:spcPct val="0"/>
              </a:spcAft>
              <a:defRPr sz="2200">
                <a:solidFill>
                  <a:schemeClr val="tx1"/>
                </a:solidFill>
                <a:latin typeface="Tele-GroteskNor" pitchFamily="2" charset="0"/>
              </a:defRPr>
            </a:lvl6pPr>
            <a:lvl7pPr marL="2971800" indent="-228600" algn="l" rtl="0" eaLnBrk="0" fontAlgn="base" hangingPunct="0">
              <a:spcBef>
                <a:spcPct val="0"/>
              </a:spcBef>
              <a:spcAft>
                <a:spcPct val="0"/>
              </a:spcAft>
              <a:defRPr sz="2200">
                <a:solidFill>
                  <a:schemeClr val="tx1"/>
                </a:solidFill>
                <a:latin typeface="Tele-GroteskNor" pitchFamily="2" charset="0"/>
              </a:defRPr>
            </a:lvl7pPr>
            <a:lvl8pPr marL="3429000" indent="-228600" algn="l" rtl="0" eaLnBrk="0" fontAlgn="base" hangingPunct="0">
              <a:spcBef>
                <a:spcPct val="0"/>
              </a:spcBef>
              <a:spcAft>
                <a:spcPct val="0"/>
              </a:spcAft>
              <a:defRPr sz="2200">
                <a:solidFill>
                  <a:schemeClr val="tx1"/>
                </a:solidFill>
                <a:latin typeface="Tele-GroteskNor" pitchFamily="2" charset="0"/>
              </a:defRPr>
            </a:lvl8pPr>
            <a:lvl9pPr marL="3886200" indent="-228600" algn="l" rtl="0" eaLnBrk="0" fontAlgn="base" hangingPunct="0">
              <a:spcBef>
                <a:spcPct val="0"/>
              </a:spcBef>
              <a:spcAft>
                <a:spcPct val="0"/>
              </a:spcAft>
              <a:defRPr sz="2200">
                <a:solidFill>
                  <a:schemeClr val="tx1"/>
                </a:solidFill>
                <a:latin typeface="Tele-GroteskNor" pitchFamily="2" charset="0"/>
              </a:defRPr>
            </a:lvl9pPr>
          </a:lstStyle>
          <a:p>
            <a:fld id="{DD51A681-5EB7-488B-AA36-BC0DBF4B6F65}" type="slidenum">
              <a:rPr lang="he-IL" altLang="he-IL" sz="900">
                <a:solidFill>
                  <a:schemeClr val="bg1"/>
                </a:solidFill>
              </a:rPr>
              <a:pPr/>
              <a:t>3</a:t>
            </a:fld>
            <a:endParaRPr lang="en-US" altLang="he-IL" sz="900">
              <a:solidFill>
                <a:schemeClr val="bg1"/>
              </a:solidFill>
            </a:endParaRPr>
          </a:p>
        </p:txBody>
      </p:sp>
      <p:sp>
        <p:nvSpPr>
          <p:cNvPr id="6147" name="Rectangle 2">
            <a:extLst>
              <a:ext uri="{FF2B5EF4-FFF2-40B4-BE49-F238E27FC236}">
                <a16:creationId xmlns:a16="http://schemas.microsoft.com/office/drawing/2014/main" id="{20935D82-6AE3-46B4-88DE-9D2BB299E14B}"/>
              </a:ext>
            </a:extLst>
          </p:cNvPr>
          <p:cNvSpPr>
            <a:spLocks noGrp="1" noChangeArrowheads="1"/>
          </p:cNvSpPr>
          <p:nvPr>
            <p:ph type="title" idx="4294967295"/>
          </p:nvPr>
        </p:nvSpPr>
        <p:spPr>
          <a:xfrm>
            <a:off x="1310125" y="380010"/>
            <a:ext cx="6705600" cy="914400"/>
          </a:xfrm>
        </p:spPr>
        <p:txBody>
          <a:bodyPr/>
          <a:lstStyle/>
          <a:p>
            <a:pPr rtl="1"/>
            <a:r>
              <a:rPr lang="en-US" altLang="he-IL" dirty="0"/>
              <a:t>Topics:</a:t>
            </a:r>
          </a:p>
        </p:txBody>
      </p:sp>
      <p:sp>
        <p:nvSpPr>
          <p:cNvPr id="125955" name="Rectangle 3">
            <a:extLst>
              <a:ext uri="{FF2B5EF4-FFF2-40B4-BE49-F238E27FC236}">
                <a16:creationId xmlns:a16="http://schemas.microsoft.com/office/drawing/2014/main" id="{73AC1BCA-82D2-41D9-9F6C-7EBEEC5FCCB2}"/>
              </a:ext>
            </a:extLst>
          </p:cNvPr>
          <p:cNvSpPr>
            <a:spLocks noGrp="1" noChangeArrowheads="1"/>
          </p:cNvSpPr>
          <p:nvPr>
            <p:ph type="body" idx="1"/>
          </p:nvPr>
        </p:nvSpPr>
        <p:spPr>
          <a:xfrm>
            <a:off x="1310125" y="1886666"/>
            <a:ext cx="6705600" cy="3093861"/>
          </a:xfrm>
        </p:spPr>
        <p:txBody>
          <a:bodyPr/>
          <a:lstStyle/>
          <a:p>
            <a:pPr algn="l" rtl="0">
              <a:buFont typeface="Wingdings" panose="05000000000000000000" pitchFamily="2" charset="2"/>
              <a:buChar char="q"/>
            </a:pPr>
            <a:r>
              <a:rPr lang="en-US" altLang="he-IL" dirty="0">
                <a:latin typeface="Times New Roman" panose="02020603050405020304" pitchFamily="18" charset="0"/>
                <a:cs typeface="Times New Roman" panose="02020603050405020304" pitchFamily="18" charset="0"/>
              </a:rPr>
              <a:t> PL/SQL </a:t>
            </a:r>
            <a:endParaRPr lang="he-IL" altLang="he-IL" dirty="0">
              <a:latin typeface="Times New Roman" panose="02020603050405020304" pitchFamily="18" charset="0"/>
              <a:cs typeface="Times New Roman" panose="02020603050405020304" pitchFamily="18" charset="0"/>
            </a:endParaRPr>
          </a:p>
          <a:p>
            <a:pPr algn="l" rtl="0">
              <a:buFont typeface="Wingdings" panose="05000000000000000000" pitchFamily="2" charset="2"/>
              <a:buChar char="q"/>
            </a:pPr>
            <a:r>
              <a:rPr lang="en-US" altLang="he-IL" dirty="0">
                <a:latin typeface="Times New Roman" panose="02020603050405020304" pitchFamily="18" charset="0"/>
                <a:cs typeface="Times New Roman" panose="02020603050405020304" pitchFamily="18" charset="0"/>
              </a:rPr>
              <a:t> JDBC </a:t>
            </a:r>
          </a:p>
          <a:p>
            <a:pPr algn="l" rtl="0">
              <a:buFont typeface="Wingdings" panose="05000000000000000000" pitchFamily="2" charset="2"/>
              <a:buChar char="q"/>
            </a:pPr>
            <a:r>
              <a:rPr lang="en-US" altLang="he-IL" dirty="0">
                <a:latin typeface="Times New Roman" panose="02020603050405020304" pitchFamily="18" charset="0"/>
                <a:cs typeface="Times New Roman" panose="02020603050405020304" pitchFamily="18" charset="0"/>
              </a:rPr>
              <a:t> Hibernate </a:t>
            </a:r>
          </a:p>
          <a:p>
            <a:pPr algn="l" rtl="0">
              <a:buFont typeface="Wingdings" panose="05000000000000000000" pitchFamily="2" charset="2"/>
              <a:buChar char="q"/>
            </a:pPr>
            <a:r>
              <a:rPr lang="en-US" altLang="he-IL" dirty="0">
                <a:latin typeface="Times New Roman" panose="02020603050405020304" pitchFamily="18" charset="0"/>
                <a:cs typeface="Times New Roman" panose="02020603050405020304" pitchFamily="18" charset="0"/>
              </a:rPr>
              <a:t> Cassandra </a:t>
            </a:r>
          </a:p>
          <a:p>
            <a:pPr algn="l" rtl="0">
              <a:buFont typeface="Wingdings" panose="05000000000000000000" pitchFamily="2" charset="2"/>
              <a:buChar char="q"/>
            </a:pPr>
            <a:r>
              <a:rPr lang="en-US" altLang="he-IL" dirty="0">
                <a:latin typeface="Times New Roman" panose="02020603050405020304" pitchFamily="18" charset="0"/>
                <a:cs typeface="Times New Roman" panose="02020603050405020304" pitchFamily="18" charset="0"/>
              </a:rPr>
              <a:t> </a:t>
            </a:r>
            <a:r>
              <a:rPr lang="en-US" altLang="he-IL" dirty="0" err="1">
                <a:latin typeface="Times New Roman" panose="02020603050405020304" pitchFamily="18" charset="0"/>
                <a:cs typeface="Times New Roman" panose="02020603050405020304" pitchFamily="18" charset="0"/>
              </a:rPr>
              <a:t>Redis</a:t>
            </a:r>
            <a:r>
              <a:rPr lang="en-US" altLang="he-IL" dirty="0">
                <a:latin typeface="Times New Roman" panose="02020603050405020304" pitchFamily="18" charset="0"/>
                <a:cs typeface="Times New Roman" panose="02020603050405020304" pitchFamily="18" charset="0"/>
              </a:rPr>
              <a:t> </a:t>
            </a:r>
          </a:p>
          <a:p>
            <a:pPr algn="l" rtl="0">
              <a:buFont typeface="Wingdings" panose="05000000000000000000" pitchFamily="2" charset="2"/>
              <a:buChar char="q"/>
            </a:pPr>
            <a:r>
              <a:rPr lang="en-US" altLang="he-IL" dirty="0">
                <a:latin typeface="Times New Roman" panose="02020603050405020304" pitchFamily="18" charset="0"/>
                <a:cs typeface="Times New Roman" panose="02020603050405020304" pitchFamily="18" charset="0"/>
              </a:rPr>
              <a:t> Map-Reduce </a:t>
            </a:r>
          </a:p>
        </p:txBody>
      </p:sp>
    </p:spTree>
    <p:extLst>
      <p:ext uri="{BB962C8B-B14F-4D97-AF65-F5344CB8AC3E}">
        <p14:creationId xmlns:p14="http://schemas.microsoft.com/office/powerpoint/2010/main" val="10784707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A5AA68F-B7C2-4948-BE97-32BFD288E163}"/>
              </a:ext>
            </a:extLst>
          </p:cNvPr>
          <p:cNvSpPr>
            <a:spLocks noGrp="1"/>
          </p:cNvSpPr>
          <p:nvPr>
            <p:ph type="title" idx="4294967295"/>
          </p:nvPr>
        </p:nvSpPr>
        <p:spPr>
          <a:xfrm>
            <a:off x="1096963" y="287338"/>
            <a:ext cx="10058400" cy="1004567"/>
          </a:xfrm>
        </p:spPr>
        <p:txBody>
          <a:bodyPr/>
          <a:lstStyle/>
          <a:p>
            <a:r>
              <a:rPr lang="en-US" altLang="he-IL" dirty="0"/>
              <a:t>Tools &amp; Languages</a:t>
            </a:r>
            <a:endParaRPr lang="he-IL" dirty="0"/>
          </a:p>
        </p:txBody>
      </p:sp>
      <p:sp>
        <p:nvSpPr>
          <p:cNvPr id="5" name="Rectangle 3">
            <a:extLst>
              <a:ext uri="{FF2B5EF4-FFF2-40B4-BE49-F238E27FC236}">
                <a16:creationId xmlns:a16="http://schemas.microsoft.com/office/drawing/2014/main" id="{2889223F-54EB-46B1-A1B2-B911C25C403F}"/>
              </a:ext>
            </a:extLst>
          </p:cNvPr>
          <p:cNvSpPr>
            <a:spLocks noGrp="1" noChangeArrowheads="1"/>
          </p:cNvSpPr>
          <p:nvPr>
            <p:ph idx="1"/>
          </p:nvPr>
        </p:nvSpPr>
        <p:spPr>
          <a:xfrm>
            <a:off x="1243929" y="1665609"/>
            <a:ext cx="10058400" cy="3760406"/>
          </a:xfrm>
        </p:spPr>
        <p:txBody>
          <a:bodyPr>
            <a:normAutofit/>
          </a:bodyPr>
          <a:lstStyle/>
          <a:p>
            <a:pPr algn="l" rtl="0">
              <a:buFont typeface="Wingdings" panose="05000000000000000000" pitchFamily="2" charset="2"/>
              <a:buChar char="q"/>
            </a:pPr>
            <a:r>
              <a:rPr lang="en-US" altLang="he-IL" dirty="0">
                <a:latin typeface="Times New Roman" panose="02020603050405020304" pitchFamily="18" charset="0"/>
                <a:cs typeface="Times New Roman" panose="02020603050405020304" pitchFamily="18" charset="0"/>
              </a:rPr>
              <a:t> Java (</a:t>
            </a:r>
            <a:r>
              <a:rPr lang="en-US" altLang="he-IL" dirty="0" err="1">
                <a:latin typeface="Times New Roman" panose="02020603050405020304" pitchFamily="18" charset="0"/>
                <a:cs typeface="Times New Roman" panose="02020603050405020304" pitchFamily="18" charset="0"/>
              </a:rPr>
              <a:t>jre</a:t>
            </a:r>
            <a:r>
              <a:rPr lang="en-US" altLang="he-IL" dirty="0">
                <a:latin typeface="Times New Roman" panose="02020603050405020304" pitchFamily="18" charset="0"/>
                <a:cs typeface="Times New Roman" panose="02020603050405020304" pitchFamily="18" charset="0"/>
              </a:rPr>
              <a:t> 1.6)</a:t>
            </a:r>
          </a:p>
          <a:p>
            <a:pPr algn="l" rtl="0">
              <a:buFont typeface="Wingdings" panose="05000000000000000000" pitchFamily="2" charset="2"/>
              <a:buChar char="q"/>
            </a:pPr>
            <a:r>
              <a:rPr lang="en-US" altLang="he-IL" dirty="0">
                <a:latin typeface="Times New Roman" panose="02020603050405020304" pitchFamily="18" charset="0"/>
                <a:cs typeface="Times New Roman" panose="02020603050405020304" pitchFamily="18" charset="0"/>
              </a:rPr>
              <a:t> Oracle SQL Developer</a:t>
            </a:r>
          </a:p>
          <a:p>
            <a:pPr algn="l" rtl="0">
              <a:buFont typeface="Wingdings" panose="05000000000000000000" pitchFamily="2" charset="2"/>
              <a:buChar char="q"/>
            </a:pPr>
            <a:r>
              <a:rPr lang="en-US" altLang="he-IL" dirty="0">
                <a:latin typeface="Times New Roman" panose="02020603050405020304" pitchFamily="18" charset="0"/>
                <a:cs typeface="Times New Roman" panose="02020603050405020304" pitchFamily="18" charset="0"/>
              </a:rPr>
              <a:t> Eclipse Java EE IDE for Web </a:t>
            </a:r>
            <a:r>
              <a:rPr lang="en-US" altLang="he-IL" dirty="0" smtClean="0">
                <a:latin typeface="Times New Roman" panose="02020603050405020304" pitchFamily="18" charset="0"/>
                <a:cs typeface="Times New Roman" panose="02020603050405020304" pitchFamily="18" charset="0"/>
              </a:rPr>
              <a:t>Developers (Juno </a:t>
            </a:r>
            <a:r>
              <a:rPr lang="en-US" altLang="he-IL" dirty="0">
                <a:latin typeface="Times New Roman" panose="02020603050405020304" pitchFamily="18" charset="0"/>
                <a:cs typeface="Times New Roman" panose="02020603050405020304" pitchFamily="18" charset="0"/>
              </a:rPr>
              <a:t>Release)</a:t>
            </a:r>
          </a:p>
          <a:p>
            <a:pPr algn="l" rtl="0">
              <a:buFont typeface="Wingdings" panose="05000000000000000000" pitchFamily="2" charset="2"/>
              <a:buChar char="q"/>
            </a:pPr>
            <a:r>
              <a:rPr lang="en-US" altLang="he-IL" dirty="0">
                <a:latin typeface="Times New Roman" panose="02020603050405020304" pitchFamily="18" charset="0"/>
                <a:cs typeface="Times New Roman" panose="02020603050405020304" pitchFamily="18" charset="0"/>
              </a:rPr>
              <a:t> Hibernate Tools</a:t>
            </a:r>
          </a:p>
          <a:p>
            <a:pPr algn="l" rtl="0">
              <a:buFont typeface="Wingdings" panose="05000000000000000000" pitchFamily="2" charset="2"/>
              <a:buChar char="q"/>
            </a:pPr>
            <a:r>
              <a:rPr lang="en-US" altLang="he-IL" dirty="0">
                <a:latin typeface="Times New Roman" panose="02020603050405020304" pitchFamily="18" charset="0"/>
                <a:cs typeface="Times New Roman" panose="02020603050405020304" pitchFamily="18" charset="0"/>
              </a:rPr>
              <a:t> Cassandra 1.x</a:t>
            </a:r>
          </a:p>
          <a:p>
            <a:pPr algn="l" rtl="0">
              <a:buFont typeface="Wingdings" panose="05000000000000000000" pitchFamily="2" charset="2"/>
              <a:buChar char="q"/>
            </a:pPr>
            <a:r>
              <a:rPr lang="en-US" altLang="he-IL" dirty="0">
                <a:latin typeface="Times New Roman" panose="02020603050405020304" pitchFamily="18" charset="0"/>
                <a:cs typeface="Times New Roman" panose="02020603050405020304" pitchFamily="18" charset="0"/>
              </a:rPr>
              <a:t> </a:t>
            </a:r>
            <a:r>
              <a:rPr lang="en-US" altLang="he-IL" dirty="0" err="1">
                <a:latin typeface="Times New Roman" panose="02020603050405020304" pitchFamily="18" charset="0"/>
                <a:cs typeface="Times New Roman" panose="02020603050405020304" pitchFamily="18" charset="0"/>
              </a:rPr>
              <a:t>Redis</a:t>
            </a:r>
            <a:r>
              <a:rPr lang="en-US" altLang="he-IL" dirty="0">
                <a:latin typeface="Times New Roman" panose="02020603050405020304" pitchFamily="18" charset="0"/>
                <a:cs typeface="Times New Roman" panose="02020603050405020304" pitchFamily="18" charset="0"/>
              </a:rPr>
              <a:t> 2.8</a:t>
            </a:r>
          </a:p>
          <a:p>
            <a:pPr algn="l" rtl="0">
              <a:buClrTx/>
              <a:buFont typeface="Wingdings" panose="05000000000000000000" pitchFamily="2" charset="2"/>
              <a:buChar char="q"/>
            </a:pPr>
            <a:endParaRPr lang="en-US" altLang="he-IL"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519954A3-9DFD-4C44-94BA-B95130A3BA1C}" type="slidenum">
              <a:rPr lang="en-US" smtClean="0"/>
              <a:t>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7693" y="4210942"/>
            <a:ext cx="1588777" cy="1588777"/>
          </a:xfrm>
          <a:prstGeom prst="rect">
            <a:avLst/>
          </a:prstGeom>
        </p:spPr>
      </p:pic>
    </p:spTree>
    <p:extLst>
      <p:ext uri="{BB962C8B-B14F-4D97-AF65-F5344CB8AC3E}">
        <p14:creationId xmlns:p14="http://schemas.microsoft.com/office/powerpoint/2010/main" val="169447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A5AA68F-B7C2-4948-BE97-32BFD288E163}"/>
              </a:ext>
            </a:extLst>
          </p:cNvPr>
          <p:cNvSpPr>
            <a:spLocks noGrp="1"/>
          </p:cNvSpPr>
          <p:nvPr>
            <p:ph type="title" idx="4294967295"/>
          </p:nvPr>
        </p:nvSpPr>
        <p:spPr>
          <a:xfrm>
            <a:off x="1096963" y="287338"/>
            <a:ext cx="10058400" cy="1038123"/>
          </a:xfrm>
        </p:spPr>
        <p:txBody>
          <a:bodyPr/>
          <a:lstStyle/>
          <a:p>
            <a:r>
              <a:rPr lang="en-US" altLang="he-IL" dirty="0"/>
              <a:t>PL/SQL</a:t>
            </a:r>
            <a:endParaRPr lang="he-IL" dirty="0"/>
          </a:p>
        </p:txBody>
      </p:sp>
      <p:sp>
        <p:nvSpPr>
          <p:cNvPr id="4" name="מציין מיקום תוכן 3">
            <a:extLst>
              <a:ext uri="{FF2B5EF4-FFF2-40B4-BE49-F238E27FC236}">
                <a16:creationId xmlns:a16="http://schemas.microsoft.com/office/drawing/2014/main" id="{5788E769-AD9F-4244-9477-55D9658D4509}"/>
              </a:ext>
            </a:extLst>
          </p:cNvPr>
          <p:cNvSpPr>
            <a:spLocks noGrp="1"/>
          </p:cNvSpPr>
          <p:nvPr>
            <p:ph idx="1"/>
          </p:nvPr>
        </p:nvSpPr>
        <p:spPr>
          <a:xfrm>
            <a:off x="1241659" y="1770085"/>
            <a:ext cx="10058400" cy="2726266"/>
          </a:xfrm>
        </p:spPr>
        <p:txBody>
          <a:bodyPr/>
          <a:lstStyle/>
          <a:p>
            <a:pPr algn="l" rtl="0">
              <a:buClrTx/>
              <a:buFont typeface="Wingdings" panose="05000000000000000000" pitchFamily="2" charset="2"/>
              <a:buChar char="q"/>
            </a:pPr>
            <a:r>
              <a:rPr lang="en-US" altLang="he-IL" dirty="0" smtClean="0">
                <a:latin typeface="Times New Roman" panose="02020603050405020304" pitchFamily="18" charset="0"/>
                <a:cs typeface="Times New Roman" panose="02020603050405020304" pitchFamily="18" charset="0"/>
              </a:rPr>
              <a:t> Connection </a:t>
            </a:r>
            <a:r>
              <a:rPr lang="en-US" altLang="he-IL" dirty="0">
                <a:latin typeface="Times New Roman" panose="02020603050405020304" pitchFamily="18" charset="0"/>
                <a:cs typeface="Times New Roman" panose="02020603050405020304" pitchFamily="18" charset="0"/>
              </a:rPr>
              <a:t>using Oracle SQL Developer</a:t>
            </a:r>
          </a:p>
          <a:p>
            <a:pPr algn="l" rtl="0">
              <a:buClrTx/>
              <a:buFont typeface="Wingdings" panose="05000000000000000000" pitchFamily="2" charset="2"/>
              <a:buChar char="q"/>
            </a:pPr>
            <a:r>
              <a:rPr lang="en-US" altLang="he-IL" dirty="0" smtClean="0">
                <a:latin typeface="Times New Roman" panose="02020603050405020304" pitchFamily="18" charset="0"/>
                <a:cs typeface="Times New Roman" panose="02020603050405020304" pitchFamily="18" charset="0"/>
              </a:rPr>
              <a:t> Main </a:t>
            </a:r>
            <a:r>
              <a:rPr lang="en-US" altLang="he-IL" dirty="0">
                <a:latin typeface="Times New Roman" panose="02020603050405020304" pitchFamily="18" charset="0"/>
                <a:cs typeface="Times New Roman" panose="02020603050405020304" pitchFamily="18" charset="0"/>
              </a:rPr>
              <a:t>Features</a:t>
            </a:r>
          </a:p>
          <a:p>
            <a:pPr algn="l" rtl="0">
              <a:buClrTx/>
              <a:buFont typeface="Wingdings" panose="05000000000000000000" pitchFamily="2" charset="2"/>
              <a:buChar char="q"/>
            </a:pPr>
            <a:r>
              <a:rPr lang="en-US" altLang="he-IL" dirty="0" smtClean="0">
                <a:latin typeface="Times New Roman" panose="02020603050405020304" pitchFamily="18" charset="0"/>
                <a:cs typeface="Times New Roman" panose="02020603050405020304" pitchFamily="18" charset="0"/>
              </a:rPr>
              <a:t> Block </a:t>
            </a:r>
            <a:r>
              <a:rPr lang="en-US" altLang="he-IL" dirty="0">
                <a:latin typeface="Times New Roman" panose="02020603050405020304" pitchFamily="18" charset="0"/>
                <a:cs typeface="Times New Roman" panose="02020603050405020304" pitchFamily="18" charset="0"/>
              </a:rPr>
              <a:t>Structure</a:t>
            </a:r>
          </a:p>
          <a:p>
            <a:pPr algn="l" rtl="0">
              <a:buClrTx/>
              <a:buFont typeface="Wingdings" panose="05000000000000000000" pitchFamily="2" charset="2"/>
              <a:buChar char="q"/>
            </a:pPr>
            <a:r>
              <a:rPr lang="en-US" altLang="he-IL" dirty="0" smtClean="0">
                <a:latin typeface="Times New Roman" panose="02020603050405020304" pitchFamily="18" charset="0"/>
                <a:cs typeface="Times New Roman" panose="02020603050405020304" pitchFamily="18" charset="0"/>
              </a:rPr>
              <a:t> Variables </a:t>
            </a:r>
            <a:r>
              <a:rPr lang="en-US" altLang="he-IL" dirty="0">
                <a:latin typeface="Times New Roman" panose="02020603050405020304" pitchFamily="18" charset="0"/>
                <a:cs typeface="Times New Roman" panose="02020603050405020304" pitchFamily="18" charset="0"/>
              </a:rPr>
              <a:t>and Constants</a:t>
            </a:r>
          </a:p>
          <a:p>
            <a:pPr algn="l" rtl="0">
              <a:buClrTx/>
              <a:buFont typeface="Wingdings" panose="05000000000000000000" pitchFamily="2" charset="2"/>
              <a:buChar char="q"/>
            </a:pPr>
            <a:r>
              <a:rPr lang="en-US" altLang="he-IL" dirty="0" smtClean="0">
                <a:latin typeface="Times New Roman" panose="02020603050405020304" pitchFamily="18" charset="0"/>
                <a:cs typeface="Times New Roman" panose="02020603050405020304" pitchFamily="18" charset="0"/>
              </a:rPr>
              <a:t> Operations </a:t>
            </a:r>
            <a:r>
              <a:rPr lang="en-US" altLang="he-IL" dirty="0">
                <a:latin typeface="Times New Roman" panose="02020603050405020304" pitchFamily="18" charset="0"/>
                <a:cs typeface="Times New Roman" panose="02020603050405020304" pitchFamily="18" charset="0"/>
              </a:rPr>
              <a:t>and Built In Functions</a:t>
            </a:r>
          </a:p>
          <a:p>
            <a:pPr>
              <a:buClrTx/>
              <a:buFont typeface="Wingdings" panose="05000000000000000000" pitchFamily="2" charset="2"/>
              <a:buChar char="q"/>
            </a:pPr>
            <a:r>
              <a:rPr lang="en-US" altLang="he-IL" dirty="0">
                <a:latin typeface="Times New Roman" panose="02020603050405020304" pitchFamily="18" charset="0"/>
                <a:cs typeface="Times New Roman" panose="02020603050405020304" pitchFamily="18" charset="0"/>
              </a:rPr>
              <a:t> </a:t>
            </a:r>
            <a:r>
              <a:rPr lang="en-US" altLang="he-IL" dirty="0">
                <a:solidFill>
                  <a:schemeClr val="accent2">
                    <a:lumMod val="75000"/>
                  </a:schemeClr>
                </a:solidFill>
                <a:latin typeface="Times New Roman" panose="02020603050405020304" pitchFamily="18" charset="0"/>
                <a:cs typeface="Times New Roman" panose="02020603050405020304" pitchFamily="18" charset="0"/>
              </a:rPr>
              <a:t>https://www.tutorialspoint.com/plsql/</a:t>
            </a:r>
          </a:p>
          <a:p>
            <a:pPr algn="l" rtl="0">
              <a:buClrTx/>
              <a:buFont typeface="Wingdings" panose="05000000000000000000" pitchFamily="2" charset="2"/>
              <a:buChar char="q"/>
            </a:pPr>
            <a:endParaRPr lang="en-US" altLang="he-IL" dirty="0">
              <a:latin typeface="Times New Roman" panose="02020603050405020304" pitchFamily="18" charset="0"/>
              <a:cs typeface="Times New Roman" panose="02020603050405020304" pitchFamily="18" charset="0"/>
            </a:endParaRPr>
          </a:p>
          <a:p>
            <a:pPr algn="l" rtl="0">
              <a:buFont typeface="Wingdings" panose="05000000000000000000" pitchFamily="2" charset="2"/>
              <a:buChar char="q"/>
            </a:pPr>
            <a:endParaRPr lang="he-IL" dirty="0"/>
          </a:p>
        </p:txBody>
      </p:sp>
      <p:sp>
        <p:nvSpPr>
          <p:cNvPr id="3" name="Slide Number Placeholder 2"/>
          <p:cNvSpPr>
            <a:spLocks noGrp="1"/>
          </p:cNvSpPr>
          <p:nvPr>
            <p:ph type="sldNum" sz="quarter" idx="12"/>
          </p:nvPr>
        </p:nvSpPr>
        <p:spPr/>
        <p:txBody>
          <a:bodyPr/>
          <a:lstStyle/>
          <a:p>
            <a:fld id="{519954A3-9DFD-4C44-94BA-B95130A3BA1C}" type="slidenum">
              <a:rPr lang="en-US" smtClean="0"/>
              <a:t>5</a:t>
            </a:fld>
            <a:endParaRPr lang="en-US" dirty="0"/>
          </a:p>
        </p:txBody>
      </p:sp>
    </p:spTree>
    <p:extLst>
      <p:ext uri="{BB962C8B-B14F-4D97-AF65-F5344CB8AC3E}">
        <p14:creationId xmlns:p14="http://schemas.microsoft.com/office/powerpoint/2010/main" val="42144411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A5AA68F-B7C2-4948-BE97-32BFD288E163}"/>
              </a:ext>
            </a:extLst>
          </p:cNvPr>
          <p:cNvSpPr>
            <a:spLocks noGrp="1"/>
          </p:cNvSpPr>
          <p:nvPr>
            <p:ph type="title" idx="4294967295"/>
          </p:nvPr>
        </p:nvSpPr>
        <p:spPr>
          <a:xfrm>
            <a:off x="1096963" y="287339"/>
            <a:ext cx="10058400" cy="1018948"/>
          </a:xfrm>
        </p:spPr>
        <p:txBody>
          <a:bodyPr/>
          <a:lstStyle/>
          <a:p>
            <a:r>
              <a:rPr lang="en-US" altLang="he-IL" dirty="0"/>
              <a:t>Connection using Oracle SQL Developer</a:t>
            </a:r>
            <a:endParaRPr lang="he-IL" dirty="0"/>
          </a:p>
        </p:txBody>
      </p:sp>
      <p:sp>
        <p:nvSpPr>
          <p:cNvPr id="4" name="מציין מיקום תוכן 3">
            <a:extLst>
              <a:ext uri="{FF2B5EF4-FFF2-40B4-BE49-F238E27FC236}">
                <a16:creationId xmlns:a16="http://schemas.microsoft.com/office/drawing/2014/main" id="{5788E769-AD9F-4244-9477-55D9658D4509}"/>
              </a:ext>
            </a:extLst>
          </p:cNvPr>
          <p:cNvSpPr>
            <a:spLocks noGrp="1"/>
          </p:cNvSpPr>
          <p:nvPr>
            <p:ph idx="1"/>
          </p:nvPr>
        </p:nvSpPr>
        <p:spPr>
          <a:xfrm>
            <a:off x="1097280" y="2047070"/>
            <a:ext cx="10058400" cy="486406"/>
          </a:xfrm>
        </p:spPr>
        <p:txBody>
          <a:bodyPr/>
          <a:lstStyle/>
          <a:p>
            <a:pPr algn="l" rtl="0">
              <a:spcBef>
                <a:spcPct val="50000"/>
              </a:spcBef>
              <a:buFont typeface="Wingdings" panose="05000000000000000000" pitchFamily="2" charset="2"/>
              <a:buChar char="§"/>
            </a:pPr>
            <a:r>
              <a:rPr lang="en-US" altLang="he-IL" dirty="0">
                <a:solidFill>
                  <a:srgbClr val="000000"/>
                </a:solidFill>
                <a:latin typeface="Times New Roman" panose="02020603050405020304" pitchFamily="18" charset="0"/>
                <a:cs typeface="Times New Roman" panose="02020603050405020304" pitchFamily="18" charset="0"/>
              </a:rPr>
              <a:t>Create a new connection</a:t>
            </a:r>
          </a:p>
          <a:p>
            <a:pPr algn="l" rtl="0">
              <a:buClrTx/>
              <a:buFont typeface="Wingdings" panose="05000000000000000000" pitchFamily="2" charset="2"/>
              <a:buChar char="q"/>
            </a:pPr>
            <a:endParaRPr lang="en-US" altLang="he-IL" dirty="0">
              <a:latin typeface="Times New Roman" panose="02020603050405020304" pitchFamily="18" charset="0"/>
              <a:cs typeface="Times New Roman" panose="02020603050405020304" pitchFamily="18" charset="0"/>
            </a:endParaRPr>
          </a:p>
          <a:p>
            <a:pPr algn="l" rtl="0">
              <a:buFont typeface="Wingdings" panose="05000000000000000000" pitchFamily="2" charset="2"/>
              <a:buChar char="q"/>
            </a:pPr>
            <a:endParaRPr lang="he-IL" dirty="0"/>
          </a:p>
        </p:txBody>
      </p:sp>
      <p:pic>
        <p:nvPicPr>
          <p:cNvPr id="6" name="Picture 4">
            <a:extLst>
              <a:ext uri="{FF2B5EF4-FFF2-40B4-BE49-F238E27FC236}">
                <a16:creationId xmlns:a16="http://schemas.microsoft.com/office/drawing/2014/main" id="{3D46C908-7D25-4A25-A045-BC6413304A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8926" y="1582170"/>
            <a:ext cx="7056437"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519954A3-9DFD-4C44-94BA-B95130A3BA1C}" type="slidenum">
              <a:rPr lang="en-US" smtClean="0"/>
              <a:t>6</a:t>
            </a:fld>
            <a:endParaRPr lang="en-US" dirty="0"/>
          </a:p>
        </p:txBody>
      </p:sp>
    </p:spTree>
    <p:extLst>
      <p:ext uri="{BB962C8B-B14F-4D97-AF65-F5344CB8AC3E}">
        <p14:creationId xmlns:p14="http://schemas.microsoft.com/office/powerpoint/2010/main" val="21636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A5AA68F-B7C2-4948-BE97-32BFD288E163}"/>
              </a:ext>
            </a:extLst>
          </p:cNvPr>
          <p:cNvSpPr>
            <a:spLocks noGrp="1"/>
          </p:cNvSpPr>
          <p:nvPr>
            <p:ph type="title" idx="4294967295"/>
          </p:nvPr>
        </p:nvSpPr>
        <p:spPr>
          <a:xfrm>
            <a:off x="1096963" y="287339"/>
            <a:ext cx="10058400" cy="1018948"/>
          </a:xfrm>
        </p:spPr>
        <p:txBody>
          <a:bodyPr/>
          <a:lstStyle/>
          <a:p>
            <a:r>
              <a:rPr lang="en-US" altLang="he-IL" dirty="0"/>
              <a:t>Connection using Oracle SQL Developer</a:t>
            </a:r>
            <a:endParaRPr lang="he-IL" dirty="0"/>
          </a:p>
        </p:txBody>
      </p:sp>
      <p:sp>
        <p:nvSpPr>
          <p:cNvPr id="4" name="מציין מיקום תוכן 3">
            <a:extLst>
              <a:ext uri="{FF2B5EF4-FFF2-40B4-BE49-F238E27FC236}">
                <a16:creationId xmlns:a16="http://schemas.microsoft.com/office/drawing/2014/main" id="{5788E769-AD9F-4244-9477-55D9658D4509}"/>
              </a:ext>
            </a:extLst>
          </p:cNvPr>
          <p:cNvSpPr>
            <a:spLocks noGrp="1"/>
          </p:cNvSpPr>
          <p:nvPr>
            <p:ph idx="1"/>
          </p:nvPr>
        </p:nvSpPr>
        <p:spPr>
          <a:xfrm>
            <a:off x="425476" y="1949615"/>
            <a:ext cx="10058400" cy="486406"/>
          </a:xfrm>
        </p:spPr>
        <p:txBody>
          <a:bodyPr/>
          <a:lstStyle/>
          <a:p>
            <a:pPr>
              <a:spcBef>
                <a:spcPct val="50000"/>
              </a:spcBef>
              <a:buFont typeface="Wingdings" panose="05000000000000000000" pitchFamily="2" charset="2"/>
              <a:buChar char="§"/>
            </a:pPr>
            <a:r>
              <a:rPr lang="en-US" altLang="he-IL" dirty="0">
                <a:solidFill>
                  <a:srgbClr val="000000"/>
                </a:solidFill>
                <a:latin typeface="Times New Roman" panose="02020603050405020304" pitchFamily="18" charset="0"/>
                <a:cs typeface="Times New Roman" panose="02020603050405020304" pitchFamily="18" charset="0"/>
              </a:rPr>
              <a:t>Fill the required fields</a:t>
            </a:r>
          </a:p>
          <a:p>
            <a:pPr algn="l" rtl="0">
              <a:buClrTx/>
              <a:buFont typeface="Wingdings" panose="05000000000000000000" pitchFamily="2" charset="2"/>
              <a:buChar char="q"/>
            </a:pPr>
            <a:endParaRPr lang="en-US" altLang="he-IL" dirty="0">
              <a:latin typeface="Times New Roman" panose="02020603050405020304" pitchFamily="18" charset="0"/>
              <a:cs typeface="Times New Roman" panose="02020603050405020304" pitchFamily="18" charset="0"/>
            </a:endParaRPr>
          </a:p>
          <a:p>
            <a:pPr algn="l" rtl="0">
              <a:buFont typeface="Wingdings" panose="05000000000000000000" pitchFamily="2" charset="2"/>
              <a:buChar char="q"/>
            </a:pPr>
            <a:endParaRPr lang="he-IL" dirty="0"/>
          </a:p>
        </p:txBody>
      </p:sp>
      <p:pic>
        <p:nvPicPr>
          <p:cNvPr id="7" name="Picture 12">
            <a:extLst>
              <a:ext uri="{FF2B5EF4-FFF2-40B4-BE49-F238E27FC236}">
                <a16:creationId xmlns:a16="http://schemas.microsoft.com/office/drawing/2014/main" id="{3A1748F9-3EB3-445C-838C-C6AA7C23DB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9956" y="1660634"/>
            <a:ext cx="7200900"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8" name="AutoShape 6">
            <a:extLst>
              <a:ext uri="{FF2B5EF4-FFF2-40B4-BE49-F238E27FC236}">
                <a16:creationId xmlns:a16="http://schemas.microsoft.com/office/drawing/2014/main" id="{EC988EBA-767C-4B39-8C76-E4482074B2F4}"/>
              </a:ext>
            </a:extLst>
          </p:cNvPr>
          <p:cNvSpPr>
            <a:spLocks noChangeArrowheads="1"/>
          </p:cNvSpPr>
          <p:nvPr/>
        </p:nvSpPr>
        <p:spPr bwMode="auto">
          <a:xfrm>
            <a:off x="10275931" y="1320570"/>
            <a:ext cx="1296988" cy="863600"/>
          </a:xfrm>
          <a:prstGeom prst="wedgeRectCallout">
            <a:avLst>
              <a:gd name="adj1" fmla="val -140104"/>
              <a:gd name="adj2" fmla="val 83248"/>
            </a:avLst>
          </a:prstGeom>
          <a:solidFill>
            <a:srgbClr val="FFC000"/>
          </a:solidFill>
          <a:ln w="12700" algn="ctr">
            <a:solidFill>
              <a:schemeClr val="tx1"/>
            </a:solidFill>
            <a:miter lim="800000"/>
            <a:headEnd/>
            <a:tailEnd/>
          </a:ln>
        </p:spPr>
        <p:txBody>
          <a:bodyPr lIns="0" tIns="0" rIns="0" bIns="0"/>
          <a:lstStyle>
            <a:lvl1pPr>
              <a:defRPr sz="2200">
                <a:solidFill>
                  <a:schemeClr val="tx1"/>
                </a:solidFill>
                <a:latin typeface="Tele-GroteskNor" pitchFamily="2" charset="0"/>
              </a:defRPr>
            </a:lvl1pPr>
            <a:lvl2pPr marL="742950" indent="-285750">
              <a:defRPr sz="2200">
                <a:solidFill>
                  <a:schemeClr val="tx1"/>
                </a:solidFill>
                <a:latin typeface="Tele-GroteskNor" pitchFamily="2" charset="0"/>
              </a:defRPr>
            </a:lvl2pPr>
            <a:lvl3pPr marL="1143000" indent="-228600">
              <a:defRPr sz="2200">
                <a:solidFill>
                  <a:schemeClr val="tx1"/>
                </a:solidFill>
                <a:latin typeface="Tele-GroteskNor" pitchFamily="2" charset="0"/>
              </a:defRPr>
            </a:lvl3pPr>
            <a:lvl4pPr marL="1600200" indent="-228600">
              <a:defRPr sz="2200">
                <a:solidFill>
                  <a:schemeClr val="tx1"/>
                </a:solidFill>
                <a:latin typeface="Tele-GroteskNor" pitchFamily="2" charset="0"/>
              </a:defRPr>
            </a:lvl4pPr>
            <a:lvl5pPr marL="2057400" indent="-228600">
              <a:defRPr sz="2200">
                <a:solidFill>
                  <a:schemeClr val="tx1"/>
                </a:solidFill>
                <a:latin typeface="Tele-GroteskNor" pitchFamily="2" charset="0"/>
              </a:defRPr>
            </a:lvl5pPr>
            <a:lvl6pPr marL="2514600" indent="-228600" algn="l" rtl="0" eaLnBrk="0" fontAlgn="base" hangingPunct="0">
              <a:spcBef>
                <a:spcPct val="0"/>
              </a:spcBef>
              <a:spcAft>
                <a:spcPct val="0"/>
              </a:spcAft>
              <a:defRPr sz="2200">
                <a:solidFill>
                  <a:schemeClr val="tx1"/>
                </a:solidFill>
                <a:latin typeface="Tele-GroteskNor" pitchFamily="2" charset="0"/>
              </a:defRPr>
            </a:lvl6pPr>
            <a:lvl7pPr marL="2971800" indent="-228600" algn="l" rtl="0" eaLnBrk="0" fontAlgn="base" hangingPunct="0">
              <a:spcBef>
                <a:spcPct val="0"/>
              </a:spcBef>
              <a:spcAft>
                <a:spcPct val="0"/>
              </a:spcAft>
              <a:defRPr sz="2200">
                <a:solidFill>
                  <a:schemeClr val="tx1"/>
                </a:solidFill>
                <a:latin typeface="Tele-GroteskNor" pitchFamily="2" charset="0"/>
              </a:defRPr>
            </a:lvl7pPr>
            <a:lvl8pPr marL="3429000" indent="-228600" algn="l" rtl="0" eaLnBrk="0" fontAlgn="base" hangingPunct="0">
              <a:spcBef>
                <a:spcPct val="0"/>
              </a:spcBef>
              <a:spcAft>
                <a:spcPct val="0"/>
              </a:spcAft>
              <a:defRPr sz="2200">
                <a:solidFill>
                  <a:schemeClr val="tx1"/>
                </a:solidFill>
                <a:latin typeface="Tele-GroteskNor" pitchFamily="2" charset="0"/>
              </a:defRPr>
            </a:lvl8pPr>
            <a:lvl9pPr marL="3886200" indent="-228600" algn="l" rtl="0" eaLnBrk="0" fontAlgn="base" hangingPunct="0">
              <a:spcBef>
                <a:spcPct val="0"/>
              </a:spcBef>
              <a:spcAft>
                <a:spcPct val="0"/>
              </a:spcAft>
              <a:defRPr sz="2200">
                <a:solidFill>
                  <a:schemeClr val="tx1"/>
                </a:solidFill>
                <a:latin typeface="Tele-GroteskNor" pitchFamily="2" charset="0"/>
              </a:defRPr>
            </a:lvl9pPr>
          </a:lstStyle>
          <a:p>
            <a:pPr algn="ctr" eaLnBrk="1" hangingPunct="1">
              <a:lnSpc>
                <a:spcPct val="90000"/>
              </a:lnSpc>
              <a:spcBef>
                <a:spcPct val="25000"/>
              </a:spcBef>
            </a:pPr>
            <a:r>
              <a:rPr lang="en-US" altLang="he-IL" dirty="0">
                <a:latin typeface="Times New Roman" panose="02020603050405020304" pitchFamily="18" charset="0"/>
                <a:cs typeface="Times New Roman" panose="02020603050405020304" pitchFamily="18" charset="0"/>
              </a:rPr>
              <a:t>Your university username  </a:t>
            </a:r>
          </a:p>
        </p:txBody>
      </p:sp>
      <p:sp>
        <p:nvSpPr>
          <p:cNvPr id="9" name="AutoShape 7">
            <a:extLst>
              <a:ext uri="{FF2B5EF4-FFF2-40B4-BE49-F238E27FC236}">
                <a16:creationId xmlns:a16="http://schemas.microsoft.com/office/drawing/2014/main" id="{CBF3E7E1-D74F-4FEF-A4C0-4432E69E520E}"/>
              </a:ext>
            </a:extLst>
          </p:cNvPr>
          <p:cNvSpPr>
            <a:spLocks noChangeArrowheads="1"/>
          </p:cNvSpPr>
          <p:nvPr/>
        </p:nvSpPr>
        <p:spPr bwMode="auto">
          <a:xfrm>
            <a:off x="10310857" y="2518450"/>
            <a:ext cx="1604986" cy="895926"/>
          </a:xfrm>
          <a:prstGeom prst="wedgeRectCallout">
            <a:avLst>
              <a:gd name="adj1" fmla="val -127282"/>
              <a:gd name="adj2" fmla="val -27492"/>
            </a:avLst>
          </a:prstGeom>
          <a:solidFill>
            <a:srgbClr val="FFC000"/>
          </a:solidFill>
          <a:ln w="12700" algn="ctr">
            <a:solidFill>
              <a:schemeClr val="tx1"/>
            </a:solidFill>
            <a:miter lim="800000"/>
            <a:headEnd/>
            <a:tailEnd/>
          </a:ln>
        </p:spPr>
        <p:txBody>
          <a:bodyPr lIns="0" tIns="0" rIns="0" bIns="0"/>
          <a:lstStyle>
            <a:lvl1pPr>
              <a:defRPr sz="2200">
                <a:solidFill>
                  <a:schemeClr val="tx1"/>
                </a:solidFill>
                <a:latin typeface="Tele-GroteskNor" pitchFamily="2" charset="0"/>
              </a:defRPr>
            </a:lvl1pPr>
            <a:lvl2pPr marL="742950" indent="-285750">
              <a:defRPr sz="2200">
                <a:solidFill>
                  <a:schemeClr val="tx1"/>
                </a:solidFill>
                <a:latin typeface="Tele-GroteskNor" pitchFamily="2" charset="0"/>
              </a:defRPr>
            </a:lvl2pPr>
            <a:lvl3pPr marL="1143000" indent="-228600">
              <a:defRPr sz="2200">
                <a:solidFill>
                  <a:schemeClr val="tx1"/>
                </a:solidFill>
                <a:latin typeface="Tele-GroteskNor" pitchFamily="2" charset="0"/>
              </a:defRPr>
            </a:lvl3pPr>
            <a:lvl4pPr marL="1600200" indent="-228600">
              <a:defRPr sz="2200">
                <a:solidFill>
                  <a:schemeClr val="tx1"/>
                </a:solidFill>
                <a:latin typeface="Tele-GroteskNor" pitchFamily="2" charset="0"/>
              </a:defRPr>
            </a:lvl4pPr>
            <a:lvl5pPr marL="2057400" indent="-228600">
              <a:defRPr sz="2200">
                <a:solidFill>
                  <a:schemeClr val="tx1"/>
                </a:solidFill>
                <a:latin typeface="Tele-GroteskNor" pitchFamily="2" charset="0"/>
              </a:defRPr>
            </a:lvl5pPr>
            <a:lvl6pPr marL="2514600" indent="-228600" algn="l" rtl="0" eaLnBrk="0" fontAlgn="base" hangingPunct="0">
              <a:spcBef>
                <a:spcPct val="0"/>
              </a:spcBef>
              <a:spcAft>
                <a:spcPct val="0"/>
              </a:spcAft>
              <a:defRPr sz="2200">
                <a:solidFill>
                  <a:schemeClr val="tx1"/>
                </a:solidFill>
                <a:latin typeface="Tele-GroteskNor" pitchFamily="2" charset="0"/>
              </a:defRPr>
            </a:lvl6pPr>
            <a:lvl7pPr marL="2971800" indent="-228600" algn="l" rtl="0" eaLnBrk="0" fontAlgn="base" hangingPunct="0">
              <a:spcBef>
                <a:spcPct val="0"/>
              </a:spcBef>
              <a:spcAft>
                <a:spcPct val="0"/>
              </a:spcAft>
              <a:defRPr sz="2200">
                <a:solidFill>
                  <a:schemeClr val="tx1"/>
                </a:solidFill>
                <a:latin typeface="Tele-GroteskNor" pitchFamily="2" charset="0"/>
              </a:defRPr>
            </a:lvl7pPr>
            <a:lvl8pPr marL="3429000" indent="-228600" algn="l" rtl="0" eaLnBrk="0" fontAlgn="base" hangingPunct="0">
              <a:spcBef>
                <a:spcPct val="0"/>
              </a:spcBef>
              <a:spcAft>
                <a:spcPct val="0"/>
              </a:spcAft>
              <a:defRPr sz="2200">
                <a:solidFill>
                  <a:schemeClr val="tx1"/>
                </a:solidFill>
                <a:latin typeface="Tele-GroteskNor" pitchFamily="2" charset="0"/>
              </a:defRPr>
            </a:lvl8pPr>
            <a:lvl9pPr marL="3886200" indent="-228600" algn="l" rtl="0" eaLnBrk="0" fontAlgn="base" hangingPunct="0">
              <a:spcBef>
                <a:spcPct val="0"/>
              </a:spcBef>
              <a:spcAft>
                <a:spcPct val="0"/>
              </a:spcAft>
              <a:defRPr sz="2200">
                <a:solidFill>
                  <a:schemeClr val="tx1"/>
                </a:solidFill>
                <a:latin typeface="Tele-GroteskNor" pitchFamily="2" charset="0"/>
              </a:defRPr>
            </a:lvl9pPr>
          </a:lstStyle>
          <a:p>
            <a:pPr algn="ctr" eaLnBrk="1" hangingPunct="1">
              <a:lnSpc>
                <a:spcPct val="90000"/>
              </a:lnSpc>
              <a:spcBef>
                <a:spcPct val="25000"/>
              </a:spcBef>
            </a:pPr>
            <a:r>
              <a:rPr lang="en-US" altLang="he-IL" sz="1800" dirty="0" err="1" smtClean="0">
                <a:latin typeface="Times New Roman" panose="02020603050405020304" pitchFamily="18" charset="0"/>
                <a:cs typeface="Times New Roman" panose="02020603050405020304" pitchFamily="18" charset="0"/>
              </a:rPr>
              <a:t>abcd</a:t>
            </a:r>
            <a:endParaRPr lang="he-IL" altLang="he-IL" sz="1800" dirty="0">
              <a:latin typeface="Times New Roman" panose="02020603050405020304" pitchFamily="18" charset="0"/>
              <a:cs typeface="Times New Roman" panose="02020603050405020304" pitchFamily="18" charset="0"/>
            </a:endParaRPr>
          </a:p>
          <a:p>
            <a:pPr algn="ctr" eaLnBrk="1" hangingPunct="1">
              <a:lnSpc>
                <a:spcPct val="90000"/>
              </a:lnSpc>
              <a:spcBef>
                <a:spcPct val="25000"/>
              </a:spcBef>
            </a:pPr>
            <a:r>
              <a:rPr lang="en-US" altLang="he-IL" sz="1800" dirty="0" smtClean="0">
                <a:latin typeface="Times New Roman" panose="02020603050405020304" pitchFamily="18" charset="0"/>
                <a:cs typeface="Times New Roman" panose="02020603050405020304" pitchFamily="18" charset="0"/>
              </a:rPr>
              <a:t> later </a:t>
            </a:r>
            <a:r>
              <a:rPr lang="en-US" altLang="he-IL" sz="1800" dirty="0">
                <a:latin typeface="Times New Roman" panose="02020603050405020304" pitchFamily="18" charset="0"/>
                <a:cs typeface="Times New Roman" panose="02020603050405020304" pitchFamily="18" charset="0"/>
              </a:rPr>
              <a:t>you should change it.  </a:t>
            </a:r>
          </a:p>
        </p:txBody>
      </p:sp>
      <p:sp>
        <p:nvSpPr>
          <p:cNvPr id="10" name="AutoShape 8">
            <a:extLst>
              <a:ext uri="{FF2B5EF4-FFF2-40B4-BE49-F238E27FC236}">
                <a16:creationId xmlns:a16="http://schemas.microsoft.com/office/drawing/2014/main" id="{34CBDF49-E222-49EF-9BD0-7E5F627A192C}"/>
              </a:ext>
            </a:extLst>
          </p:cNvPr>
          <p:cNvSpPr>
            <a:spLocks noChangeArrowheads="1"/>
          </p:cNvSpPr>
          <p:nvPr/>
        </p:nvSpPr>
        <p:spPr bwMode="auto">
          <a:xfrm>
            <a:off x="10310856" y="3617081"/>
            <a:ext cx="1476375" cy="1223962"/>
          </a:xfrm>
          <a:prstGeom prst="wedgeRectCallout">
            <a:avLst>
              <a:gd name="adj1" fmla="val -126532"/>
              <a:gd name="adj2" fmla="val 5061"/>
            </a:avLst>
          </a:prstGeom>
          <a:solidFill>
            <a:srgbClr val="FFC000"/>
          </a:solidFill>
          <a:ln w="12700" algn="ctr">
            <a:solidFill>
              <a:schemeClr val="tx1"/>
            </a:solidFill>
            <a:miter lim="800000"/>
            <a:headEnd/>
            <a:tailEnd/>
          </a:ln>
        </p:spPr>
        <p:txBody>
          <a:bodyPr lIns="0" tIns="0" rIns="0" bIns="0"/>
          <a:lstStyle>
            <a:lvl1pPr>
              <a:defRPr sz="2200">
                <a:solidFill>
                  <a:schemeClr val="tx1"/>
                </a:solidFill>
                <a:latin typeface="Tele-GroteskNor" pitchFamily="2" charset="0"/>
              </a:defRPr>
            </a:lvl1pPr>
            <a:lvl2pPr marL="742950" indent="-285750">
              <a:defRPr sz="2200">
                <a:solidFill>
                  <a:schemeClr val="tx1"/>
                </a:solidFill>
                <a:latin typeface="Tele-GroteskNor" pitchFamily="2" charset="0"/>
              </a:defRPr>
            </a:lvl2pPr>
            <a:lvl3pPr marL="1143000" indent="-228600">
              <a:defRPr sz="2200">
                <a:solidFill>
                  <a:schemeClr val="tx1"/>
                </a:solidFill>
                <a:latin typeface="Tele-GroteskNor" pitchFamily="2" charset="0"/>
              </a:defRPr>
            </a:lvl3pPr>
            <a:lvl4pPr marL="1600200" indent="-228600">
              <a:defRPr sz="2200">
                <a:solidFill>
                  <a:schemeClr val="tx1"/>
                </a:solidFill>
                <a:latin typeface="Tele-GroteskNor" pitchFamily="2" charset="0"/>
              </a:defRPr>
            </a:lvl4pPr>
            <a:lvl5pPr marL="2057400" indent="-228600">
              <a:defRPr sz="2200">
                <a:solidFill>
                  <a:schemeClr val="tx1"/>
                </a:solidFill>
                <a:latin typeface="Tele-GroteskNor" pitchFamily="2" charset="0"/>
              </a:defRPr>
            </a:lvl5pPr>
            <a:lvl6pPr marL="2514600" indent="-228600" algn="l" rtl="0" eaLnBrk="0" fontAlgn="base" hangingPunct="0">
              <a:spcBef>
                <a:spcPct val="0"/>
              </a:spcBef>
              <a:spcAft>
                <a:spcPct val="0"/>
              </a:spcAft>
              <a:defRPr sz="2200">
                <a:solidFill>
                  <a:schemeClr val="tx1"/>
                </a:solidFill>
                <a:latin typeface="Tele-GroteskNor" pitchFamily="2" charset="0"/>
              </a:defRPr>
            </a:lvl6pPr>
            <a:lvl7pPr marL="2971800" indent="-228600" algn="l" rtl="0" eaLnBrk="0" fontAlgn="base" hangingPunct="0">
              <a:spcBef>
                <a:spcPct val="0"/>
              </a:spcBef>
              <a:spcAft>
                <a:spcPct val="0"/>
              </a:spcAft>
              <a:defRPr sz="2200">
                <a:solidFill>
                  <a:schemeClr val="tx1"/>
                </a:solidFill>
                <a:latin typeface="Tele-GroteskNor" pitchFamily="2" charset="0"/>
              </a:defRPr>
            </a:lvl7pPr>
            <a:lvl8pPr marL="3429000" indent="-228600" algn="l" rtl="0" eaLnBrk="0" fontAlgn="base" hangingPunct="0">
              <a:spcBef>
                <a:spcPct val="0"/>
              </a:spcBef>
              <a:spcAft>
                <a:spcPct val="0"/>
              </a:spcAft>
              <a:defRPr sz="2200">
                <a:solidFill>
                  <a:schemeClr val="tx1"/>
                </a:solidFill>
                <a:latin typeface="Tele-GroteskNor" pitchFamily="2" charset="0"/>
              </a:defRPr>
            </a:lvl8pPr>
            <a:lvl9pPr marL="3886200" indent="-228600" algn="l" rtl="0" eaLnBrk="0" fontAlgn="base" hangingPunct="0">
              <a:spcBef>
                <a:spcPct val="0"/>
              </a:spcBef>
              <a:spcAft>
                <a:spcPct val="0"/>
              </a:spcAft>
              <a:defRPr sz="2200">
                <a:solidFill>
                  <a:schemeClr val="tx1"/>
                </a:solidFill>
                <a:latin typeface="Tele-GroteskNor" pitchFamily="2" charset="0"/>
              </a:defRPr>
            </a:lvl9pPr>
          </a:lstStyle>
          <a:p>
            <a:pPr algn="ctr" eaLnBrk="1" hangingPunct="1">
              <a:lnSpc>
                <a:spcPct val="90000"/>
              </a:lnSpc>
              <a:spcBef>
                <a:spcPct val="25000"/>
              </a:spcBef>
            </a:pPr>
            <a:r>
              <a:rPr lang="en-US" altLang="he-IL" dirty="0">
                <a:latin typeface="Times New Roman" panose="02020603050405020304" pitchFamily="18" charset="0"/>
                <a:cs typeface="Times New Roman" panose="02020603050405020304" pitchFamily="18" charset="0"/>
              </a:rPr>
              <a:t>Server IP</a:t>
            </a:r>
          </a:p>
          <a:p>
            <a:pPr algn="ctr" eaLnBrk="1" hangingPunct="1">
              <a:lnSpc>
                <a:spcPct val="90000"/>
              </a:lnSpc>
              <a:spcBef>
                <a:spcPct val="25000"/>
              </a:spcBef>
            </a:pPr>
            <a:r>
              <a:rPr lang="en-US" altLang="he-IL" sz="1600" dirty="0">
                <a:latin typeface="Times New Roman" panose="02020603050405020304" pitchFamily="18" charset="0"/>
                <a:cs typeface="Times New Roman" panose="02020603050405020304" pitchFamily="18" charset="0"/>
              </a:rPr>
              <a:t>132.72.65.216</a:t>
            </a:r>
            <a:endParaRPr lang="he-IL" altLang="he-IL" sz="1600" dirty="0">
              <a:latin typeface="Times New Roman" panose="02020603050405020304" pitchFamily="18" charset="0"/>
              <a:cs typeface="Times New Roman" panose="02020603050405020304" pitchFamily="18" charset="0"/>
            </a:endParaRPr>
          </a:p>
          <a:p>
            <a:pPr algn="ctr" eaLnBrk="1" hangingPunct="1">
              <a:lnSpc>
                <a:spcPct val="90000"/>
              </a:lnSpc>
              <a:spcBef>
                <a:spcPct val="25000"/>
              </a:spcBef>
            </a:pPr>
            <a:r>
              <a:rPr lang="en-US" altLang="he-IL" sz="1600" dirty="0">
                <a:latin typeface="Times New Roman" panose="02020603050405020304" pitchFamily="18" charset="0"/>
                <a:cs typeface="Times New Roman" panose="02020603050405020304" pitchFamily="18" charset="0"/>
              </a:rPr>
              <a:t>ora1.ise.bgu.ac.il</a:t>
            </a:r>
          </a:p>
          <a:p>
            <a:pPr algn="ctr" eaLnBrk="1" hangingPunct="1">
              <a:lnSpc>
                <a:spcPct val="90000"/>
              </a:lnSpc>
              <a:spcBef>
                <a:spcPct val="25000"/>
              </a:spcBef>
            </a:pPr>
            <a:r>
              <a:rPr lang="en-US" altLang="he-IL" sz="1600" dirty="0">
                <a:latin typeface="Times New Roman" panose="02020603050405020304" pitchFamily="18" charset="0"/>
                <a:cs typeface="Times New Roman" panose="02020603050405020304" pitchFamily="18" charset="0"/>
              </a:rPr>
              <a:t>ora2.ise.bgu.ac.il</a:t>
            </a:r>
          </a:p>
        </p:txBody>
      </p:sp>
      <p:sp>
        <p:nvSpPr>
          <p:cNvPr id="11" name="Rectangle 10">
            <a:extLst>
              <a:ext uri="{FF2B5EF4-FFF2-40B4-BE49-F238E27FC236}">
                <a16:creationId xmlns:a16="http://schemas.microsoft.com/office/drawing/2014/main" id="{06BEE208-3301-469F-AA23-84A95E9FB370}"/>
              </a:ext>
            </a:extLst>
          </p:cNvPr>
          <p:cNvSpPr/>
          <p:nvPr/>
        </p:nvSpPr>
        <p:spPr bwMode="auto">
          <a:xfrm>
            <a:off x="7705292" y="4229062"/>
            <a:ext cx="1511300" cy="193675"/>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0" tIns="0" rIns="0" bIns="0">
            <a:spAutoFit/>
          </a:bodyPr>
          <a:lstStyle/>
          <a:p>
            <a:pPr eaLnBrk="1" hangingPunct="1">
              <a:lnSpc>
                <a:spcPct val="90000"/>
              </a:lnSpc>
              <a:spcBef>
                <a:spcPct val="25000"/>
              </a:spcBef>
              <a:defRPr/>
            </a:pPr>
            <a:r>
              <a:rPr lang="en-US" sz="1400" dirty="0"/>
              <a:t>132.72.65.216</a:t>
            </a:r>
            <a:endParaRPr lang="en-US" sz="1400" dirty="0">
              <a:solidFill>
                <a:schemeClr val="tx1"/>
              </a:solidFill>
            </a:endParaRPr>
          </a:p>
        </p:txBody>
      </p:sp>
      <p:sp>
        <p:nvSpPr>
          <p:cNvPr id="12" name="Rectangle 11">
            <a:extLst>
              <a:ext uri="{FF2B5EF4-FFF2-40B4-BE49-F238E27FC236}">
                <a16:creationId xmlns:a16="http://schemas.microsoft.com/office/drawing/2014/main" id="{14247146-E98A-4972-821F-075FAFCB6299}"/>
              </a:ext>
            </a:extLst>
          </p:cNvPr>
          <p:cNvSpPr/>
          <p:nvPr/>
        </p:nvSpPr>
        <p:spPr bwMode="auto">
          <a:xfrm>
            <a:off x="7731237" y="4772133"/>
            <a:ext cx="1485355" cy="193899"/>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wrap="square" lIns="0" tIns="0" rIns="0" bIns="0">
            <a:spAutoFit/>
          </a:bodyPr>
          <a:lstStyle/>
          <a:p>
            <a:pPr eaLnBrk="1" hangingPunct="1">
              <a:lnSpc>
                <a:spcPct val="90000"/>
              </a:lnSpc>
              <a:spcBef>
                <a:spcPct val="25000"/>
              </a:spcBef>
              <a:defRPr/>
            </a:pPr>
            <a:r>
              <a:rPr lang="en-US" sz="1400" dirty="0">
                <a:solidFill>
                  <a:schemeClr val="tx1"/>
                </a:solidFill>
              </a:rPr>
              <a:t>oracle</a:t>
            </a:r>
          </a:p>
        </p:txBody>
      </p:sp>
      <p:sp>
        <p:nvSpPr>
          <p:cNvPr id="13" name="AutoShape 9">
            <a:extLst>
              <a:ext uri="{FF2B5EF4-FFF2-40B4-BE49-F238E27FC236}">
                <a16:creationId xmlns:a16="http://schemas.microsoft.com/office/drawing/2014/main" id="{711DE6DC-DFB2-4632-ABD6-65785BD1ABEC}"/>
              </a:ext>
            </a:extLst>
          </p:cNvPr>
          <p:cNvSpPr>
            <a:spLocks noChangeArrowheads="1"/>
          </p:cNvSpPr>
          <p:nvPr/>
        </p:nvSpPr>
        <p:spPr bwMode="auto">
          <a:xfrm>
            <a:off x="10310856" y="5278836"/>
            <a:ext cx="1296988" cy="576262"/>
          </a:xfrm>
          <a:prstGeom prst="wedgeRectCallout">
            <a:avLst>
              <a:gd name="adj1" fmla="val -132862"/>
              <a:gd name="adj2" fmla="val -121728"/>
            </a:avLst>
          </a:prstGeom>
          <a:solidFill>
            <a:srgbClr val="FFC000"/>
          </a:solidFill>
          <a:ln w="12700" algn="ctr">
            <a:solidFill>
              <a:schemeClr val="tx1"/>
            </a:solidFill>
            <a:miter lim="800000"/>
            <a:headEnd/>
            <a:tailEnd/>
          </a:ln>
        </p:spPr>
        <p:txBody>
          <a:bodyPr lIns="0" tIns="0" rIns="0" bIns="0"/>
          <a:lstStyle>
            <a:lvl1pPr>
              <a:defRPr sz="2200">
                <a:solidFill>
                  <a:schemeClr val="tx1"/>
                </a:solidFill>
                <a:latin typeface="Tele-GroteskNor" pitchFamily="2" charset="0"/>
              </a:defRPr>
            </a:lvl1pPr>
            <a:lvl2pPr marL="742950" indent="-285750">
              <a:defRPr sz="2200">
                <a:solidFill>
                  <a:schemeClr val="tx1"/>
                </a:solidFill>
                <a:latin typeface="Tele-GroteskNor" pitchFamily="2" charset="0"/>
              </a:defRPr>
            </a:lvl2pPr>
            <a:lvl3pPr marL="1143000" indent="-228600">
              <a:defRPr sz="2200">
                <a:solidFill>
                  <a:schemeClr val="tx1"/>
                </a:solidFill>
                <a:latin typeface="Tele-GroteskNor" pitchFamily="2" charset="0"/>
              </a:defRPr>
            </a:lvl3pPr>
            <a:lvl4pPr marL="1600200" indent="-228600">
              <a:defRPr sz="2200">
                <a:solidFill>
                  <a:schemeClr val="tx1"/>
                </a:solidFill>
                <a:latin typeface="Tele-GroteskNor" pitchFamily="2" charset="0"/>
              </a:defRPr>
            </a:lvl4pPr>
            <a:lvl5pPr marL="2057400" indent="-228600">
              <a:defRPr sz="2200">
                <a:solidFill>
                  <a:schemeClr val="tx1"/>
                </a:solidFill>
                <a:latin typeface="Tele-GroteskNor" pitchFamily="2" charset="0"/>
              </a:defRPr>
            </a:lvl5pPr>
            <a:lvl6pPr marL="2514600" indent="-228600" algn="l" rtl="0" eaLnBrk="0" fontAlgn="base" hangingPunct="0">
              <a:spcBef>
                <a:spcPct val="0"/>
              </a:spcBef>
              <a:spcAft>
                <a:spcPct val="0"/>
              </a:spcAft>
              <a:defRPr sz="2200">
                <a:solidFill>
                  <a:schemeClr val="tx1"/>
                </a:solidFill>
                <a:latin typeface="Tele-GroteskNor" pitchFamily="2" charset="0"/>
              </a:defRPr>
            </a:lvl6pPr>
            <a:lvl7pPr marL="2971800" indent="-228600" algn="l" rtl="0" eaLnBrk="0" fontAlgn="base" hangingPunct="0">
              <a:spcBef>
                <a:spcPct val="0"/>
              </a:spcBef>
              <a:spcAft>
                <a:spcPct val="0"/>
              </a:spcAft>
              <a:defRPr sz="2200">
                <a:solidFill>
                  <a:schemeClr val="tx1"/>
                </a:solidFill>
                <a:latin typeface="Tele-GroteskNor" pitchFamily="2" charset="0"/>
              </a:defRPr>
            </a:lvl7pPr>
            <a:lvl8pPr marL="3429000" indent="-228600" algn="l" rtl="0" eaLnBrk="0" fontAlgn="base" hangingPunct="0">
              <a:spcBef>
                <a:spcPct val="0"/>
              </a:spcBef>
              <a:spcAft>
                <a:spcPct val="0"/>
              </a:spcAft>
              <a:defRPr sz="2200">
                <a:solidFill>
                  <a:schemeClr val="tx1"/>
                </a:solidFill>
                <a:latin typeface="Tele-GroteskNor" pitchFamily="2" charset="0"/>
              </a:defRPr>
            </a:lvl8pPr>
            <a:lvl9pPr marL="3886200" indent="-228600" algn="l" rtl="0" eaLnBrk="0" fontAlgn="base" hangingPunct="0">
              <a:spcBef>
                <a:spcPct val="0"/>
              </a:spcBef>
              <a:spcAft>
                <a:spcPct val="0"/>
              </a:spcAft>
              <a:defRPr sz="2200">
                <a:solidFill>
                  <a:schemeClr val="tx1"/>
                </a:solidFill>
                <a:latin typeface="Tele-GroteskNor" pitchFamily="2" charset="0"/>
              </a:defRPr>
            </a:lvl9pPr>
          </a:lstStyle>
          <a:p>
            <a:pPr algn="ctr" eaLnBrk="1" hangingPunct="1">
              <a:lnSpc>
                <a:spcPct val="90000"/>
              </a:lnSpc>
              <a:spcBef>
                <a:spcPct val="25000"/>
              </a:spcBef>
            </a:pPr>
            <a:r>
              <a:rPr lang="en-US" altLang="he-IL" dirty="0">
                <a:latin typeface="Times New Roman" panose="02020603050405020304" pitchFamily="18" charset="0"/>
                <a:cs typeface="Times New Roman" panose="02020603050405020304" pitchFamily="18" charset="0"/>
              </a:rPr>
              <a:t>Oracle Port  </a:t>
            </a:r>
          </a:p>
        </p:txBody>
      </p:sp>
      <p:sp>
        <p:nvSpPr>
          <p:cNvPr id="3" name="Slide Number Placeholder 2"/>
          <p:cNvSpPr>
            <a:spLocks noGrp="1"/>
          </p:cNvSpPr>
          <p:nvPr>
            <p:ph type="sldNum" sz="quarter" idx="12"/>
          </p:nvPr>
        </p:nvSpPr>
        <p:spPr>
          <a:xfrm>
            <a:off x="9998112" y="6207934"/>
            <a:ext cx="1312025" cy="365125"/>
          </a:xfrm>
        </p:spPr>
        <p:txBody>
          <a:bodyPr/>
          <a:lstStyle/>
          <a:p>
            <a:fld id="{519954A3-9DFD-4C44-94BA-B95130A3BA1C}" type="slidenum">
              <a:rPr lang="en-US" smtClean="0"/>
              <a:t>7</a:t>
            </a:fld>
            <a:endParaRPr lang="en-US" dirty="0"/>
          </a:p>
        </p:txBody>
      </p:sp>
    </p:spTree>
    <p:extLst>
      <p:ext uri="{BB962C8B-B14F-4D97-AF65-F5344CB8AC3E}">
        <p14:creationId xmlns:p14="http://schemas.microsoft.com/office/powerpoint/2010/main" val="67913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A5AA68F-B7C2-4948-BE97-32BFD288E163}"/>
              </a:ext>
            </a:extLst>
          </p:cNvPr>
          <p:cNvSpPr>
            <a:spLocks noGrp="1"/>
          </p:cNvSpPr>
          <p:nvPr>
            <p:ph type="title" idx="4294967295"/>
          </p:nvPr>
        </p:nvSpPr>
        <p:spPr>
          <a:xfrm>
            <a:off x="1096963" y="287339"/>
            <a:ext cx="10058400" cy="1018948"/>
          </a:xfrm>
        </p:spPr>
        <p:txBody>
          <a:bodyPr/>
          <a:lstStyle/>
          <a:p>
            <a:r>
              <a:rPr lang="en-US" altLang="he-IL" dirty="0"/>
              <a:t>Connection using Oracle SQL Developer</a:t>
            </a:r>
            <a:endParaRPr lang="he-IL" dirty="0"/>
          </a:p>
        </p:txBody>
      </p:sp>
      <p:sp>
        <p:nvSpPr>
          <p:cNvPr id="14" name="Text Box 4">
            <a:extLst>
              <a:ext uri="{FF2B5EF4-FFF2-40B4-BE49-F238E27FC236}">
                <a16:creationId xmlns:a16="http://schemas.microsoft.com/office/drawing/2014/main" id="{96CDCA04-A435-4B43-BD49-7F55206CA943}"/>
              </a:ext>
            </a:extLst>
          </p:cNvPr>
          <p:cNvSpPr txBox="1">
            <a:spLocks noChangeArrowheads="1"/>
          </p:cNvSpPr>
          <p:nvPr/>
        </p:nvSpPr>
        <p:spPr bwMode="auto">
          <a:xfrm>
            <a:off x="511187" y="1857853"/>
            <a:ext cx="7272338" cy="1726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a:defRPr sz="2200">
                <a:solidFill>
                  <a:schemeClr val="tx1"/>
                </a:solidFill>
                <a:latin typeface="Tele-GroteskNor" pitchFamily="2" charset="0"/>
              </a:defRPr>
            </a:lvl1pPr>
            <a:lvl2pPr marL="742950" indent="-285750">
              <a:defRPr sz="2200">
                <a:solidFill>
                  <a:schemeClr val="tx1"/>
                </a:solidFill>
                <a:latin typeface="Tele-GroteskNor" pitchFamily="2" charset="0"/>
              </a:defRPr>
            </a:lvl2pPr>
            <a:lvl3pPr>
              <a:defRPr sz="2200">
                <a:solidFill>
                  <a:schemeClr val="tx1"/>
                </a:solidFill>
                <a:latin typeface="Tele-GroteskNor" pitchFamily="2" charset="0"/>
              </a:defRPr>
            </a:lvl3pPr>
            <a:lvl4pPr marL="1600200" indent="-228600">
              <a:defRPr sz="2200">
                <a:solidFill>
                  <a:schemeClr val="tx1"/>
                </a:solidFill>
                <a:latin typeface="Tele-GroteskNor" pitchFamily="2" charset="0"/>
              </a:defRPr>
            </a:lvl4pPr>
            <a:lvl5pPr marL="2057400" indent="-228600">
              <a:defRPr sz="2200">
                <a:solidFill>
                  <a:schemeClr val="tx1"/>
                </a:solidFill>
                <a:latin typeface="Tele-GroteskNor" pitchFamily="2" charset="0"/>
              </a:defRPr>
            </a:lvl5pPr>
            <a:lvl6pPr marL="2514600" indent="-228600" algn="l" rtl="0" eaLnBrk="0" fontAlgn="base" hangingPunct="0">
              <a:spcBef>
                <a:spcPct val="0"/>
              </a:spcBef>
              <a:spcAft>
                <a:spcPct val="0"/>
              </a:spcAft>
              <a:defRPr sz="2200">
                <a:solidFill>
                  <a:schemeClr val="tx1"/>
                </a:solidFill>
                <a:latin typeface="Tele-GroteskNor" pitchFamily="2" charset="0"/>
              </a:defRPr>
            </a:lvl6pPr>
            <a:lvl7pPr marL="2971800" indent="-228600" algn="l" rtl="0" eaLnBrk="0" fontAlgn="base" hangingPunct="0">
              <a:spcBef>
                <a:spcPct val="0"/>
              </a:spcBef>
              <a:spcAft>
                <a:spcPct val="0"/>
              </a:spcAft>
              <a:defRPr sz="2200">
                <a:solidFill>
                  <a:schemeClr val="tx1"/>
                </a:solidFill>
                <a:latin typeface="Tele-GroteskNor" pitchFamily="2" charset="0"/>
              </a:defRPr>
            </a:lvl7pPr>
            <a:lvl8pPr marL="3429000" indent="-228600" algn="l" rtl="0" eaLnBrk="0" fontAlgn="base" hangingPunct="0">
              <a:spcBef>
                <a:spcPct val="0"/>
              </a:spcBef>
              <a:spcAft>
                <a:spcPct val="0"/>
              </a:spcAft>
              <a:defRPr sz="2200">
                <a:solidFill>
                  <a:schemeClr val="tx1"/>
                </a:solidFill>
                <a:latin typeface="Tele-GroteskNor" pitchFamily="2" charset="0"/>
              </a:defRPr>
            </a:lvl8pPr>
            <a:lvl9pPr marL="3886200" indent="-228600" algn="l" rtl="0" eaLnBrk="0" fontAlgn="base" hangingPunct="0">
              <a:spcBef>
                <a:spcPct val="0"/>
              </a:spcBef>
              <a:spcAft>
                <a:spcPct val="0"/>
              </a:spcAft>
              <a:defRPr sz="2200">
                <a:solidFill>
                  <a:schemeClr val="tx1"/>
                </a:solidFill>
                <a:latin typeface="Tele-GroteskNor" pitchFamily="2" charset="0"/>
              </a:defRPr>
            </a:lvl9pPr>
          </a:lstStyle>
          <a:p>
            <a:pPr eaLnBrk="1" hangingPunct="1">
              <a:lnSpc>
                <a:spcPct val="90000"/>
              </a:lnSpc>
              <a:spcBef>
                <a:spcPct val="50000"/>
              </a:spcBef>
              <a:buFont typeface="Wingdings" panose="05000000000000000000" pitchFamily="2" charset="2"/>
              <a:buChar char="§"/>
            </a:pPr>
            <a:r>
              <a:rPr lang="en-US" altLang="he-IL" dirty="0">
                <a:latin typeface="Times New Roman" panose="02020603050405020304" pitchFamily="18" charset="0"/>
                <a:cs typeface="Times New Roman" panose="02020603050405020304" pitchFamily="18" charset="0"/>
              </a:rPr>
              <a:t> For changing the password:</a:t>
            </a:r>
          </a:p>
          <a:p>
            <a:pPr eaLnBrk="1" hangingPunct="1">
              <a:lnSpc>
                <a:spcPct val="90000"/>
              </a:lnSpc>
              <a:spcBef>
                <a:spcPct val="50000"/>
              </a:spcBef>
            </a:pPr>
            <a:r>
              <a:rPr lang="en-US" altLang="he-IL" i="1" dirty="0">
                <a:latin typeface="Times New Roman" panose="02020603050405020304" pitchFamily="18" charset="0"/>
                <a:cs typeface="Times New Roman" panose="02020603050405020304" pitchFamily="18" charset="0"/>
              </a:rPr>
              <a:t>alter user </a:t>
            </a:r>
            <a:r>
              <a:rPr lang="en-US" altLang="he-IL" i="1" dirty="0" err="1">
                <a:latin typeface="Times New Roman" panose="02020603050405020304" pitchFamily="18" charset="0"/>
                <a:cs typeface="Times New Roman" panose="02020603050405020304" pitchFamily="18" charset="0"/>
              </a:rPr>
              <a:t>user_name</a:t>
            </a:r>
            <a:r>
              <a:rPr lang="en-US" altLang="he-IL" i="1" dirty="0">
                <a:latin typeface="Times New Roman" panose="02020603050405020304" pitchFamily="18" charset="0"/>
                <a:cs typeface="Times New Roman" panose="02020603050405020304" pitchFamily="18" charset="0"/>
              </a:rPr>
              <a:t> </a:t>
            </a:r>
          </a:p>
          <a:p>
            <a:pPr eaLnBrk="1" hangingPunct="1">
              <a:lnSpc>
                <a:spcPct val="90000"/>
              </a:lnSpc>
              <a:spcBef>
                <a:spcPct val="50000"/>
              </a:spcBef>
            </a:pPr>
            <a:r>
              <a:rPr lang="en-US" altLang="he-IL" i="1" dirty="0">
                <a:latin typeface="Times New Roman" panose="02020603050405020304" pitchFamily="18" charset="0"/>
                <a:cs typeface="Times New Roman" panose="02020603050405020304" pitchFamily="18" charset="0"/>
              </a:rPr>
              <a:t>identified by </a:t>
            </a:r>
            <a:r>
              <a:rPr lang="en-US" altLang="he-IL" i="1" dirty="0" err="1">
                <a:latin typeface="Times New Roman" panose="02020603050405020304" pitchFamily="18" charset="0"/>
                <a:cs typeface="Times New Roman" panose="02020603050405020304" pitchFamily="18" charset="0"/>
              </a:rPr>
              <a:t>new_password</a:t>
            </a:r>
            <a:endParaRPr lang="en-US" altLang="he-IL" i="1" dirty="0">
              <a:latin typeface="Times New Roman" panose="02020603050405020304" pitchFamily="18" charset="0"/>
              <a:cs typeface="Times New Roman" panose="02020603050405020304" pitchFamily="18" charset="0"/>
            </a:endParaRPr>
          </a:p>
          <a:p>
            <a:pPr eaLnBrk="1" hangingPunct="1">
              <a:lnSpc>
                <a:spcPct val="90000"/>
              </a:lnSpc>
              <a:spcBef>
                <a:spcPct val="50000"/>
              </a:spcBef>
              <a:buFont typeface="Wingdings" panose="05000000000000000000" pitchFamily="2" charset="2"/>
              <a:buChar char="§"/>
            </a:pPr>
            <a:endParaRPr lang="en-US" altLang="he-IL" dirty="0">
              <a:solidFill>
                <a:srgbClr val="000000"/>
              </a:solidFill>
              <a:latin typeface="Times New Roman" panose="02020603050405020304" pitchFamily="18" charset="0"/>
              <a:cs typeface="Times New Roman" panose="02020603050405020304" pitchFamily="18" charset="0"/>
            </a:endParaRPr>
          </a:p>
        </p:txBody>
      </p:sp>
      <p:pic>
        <p:nvPicPr>
          <p:cNvPr id="15" name="Picture 11">
            <a:extLst>
              <a:ext uri="{FF2B5EF4-FFF2-40B4-BE49-F238E27FC236}">
                <a16:creationId xmlns:a16="http://schemas.microsoft.com/office/drawing/2014/main" id="{8656E827-5275-401B-B93C-2FDFE5CF71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3650" y="1411662"/>
            <a:ext cx="7443787" cy="468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519954A3-9DFD-4C44-94BA-B95130A3BA1C}" type="slidenum">
              <a:rPr lang="en-US" smtClean="0"/>
              <a:t>8</a:t>
            </a:fld>
            <a:endParaRPr lang="en-US" dirty="0"/>
          </a:p>
        </p:txBody>
      </p:sp>
    </p:spTree>
    <p:extLst>
      <p:ext uri="{BB962C8B-B14F-4D97-AF65-F5344CB8AC3E}">
        <p14:creationId xmlns:p14="http://schemas.microsoft.com/office/powerpoint/2010/main" val="35123433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6BF96A01-0F76-4335-969F-FA5886356A3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Tele-GroteskNor" pitchFamily="2" charset="0"/>
              </a:defRPr>
            </a:lvl1pPr>
            <a:lvl2pPr marL="742950" indent="-285750">
              <a:defRPr sz="2200">
                <a:solidFill>
                  <a:schemeClr val="tx1"/>
                </a:solidFill>
                <a:latin typeface="Tele-GroteskNor" pitchFamily="2" charset="0"/>
              </a:defRPr>
            </a:lvl2pPr>
            <a:lvl3pPr marL="1143000" indent="-228600">
              <a:defRPr sz="2200">
                <a:solidFill>
                  <a:schemeClr val="tx1"/>
                </a:solidFill>
                <a:latin typeface="Tele-GroteskNor" pitchFamily="2" charset="0"/>
              </a:defRPr>
            </a:lvl3pPr>
            <a:lvl4pPr marL="1600200" indent="-228600">
              <a:defRPr sz="2200">
                <a:solidFill>
                  <a:schemeClr val="tx1"/>
                </a:solidFill>
                <a:latin typeface="Tele-GroteskNor" pitchFamily="2" charset="0"/>
              </a:defRPr>
            </a:lvl4pPr>
            <a:lvl5pPr marL="2057400" indent="-228600">
              <a:defRPr sz="2200">
                <a:solidFill>
                  <a:schemeClr val="tx1"/>
                </a:solidFill>
                <a:latin typeface="Tele-GroteskNor" pitchFamily="2" charset="0"/>
              </a:defRPr>
            </a:lvl5pPr>
            <a:lvl6pPr marL="2514600" indent="-228600" algn="l" rtl="0" eaLnBrk="0" fontAlgn="base" hangingPunct="0">
              <a:spcBef>
                <a:spcPct val="0"/>
              </a:spcBef>
              <a:spcAft>
                <a:spcPct val="0"/>
              </a:spcAft>
              <a:defRPr sz="2200">
                <a:solidFill>
                  <a:schemeClr val="tx1"/>
                </a:solidFill>
                <a:latin typeface="Tele-GroteskNor" pitchFamily="2" charset="0"/>
              </a:defRPr>
            </a:lvl6pPr>
            <a:lvl7pPr marL="2971800" indent="-228600" algn="l" rtl="0" eaLnBrk="0" fontAlgn="base" hangingPunct="0">
              <a:spcBef>
                <a:spcPct val="0"/>
              </a:spcBef>
              <a:spcAft>
                <a:spcPct val="0"/>
              </a:spcAft>
              <a:defRPr sz="2200">
                <a:solidFill>
                  <a:schemeClr val="tx1"/>
                </a:solidFill>
                <a:latin typeface="Tele-GroteskNor" pitchFamily="2" charset="0"/>
              </a:defRPr>
            </a:lvl7pPr>
            <a:lvl8pPr marL="3429000" indent="-228600" algn="l" rtl="0" eaLnBrk="0" fontAlgn="base" hangingPunct="0">
              <a:spcBef>
                <a:spcPct val="0"/>
              </a:spcBef>
              <a:spcAft>
                <a:spcPct val="0"/>
              </a:spcAft>
              <a:defRPr sz="2200">
                <a:solidFill>
                  <a:schemeClr val="tx1"/>
                </a:solidFill>
                <a:latin typeface="Tele-GroteskNor" pitchFamily="2" charset="0"/>
              </a:defRPr>
            </a:lvl8pPr>
            <a:lvl9pPr marL="3886200" indent="-228600" algn="l" rtl="0" eaLnBrk="0" fontAlgn="base" hangingPunct="0">
              <a:spcBef>
                <a:spcPct val="0"/>
              </a:spcBef>
              <a:spcAft>
                <a:spcPct val="0"/>
              </a:spcAft>
              <a:defRPr sz="2200">
                <a:solidFill>
                  <a:schemeClr val="tx1"/>
                </a:solidFill>
                <a:latin typeface="Tele-GroteskNor" pitchFamily="2" charset="0"/>
              </a:defRPr>
            </a:lvl9pPr>
          </a:lstStyle>
          <a:p>
            <a:fld id="{E86C2057-CFB8-4A02-A05E-B7EFDAD28DD8}" type="slidenum">
              <a:rPr lang="he-IL" altLang="he-IL" sz="900">
                <a:solidFill>
                  <a:schemeClr val="bg1"/>
                </a:solidFill>
              </a:rPr>
              <a:pPr/>
              <a:t>9</a:t>
            </a:fld>
            <a:endParaRPr lang="en-US" altLang="he-IL" sz="900">
              <a:solidFill>
                <a:schemeClr val="bg1"/>
              </a:solidFill>
            </a:endParaRPr>
          </a:p>
        </p:txBody>
      </p:sp>
      <p:sp>
        <p:nvSpPr>
          <p:cNvPr id="12291" name="Rectangle 2">
            <a:extLst>
              <a:ext uri="{FF2B5EF4-FFF2-40B4-BE49-F238E27FC236}">
                <a16:creationId xmlns:a16="http://schemas.microsoft.com/office/drawing/2014/main" id="{6247C6D4-EA8A-4E60-99BD-84E1EBB96A06}"/>
              </a:ext>
            </a:extLst>
          </p:cNvPr>
          <p:cNvSpPr>
            <a:spLocks noGrp="1" noChangeArrowheads="1"/>
          </p:cNvSpPr>
          <p:nvPr>
            <p:ph type="title" idx="4294967295"/>
          </p:nvPr>
        </p:nvSpPr>
        <p:spPr>
          <a:xfrm>
            <a:off x="1145178" y="494031"/>
            <a:ext cx="6705600" cy="774156"/>
          </a:xfrm>
        </p:spPr>
        <p:txBody>
          <a:bodyPr/>
          <a:lstStyle/>
          <a:p>
            <a:r>
              <a:rPr lang="en-US" altLang="he-IL" dirty="0"/>
              <a:t>Main Features</a:t>
            </a:r>
          </a:p>
        </p:txBody>
      </p:sp>
      <p:sp>
        <p:nvSpPr>
          <p:cNvPr id="122883" name="Rectangle 3">
            <a:extLst>
              <a:ext uri="{FF2B5EF4-FFF2-40B4-BE49-F238E27FC236}">
                <a16:creationId xmlns:a16="http://schemas.microsoft.com/office/drawing/2014/main" id="{39BCF19A-88F9-48E4-AC76-A11BE319ECC8}"/>
              </a:ext>
            </a:extLst>
          </p:cNvPr>
          <p:cNvSpPr>
            <a:spLocks noGrp="1" noChangeArrowheads="1"/>
          </p:cNvSpPr>
          <p:nvPr>
            <p:ph type="body" idx="1"/>
          </p:nvPr>
        </p:nvSpPr>
        <p:spPr>
          <a:xfrm>
            <a:off x="1052423" y="1534505"/>
            <a:ext cx="10023893" cy="2016125"/>
          </a:xfrm>
        </p:spPr>
        <p:txBody>
          <a:bodyPr/>
          <a:lstStyle/>
          <a:p>
            <a:pPr algn="r" rtl="1">
              <a:lnSpc>
                <a:spcPct val="70000"/>
              </a:lnSpc>
              <a:buFont typeface="Arial" panose="020B0604020202020204" pitchFamily="34" charset="0"/>
              <a:buChar char="•"/>
            </a:pPr>
            <a:r>
              <a:rPr lang="he-IL" altLang="he-IL" dirty="0">
                <a:cs typeface="+mj-cs"/>
              </a:rPr>
              <a:t>בשפת </a:t>
            </a:r>
            <a:r>
              <a:rPr lang="en-US" altLang="he-IL" dirty="0">
                <a:cs typeface="+mj-cs"/>
              </a:rPr>
              <a:t>PL\SQL</a:t>
            </a:r>
            <a:r>
              <a:rPr lang="he-IL" altLang="he-IL" dirty="0">
                <a:cs typeface="+mj-cs"/>
              </a:rPr>
              <a:t> </a:t>
            </a:r>
            <a:r>
              <a:rPr lang="he-IL" altLang="he-IL" dirty="0" smtClean="0">
                <a:cs typeface="+mj-cs"/>
              </a:rPr>
              <a:t>משתמשים </a:t>
            </a:r>
            <a:r>
              <a:rPr lang="he-IL" altLang="he-IL" dirty="0">
                <a:cs typeface="+mj-cs"/>
              </a:rPr>
              <a:t>בפקודות </a:t>
            </a:r>
            <a:r>
              <a:rPr lang="en-US" altLang="he-IL" dirty="0">
                <a:cs typeface="+mj-cs"/>
              </a:rPr>
              <a:t>SQL</a:t>
            </a:r>
            <a:r>
              <a:rPr lang="he-IL" altLang="he-IL" dirty="0">
                <a:cs typeface="+mj-cs"/>
              </a:rPr>
              <a:t> כדי לשלוט בנתונים שבבסיס הנתונים </a:t>
            </a:r>
            <a:r>
              <a:rPr lang="he-IL" altLang="he-IL" dirty="0" smtClean="0">
                <a:cs typeface="+mj-cs"/>
              </a:rPr>
              <a:t>ובפקודות </a:t>
            </a:r>
            <a:r>
              <a:rPr lang="en-US" altLang="he-IL" dirty="0">
                <a:cs typeface="+mj-cs"/>
              </a:rPr>
              <a:t>flow of control </a:t>
            </a:r>
            <a:r>
              <a:rPr lang="he-IL" altLang="he-IL" dirty="0">
                <a:cs typeface="+mj-cs"/>
              </a:rPr>
              <a:t> כדי לעבד את הנתונים. </a:t>
            </a:r>
          </a:p>
          <a:p>
            <a:pPr algn="r" rtl="1">
              <a:lnSpc>
                <a:spcPct val="70000"/>
              </a:lnSpc>
              <a:buFont typeface="Arial" panose="020B0604020202020204" pitchFamily="34" charset="0"/>
              <a:buChar char="•"/>
            </a:pPr>
            <a:r>
              <a:rPr lang="he-IL" altLang="he-IL" dirty="0" smtClean="0">
                <a:cs typeface="+mj-cs"/>
              </a:rPr>
              <a:t> ניתן </a:t>
            </a:r>
            <a:r>
              <a:rPr lang="he-IL" altLang="he-IL" dirty="0">
                <a:cs typeface="+mj-cs"/>
              </a:rPr>
              <a:t>להצהיר על קבועים ומשתנים, להגדיר </a:t>
            </a:r>
            <a:r>
              <a:rPr lang="he-IL" altLang="he-IL" dirty="0" smtClean="0">
                <a:cs typeface="+mj-cs"/>
              </a:rPr>
              <a:t>פרוצדורות, פונקציות </a:t>
            </a:r>
            <a:r>
              <a:rPr lang="he-IL" altLang="he-IL" dirty="0">
                <a:cs typeface="+mj-cs"/>
              </a:rPr>
              <a:t>וטריגרים ולתפוס שגיאות. בכך </a:t>
            </a:r>
            <a:r>
              <a:rPr lang="en-US" altLang="he-IL" dirty="0">
                <a:cs typeface="+mj-cs"/>
              </a:rPr>
              <a:t>PL\SQL</a:t>
            </a:r>
            <a:r>
              <a:rPr lang="he-IL" altLang="he-IL" dirty="0">
                <a:cs typeface="+mj-cs"/>
              </a:rPr>
              <a:t> משלבת את יכולות המניפולציה של</a:t>
            </a:r>
            <a:r>
              <a:rPr lang="en-US" altLang="he-IL" dirty="0">
                <a:cs typeface="+mj-cs"/>
              </a:rPr>
              <a:t>SQL </a:t>
            </a:r>
            <a:r>
              <a:rPr lang="he-IL" altLang="he-IL" dirty="0">
                <a:cs typeface="+mj-cs"/>
              </a:rPr>
              <a:t> עם יכולות העיבוד של שפה </a:t>
            </a:r>
            <a:r>
              <a:rPr lang="he-IL" altLang="he-IL" dirty="0" smtClean="0">
                <a:cs typeface="+mj-cs"/>
              </a:rPr>
              <a:t>פרוצדוראלית.</a:t>
            </a:r>
          </a:p>
          <a:p>
            <a:pPr algn="r" rtl="1">
              <a:lnSpc>
                <a:spcPct val="70000"/>
              </a:lnSpc>
              <a:buFont typeface="Arial" panose="020B0604020202020204" pitchFamily="34" charset="0"/>
              <a:buChar char="•"/>
            </a:pPr>
            <a:r>
              <a:rPr lang="he-IL" altLang="he-IL" dirty="0">
                <a:cs typeface="+mj-cs"/>
              </a:rPr>
              <a:t> </a:t>
            </a:r>
            <a:r>
              <a:rPr lang="he-IL" altLang="he-IL" u="sng" dirty="0" smtClean="0">
                <a:cs typeface="+mj-cs"/>
              </a:rPr>
              <a:t>דוגמה:</a:t>
            </a:r>
            <a:r>
              <a:rPr lang="he-IL" altLang="he-IL" dirty="0" smtClean="0">
                <a:cs typeface="+mj-cs"/>
              </a:rPr>
              <a:t> תכנית ב</a:t>
            </a:r>
            <a:r>
              <a:rPr lang="en-US" altLang="he-IL" dirty="0" smtClean="0">
                <a:cs typeface="+mj-cs"/>
              </a:rPr>
              <a:t>PL\SQL</a:t>
            </a:r>
            <a:r>
              <a:rPr lang="he-IL" altLang="he-IL" dirty="0" smtClean="0">
                <a:cs typeface="+mj-cs"/>
              </a:rPr>
              <a:t> שמעדכנת </a:t>
            </a:r>
            <a:r>
              <a:rPr lang="he-IL" altLang="he-IL" dirty="0">
                <a:cs typeface="+mj-cs"/>
              </a:rPr>
              <a:t>את טבלת </a:t>
            </a:r>
            <a:r>
              <a:rPr lang="he-IL" altLang="he-IL" dirty="0" smtClean="0">
                <a:cs typeface="+mj-cs"/>
              </a:rPr>
              <a:t>"רכישות" </a:t>
            </a:r>
            <a:r>
              <a:rPr lang="he-IL" altLang="he-IL" dirty="0">
                <a:cs typeface="+mj-cs"/>
              </a:rPr>
              <a:t>ואת טבלת </a:t>
            </a:r>
            <a:r>
              <a:rPr lang="he-IL" altLang="he-IL" dirty="0" smtClean="0">
                <a:cs typeface="+mj-cs"/>
              </a:rPr>
              <a:t>"מלאי" </a:t>
            </a:r>
            <a:r>
              <a:rPr lang="he-IL" altLang="he-IL" dirty="0">
                <a:cs typeface="+mj-cs"/>
              </a:rPr>
              <a:t>בעת קניית מחבט טניס:</a:t>
            </a:r>
            <a:endParaRPr lang="en-US" altLang="he-IL" dirty="0">
              <a:cs typeface="+mj-cs"/>
            </a:endParaRPr>
          </a:p>
        </p:txBody>
      </p:sp>
      <p:sp>
        <p:nvSpPr>
          <p:cNvPr id="122884" name="Rectangle 4">
            <a:extLst>
              <a:ext uri="{FF2B5EF4-FFF2-40B4-BE49-F238E27FC236}">
                <a16:creationId xmlns:a16="http://schemas.microsoft.com/office/drawing/2014/main" id="{8A839FFB-06B3-4DC6-B8FC-A8A8E7E186E6}"/>
              </a:ext>
            </a:extLst>
          </p:cNvPr>
          <p:cNvSpPr>
            <a:spLocks noChangeArrowheads="1"/>
          </p:cNvSpPr>
          <p:nvPr/>
        </p:nvSpPr>
        <p:spPr bwMode="auto">
          <a:xfrm>
            <a:off x="1558926" y="3270777"/>
            <a:ext cx="8208962" cy="310854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200">
                <a:solidFill>
                  <a:schemeClr val="tx1"/>
                </a:solidFill>
                <a:latin typeface="Tele-GroteskNor" pitchFamily="2" charset="0"/>
              </a:defRPr>
            </a:lvl1pPr>
            <a:lvl2pPr marL="742950" indent="-28575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200">
                <a:solidFill>
                  <a:schemeClr val="tx1"/>
                </a:solidFill>
                <a:latin typeface="Tele-GroteskNor" pitchFamily="2" charset="0"/>
              </a:defRPr>
            </a:lvl2pPr>
            <a:lvl3pPr marL="1143000" indent="-22860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200">
                <a:solidFill>
                  <a:schemeClr val="tx1"/>
                </a:solidFill>
                <a:latin typeface="Tele-GroteskNor" pitchFamily="2" charset="0"/>
              </a:defRPr>
            </a:lvl3pPr>
            <a:lvl4pPr marL="1600200" indent="-22860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200">
                <a:solidFill>
                  <a:schemeClr val="tx1"/>
                </a:solidFill>
                <a:latin typeface="Tele-GroteskNor" pitchFamily="2" charset="0"/>
              </a:defRPr>
            </a:lvl4pPr>
            <a:lvl5pPr marL="2057400" indent="-22860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200">
                <a:solidFill>
                  <a:schemeClr val="tx1"/>
                </a:solidFill>
                <a:latin typeface="Tele-GroteskNor" pitchFamily="2" charset="0"/>
              </a:defRPr>
            </a:lvl5pPr>
            <a:lvl6pPr marL="2514600" indent="-228600" algn="l" rt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200">
                <a:solidFill>
                  <a:schemeClr val="tx1"/>
                </a:solidFill>
                <a:latin typeface="Tele-GroteskNor" pitchFamily="2" charset="0"/>
              </a:defRPr>
            </a:lvl6pPr>
            <a:lvl7pPr marL="2971800" indent="-228600" algn="l" rt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200">
                <a:solidFill>
                  <a:schemeClr val="tx1"/>
                </a:solidFill>
                <a:latin typeface="Tele-GroteskNor" pitchFamily="2" charset="0"/>
              </a:defRPr>
            </a:lvl7pPr>
            <a:lvl8pPr marL="3429000" indent="-228600" algn="l" rt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200">
                <a:solidFill>
                  <a:schemeClr val="tx1"/>
                </a:solidFill>
                <a:latin typeface="Tele-GroteskNor" pitchFamily="2" charset="0"/>
              </a:defRPr>
            </a:lvl8pPr>
            <a:lvl9pPr marL="3886200" indent="-228600" algn="l" rt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200">
                <a:solidFill>
                  <a:schemeClr val="tx1"/>
                </a:solidFill>
                <a:latin typeface="Tele-GroteskNor" pitchFamily="2" charset="0"/>
              </a:defRPr>
            </a:lvl9pPr>
          </a:lstStyle>
          <a:p>
            <a:r>
              <a:rPr lang="en-US" altLang="he-IL" sz="1400" dirty="0">
                <a:latin typeface="Arial" panose="020B0604020202020204" pitchFamily="34" charset="0"/>
              </a:rPr>
              <a:t>-- this is a comment: First Example</a:t>
            </a:r>
          </a:p>
          <a:p>
            <a:r>
              <a:rPr lang="en-US" altLang="he-IL" sz="1400" dirty="0">
                <a:latin typeface="Arial" panose="020B0604020202020204" pitchFamily="34" charset="0"/>
              </a:rPr>
              <a:t>DECLARE</a:t>
            </a:r>
          </a:p>
          <a:p>
            <a:r>
              <a:rPr lang="en-US" altLang="he-IL" sz="1400" dirty="0">
                <a:latin typeface="Arial" panose="020B0604020202020204" pitchFamily="34" charset="0"/>
              </a:rPr>
              <a:t>   </a:t>
            </a:r>
            <a:r>
              <a:rPr lang="en-US" altLang="he-IL" sz="1400" dirty="0" err="1">
                <a:latin typeface="Arial" panose="020B0604020202020204" pitchFamily="34" charset="0"/>
              </a:rPr>
              <a:t>qty_on_hand</a:t>
            </a:r>
            <a:r>
              <a:rPr lang="en-US" altLang="he-IL" sz="1400" dirty="0">
                <a:latin typeface="Arial" panose="020B0604020202020204" pitchFamily="34" charset="0"/>
              </a:rPr>
              <a:t>  NUMBER(5);</a:t>
            </a:r>
          </a:p>
          <a:p>
            <a:r>
              <a:rPr lang="en-US" altLang="he-IL" sz="1400" dirty="0">
                <a:latin typeface="Arial" panose="020B0604020202020204" pitchFamily="34" charset="0"/>
              </a:rPr>
              <a:t>BEGIN</a:t>
            </a:r>
          </a:p>
          <a:p>
            <a:r>
              <a:rPr lang="en-US" altLang="he-IL" sz="1400" dirty="0">
                <a:latin typeface="Arial" panose="020B0604020202020204" pitchFamily="34" charset="0"/>
              </a:rPr>
              <a:t>   SELECT quantity INTO </a:t>
            </a:r>
            <a:r>
              <a:rPr lang="en-US" altLang="he-IL" sz="1400" dirty="0" err="1">
                <a:latin typeface="Arial" panose="020B0604020202020204" pitchFamily="34" charset="0"/>
              </a:rPr>
              <a:t>qty_on_hand</a:t>
            </a:r>
            <a:r>
              <a:rPr lang="en-US" altLang="he-IL" sz="1400" dirty="0">
                <a:latin typeface="Arial" panose="020B0604020202020204" pitchFamily="34" charset="0"/>
              </a:rPr>
              <a:t> FROM inventory WHERE product = 'TENNIS RACKET'</a:t>
            </a:r>
          </a:p>
          <a:p>
            <a:r>
              <a:rPr lang="en-US" altLang="he-IL" sz="1400" dirty="0">
                <a:latin typeface="Arial" panose="020B0604020202020204" pitchFamily="34" charset="0"/>
              </a:rPr>
              <a:t>      FOR UPDATE OF quantity;</a:t>
            </a:r>
          </a:p>
          <a:p>
            <a:r>
              <a:rPr lang="en-US" altLang="he-IL" sz="1400" dirty="0">
                <a:latin typeface="Arial" panose="020B0604020202020204" pitchFamily="34" charset="0"/>
              </a:rPr>
              <a:t>   IF </a:t>
            </a:r>
            <a:r>
              <a:rPr lang="en-US" altLang="he-IL" sz="1400" dirty="0" err="1">
                <a:latin typeface="Arial" panose="020B0604020202020204" pitchFamily="34" charset="0"/>
              </a:rPr>
              <a:t>qty_on_hand</a:t>
            </a:r>
            <a:r>
              <a:rPr lang="en-US" altLang="he-IL" sz="1400" dirty="0">
                <a:latin typeface="Arial" panose="020B0604020202020204" pitchFamily="34" charset="0"/>
              </a:rPr>
              <a:t> &gt; 0 THEN  -- check quantity</a:t>
            </a:r>
          </a:p>
          <a:p>
            <a:r>
              <a:rPr lang="en-US" altLang="he-IL" sz="1400" dirty="0">
                <a:latin typeface="Arial" panose="020B0604020202020204" pitchFamily="34" charset="0"/>
              </a:rPr>
              <a:t>      UPDATE inventory SET quantity = quantity - 1   WHERE product = 'TENNIS RACKET';</a:t>
            </a:r>
          </a:p>
          <a:p>
            <a:r>
              <a:rPr lang="en-US" altLang="he-IL" sz="1400" dirty="0">
                <a:latin typeface="Arial" panose="020B0604020202020204" pitchFamily="34" charset="0"/>
              </a:rPr>
              <a:t>      INSERT INTO </a:t>
            </a:r>
            <a:r>
              <a:rPr lang="en-US" altLang="he-IL" sz="1400" dirty="0" err="1">
                <a:latin typeface="Arial" panose="020B0604020202020204" pitchFamily="34" charset="0"/>
              </a:rPr>
              <a:t>purchase_record</a:t>
            </a:r>
            <a:r>
              <a:rPr lang="en-US" altLang="he-IL" sz="1400" dirty="0">
                <a:latin typeface="Arial" panose="020B0604020202020204" pitchFamily="34" charset="0"/>
              </a:rPr>
              <a:t>  VALUES ('Tennis racket purchased', SYSDATE);</a:t>
            </a:r>
          </a:p>
          <a:p>
            <a:r>
              <a:rPr lang="en-US" altLang="he-IL" sz="1400" dirty="0">
                <a:latin typeface="Arial" panose="020B0604020202020204" pitchFamily="34" charset="0"/>
              </a:rPr>
              <a:t>   ELSE</a:t>
            </a:r>
          </a:p>
          <a:p>
            <a:r>
              <a:rPr lang="en-US" altLang="he-IL" sz="1400" dirty="0">
                <a:latin typeface="Arial" panose="020B0604020202020204" pitchFamily="34" charset="0"/>
              </a:rPr>
              <a:t>      INSERT INTO </a:t>
            </a:r>
            <a:r>
              <a:rPr lang="en-US" altLang="he-IL" sz="1400" dirty="0" err="1">
                <a:latin typeface="Arial" panose="020B0604020202020204" pitchFamily="34" charset="0"/>
              </a:rPr>
              <a:t>purchase_record</a:t>
            </a:r>
            <a:r>
              <a:rPr lang="en-US" altLang="he-IL" sz="1400" dirty="0">
                <a:latin typeface="Arial" panose="020B0604020202020204" pitchFamily="34" charset="0"/>
              </a:rPr>
              <a:t>  VALUES ('Out of tennis rackets', SYSDATE);</a:t>
            </a:r>
          </a:p>
          <a:p>
            <a:r>
              <a:rPr lang="en-US" altLang="he-IL" sz="1400" dirty="0">
                <a:latin typeface="Arial" panose="020B0604020202020204" pitchFamily="34" charset="0"/>
              </a:rPr>
              <a:t>   END IF;</a:t>
            </a:r>
          </a:p>
          <a:p>
            <a:r>
              <a:rPr lang="en-US" altLang="he-IL" sz="1400" dirty="0">
                <a:latin typeface="Arial" panose="020B0604020202020204" pitchFamily="34" charset="0"/>
              </a:rPr>
              <a:t>   COMMIT;</a:t>
            </a:r>
          </a:p>
          <a:p>
            <a:r>
              <a:rPr lang="en-US" altLang="he-IL" sz="1400" dirty="0">
                <a:latin typeface="Arial" panose="020B0604020202020204" pitchFamily="34" charset="0"/>
              </a:rPr>
              <a:t>END;</a:t>
            </a:r>
          </a:p>
        </p:txBody>
      </p:sp>
      <p:sp>
        <p:nvSpPr>
          <p:cNvPr id="12294" name="Rectangle 5">
            <a:extLst>
              <a:ext uri="{FF2B5EF4-FFF2-40B4-BE49-F238E27FC236}">
                <a16:creationId xmlns:a16="http://schemas.microsoft.com/office/drawing/2014/main" id="{A9BC24BD-789C-4827-9AA1-AF5B17652D19}"/>
              </a:ext>
            </a:extLst>
          </p:cNvPr>
          <p:cNvSpPr>
            <a:spLocks noChangeArrowheads="1"/>
          </p:cNvSpPr>
          <p:nvPr/>
        </p:nvSpPr>
        <p:spPr bwMode="auto">
          <a:xfrm>
            <a:off x="1558926" y="5300663"/>
            <a:ext cx="6913563" cy="148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2250" indent="-222250">
              <a:defRPr sz="2200">
                <a:solidFill>
                  <a:schemeClr val="tx1"/>
                </a:solidFill>
                <a:latin typeface="Tele-GroteskNor" pitchFamily="2" charset="0"/>
              </a:defRPr>
            </a:lvl1pPr>
            <a:lvl2pPr marL="742950" indent="-285750">
              <a:defRPr sz="2200">
                <a:solidFill>
                  <a:schemeClr val="tx1"/>
                </a:solidFill>
                <a:latin typeface="Tele-GroteskNor" pitchFamily="2" charset="0"/>
              </a:defRPr>
            </a:lvl2pPr>
            <a:lvl3pPr marL="1143000" indent="-228600">
              <a:defRPr sz="2200">
                <a:solidFill>
                  <a:schemeClr val="tx1"/>
                </a:solidFill>
                <a:latin typeface="Tele-GroteskNor" pitchFamily="2" charset="0"/>
              </a:defRPr>
            </a:lvl3pPr>
            <a:lvl4pPr marL="1600200" indent="-228600">
              <a:defRPr sz="2200">
                <a:solidFill>
                  <a:schemeClr val="tx1"/>
                </a:solidFill>
                <a:latin typeface="Tele-GroteskNor" pitchFamily="2" charset="0"/>
              </a:defRPr>
            </a:lvl4pPr>
            <a:lvl5pPr marL="2057400" indent="-228600">
              <a:defRPr sz="2200">
                <a:solidFill>
                  <a:schemeClr val="tx1"/>
                </a:solidFill>
                <a:latin typeface="Tele-GroteskNor" pitchFamily="2" charset="0"/>
              </a:defRPr>
            </a:lvl5pPr>
            <a:lvl6pPr marL="2514600" indent="-228600" algn="l" rtl="0" eaLnBrk="0" fontAlgn="base" hangingPunct="0">
              <a:spcBef>
                <a:spcPct val="0"/>
              </a:spcBef>
              <a:spcAft>
                <a:spcPct val="0"/>
              </a:spcAft>
              <a:defRPr sz="2200">
                <a:solidFill>
                  <a:schemeClr val="tx1"/>
                </a:solidFill>
                <a:latin typeface="Tele-GroteskNor" pitchFamily="2" charset="0"/>
              </a:defRPr>
            </a:lvl6pPr>
            <a:lvl7pPr marL="2971800" indent="-228600" algn="l" rtl="0" eaLnBrk="0" fontAlgn="base" hangingPunct="0">
              <a:spcBef>
                <a:spcPct val="0"/>
              </a:spcBef>
              <a:spcAft>
                <a:spcPct val="0"/>
              </a:spcAft>
              <a:defRPr sz="2200">
                <a:solidFill>
                  <a:schemeClr val="tx1"/>
                </a:solidFill>
                <a:latin typeface="Tele-GroteskNor" pitchFamily="2" charset="0"/>
              </a:defRPr>
            </a:lvl7pPr>
            <a:lvl8pPr marL="3429000" indent="-228600" algn="l" rtl="0" eaLnBrk="0" fontAlgn="base" hangingPunct="0">
              <a:spcBef>
                <a:spcPct val="0"/>
              </a:spcBef>
              <a:spcAft>
                <a:spcPct val="0"/>
              </a:spcAft>
              <a:defRPr sz="2200">
                <a:solidFill>
                  <a:schemeClr val="tx1"/>
                </a:solidFill>
                <a:latin typeface="Tele-GroteskNor" pitchFamily="2" charset="0"/>
              </a:defRPr>
            </a:lvl8pPr>
            <a:lvl9pPr marL="3886200" indent="-228600" algn="l" rtl="0" eaLnBrk="0" fontAlgn="base" hangingPunct="0">
              <a:spcBef>
                <a:spcPct val="0"/>
              </a:spcBef>
              <a:spcAft>
                <a:spcPct val="0"/>
              </a:spcAft>
              <a:defRPr sz="2200">
                <a:solidFill>
                  <a:schemeClr val="tx1"/>
                </a:solidFill>
                <a:latin typeface="Tele-GroteskNor" pitchFamily="2" charset="0"/>
              </a:defRPr>
            </a:lvl9pPr>
          </a:lstStyle>
          <a:p>
            <a:pPr algn="r" rtl="1">
              <a:lnSpc>
                <a:spcPct val="90000"/>
              </a:lnSpc>
              <a:spcBef>
                <a:spcPct val="25000"/>
              </a:spcBef>
              <a:buClr>
                <a:schemeClr val="tx2"/>
              </a:buClr>
              <a:buSzPct val="75000"/>
              <a:buFont typeface="Wingdings" panose="05000000000000000000" pitchFamily="2" charset="2"/>
              <a:buChar char="§"/>
            </a:pPr>
            <a:endParaRPr lang="he-IL" altLang="he-IL" sz="1300">
              <a:solidFill>
                <a:srgbClr val="000000"/>
              </a:solidFill>
            </a:endParaRPr>
          </a:p>
        </p:txBody>
      </p:sp>
    </p:spTree>
    <p:extLst>
      <p:ext uri="{BB962C8B-B14F-4D97-AF65-F5344CB8AC3E}">
        <p14:creationId xmlns:p14="http://schemas.microsoft.com/office/powerpoint/2010/main" val="1309466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Ox2NZVKbLEuEJOoYzAIog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HWJ8KuN9x0mLwMfI9zTxS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DuNNbCWmqESgXg3nlYCvs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Ox2NZVKbLEuEJOoYzAIog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WJ8KuN9x0mLwMfI9zTxS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DuNNbCWmqESgXg3nlYCvsA"/>
</p:tagLst>
</file>

<file path=ppt/theme/theme1.xml><?xml version="1.0" encoding="utf-8"?>
<a:theme xmlns:a="http://schemas.openxmlformats.org/drawingml/2006/main" name="מבט לאחור">
  <a:themeElements>
    <a:clrScheme name="מבט לאחור">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מבט לאחור">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בט לאחור">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328</TotalTime>
  <Words>1494</Words>
  <Application>Microsoft Office PowerPoint</Application>
  <PresentationFormat>Widescreen</PresentationFormat>
  <Paragraphs>293</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Courier New</vt:lpstr>
      <vt:lpstr>Tele-GroteskNor</vt:lpstr>
      <vt:lpstr>Times New Roman</vt:lpstr>
      <vt:lpstr>Wingdings</vt:lpstr>
      <vt:lpstr>מבט לאחור</vt:lpstr>
      <vt:lpstr>נושאים מתקדמים בבסיסי נתונים-  תרגול 1: הקדמה</vt:lpstr>
      <vt:lpstr>מנהלות</vt:lpstr>
      <vt:lpstr>Topics:</vt:lpstr>
      <vt:lpstr>Tools &amp; Languages</vt:lpstr>
      <vt:lpstr>PL/SQL</vt:lpstr>
      <vt:lpstr>Connection using Oracle SQL Developer</vt:lpstr>
      <vt:lpstr>Connection using Oracle SQL Developer</vt:lpstr>
      <vt:lpstr>Connection using Oracle SQL Developer</vt:lpstr>
      <vt:lpstr>Main Features</vt:lpstr>
      <vt:lpstr>Block Structure</vt:lpstr>
      <vt:lpstr>Variables and Constants</vt:lpstr>
      <vt:lpstr>Datatypes</vt:lpstr>
      <vt:lpstr>Assigning Values to a Variable</vt:lpstr>
      <vt:lpstr>PowerPoint Presentation</vt:lpstr>
      <vt:lpstr>Order of Operations</vt:lpstr>
      <vt:lpstr>Built in functions</vt:lpstr>
      <vt:lpstr>Some Syntax and functions</vt:lpstr>
      <vt:lpstr>PowerPoint Presentation</vt:lpstr>
      <vt:lpstr>Conditional Control</vt:lpstr>
      <vt:lpstr>תרגילון- מס'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נושאים מתקדמים בבסיסי נתונים- תרגול 1</dc:title>
  <dc:creator>Dana Behnam</dc:creator>
  <cp:lastModifiedBy>דניאלה בהנם</cp:lastModifiedBy>
  <cp:revision>32</cp:revision>
  <dcterms:created xsi:type="dcterms:W3CDTF">2017-08-28T11:12:15Z</dcterms:created>
  <dcterms:modified xsi:type="dcterms:W3CDTF">2017-10-29T07:49:54Z</dcterms:modified>
</cp:coreProperties>
</file>