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7" r:id="rId5"/>
    <p:sldId id="258" r:id="rId6"/>
    <p:sldId id="268" r:id="rId7"/>
    <p:sldId id="259" r:id="rId8"/>
    <p:sldId id="260" r:id="rId9"/>
    <p:sldId id="261" r:id="rId10"/>
    <p:sldId id="262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DA3D-73A5-1A14-08C4-B9EC16D17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FB46C-7AD4-42B9-C7F5-3F010467A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1F38-4F7E-F003-BC1E-D03BCCE2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403B-9AD9-4F4B-93C0-BC10B4C73E49}" type="datetimeFigureOut">
              <a:rPr lang="en-IL" smtClean="0"/>
              <a:t>20/04/2024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8EFD-3E20-2861-AF0D-BC783F1F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1EC6-E9AA-111E-4D26-12A09A24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E163-2654-493C-916F-C393EECFCE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08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421D-1E91-900D-A4A9-5CF95313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4AF82-F643-4788-1F5D-FB8267FCD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16AB5-F65F-C962-3C9E-34B76A00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403B-9AD9-4F4B-93C0-BC10B4C73E49}" type="datetimeFigureOut">
              <a:rPr lang="en-IL" smtClean="0"/>
              <a:t>20/04/2024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8BD75-E7AB-AD2A-198B-3993F637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B308-6890-0355-E14F-1BCDD608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E163-2654-493C-916F-C393EECFCE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362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DE66C-AE02-971C-DDA0-A35B2677A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C16F8-5D6F-1103-EF0F-919C6216E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8FF1-5719-160E-BB32-7B90C266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403B-9AD9-4F4B-93C0-BC10B4C73E49}" type="datetimeFigureOut">
              <a:rPr lang="en-IL" smtClean="0"/>
              <a:t>20/04/2024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57A2-B4E0-88FE-AD14-E0DBF905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5978-4606-B80A-591B-DF09E190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E163-2654-493C-916F-C393EECFCE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970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DDA7-5227-9B1B-7859-A8C745BF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2A63-8E4A-F609-59FC-44501BF9E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8768A-8EBE-52A2-492C-29AD6E96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403B-9AD9-4F4B-93C0-BC10B4C73E49}" type="datetimeFigureOut">
              <a:rPr lang="en-IL" smtClean="0"/>
              <a:t>20/04/2024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2FAE-F363-8351-57BE-49335C0A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956FC-A1FD-444B-236E-B6DF5389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E163-2654-493C-916F-C393EECFCE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037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1764-3B41-9DCB-4C3B-8AB09A72C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4F826-E219-E3FC-FB91-95286A143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68D4-84BD-41BD-C914-994700ED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403B-9AD9-4F4B-93C0-BC10B4C73E49}" type="datetimeFigureOut">
              <a:rPr lang="en-IL" smtClean="0"/>
              <a:t>20/04/2024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71CD-23BE-CE11-7D65-C3AE5CB5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0742-72FA-C006-3036-962DDEC9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E163-2654-493C-916F-C393EECFCE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08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573B-80FF-A987-9FB2-019711A8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C0BE-2F41-8003-DC03-59FEF0F9F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FB96-DCC1-5CB5-7ACC-FE8660AA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E-4BAB-FAC3-4725-AB6736CD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403B-9AD9-4F4B-93C0-BC10B4C73E49}" type="datetimeFigureOut">
              <a:rPr lang="en-IL" smtClean="0"/>
              <a:t>20/04/2024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7A9CC-B940-5EB3-53C7-05718F33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A0EEE-392A-E5BE-03B6-E2E9DAB3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E163-2654-493C-916F-C393EECFCE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959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8EF8-9CB1-4E56-6B3C-29AB4177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2A2B-FF11-D323-CAD7-A97D44FAA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CEC65-21BD-646B-BA17-3AA95067B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B75BC-AA31-8C12-E5D8-B0974717A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B9C9E-ADF0-7A29-B253-53B965ED3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B43B8-BAAC-9527-2B83-232AC35E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403B-9AD9-4F4B-93C0-BC10B4C73E49}" type="datetimeFigureOut">
              <a:rPr lang="en-IL" smtClean="0"/>
              <a:t>20/04/2024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4CAD1-6BFE-9CDA-9FD1-4E9840A1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BB80C-1764-8FFD-8CE2-2BBDDB1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E163-2654-493C-916F-C393EECFCE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283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C950-FC2B-BF9B-440D-1B8746E4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A9CC0-F550-84F2-3566-196AC568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403B-9AD9-4F4B-93C0-BC10B4C73E49}" type="datetimeFigureOut">
              <a:rPr lang="en-IL" smtClean="0"/>
              <a:t>20/04/2024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6E8D6-4B44-596B-BA70-B08D9C57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CEF5A-2CE4-289F-3BCC-6E555C27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E163-2654-493C-916F-C393EECFCE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110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9AC8A-1626-80F0-B1B9-7F062AB5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403B-9AD9-4F4B-93C0-BC10B4C73E49}" type="datetimeFigureOut">
              <a:rPr lang="en-IL" smtClean="0"/>
              <a:t>20/04/2024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F89FB-9156-3792-F9F2-95B3732E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755AB-3A3C-FF90-CDFA-238973DF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E163-2654-493C-916F-C393EECFCE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475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8F2D-9529-DA18-9F56-7F286042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9CE7-D4CA-90AC-6611-E0836527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99A94-3A86-080E-96DB-F1738E80B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56EEA-6B1D-D0DE-AB4F-62C1BD6A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403B-9AD9-4F4B-93C0-BC10B4C73E49}" type="datetimeFigureOut">
              <a:rPr lang="en-IL" smtClean="0"/>
              <a:t>20/04/2024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ABA8F-3587-6C2E-DF64-F0746983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D319F-9CEB-501A-9794-38279837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E163-2654-493C-916F-C393EECFCE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879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49CA-D923-1660-30E1-DB2F1582C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E338C-93EF-579B-E128-A4680A2C2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26CE5-8A7F-2EAE-EB03-632EE2761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C615B-8364-AEDA-A9B5-E8548FF6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403B-9AD9-4F4B-93C0-BC10B4C73E49}" type="datetimeFigureOut">
              <a:rPr lang="en-IL" smtClean="0"/>
              <a:t>20/04/2024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BDB92-995F-4C1C-D445-657AF0B2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8B163-A34C-4AF8-93CE-4540EEA4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8E163-2654-493C-916F-C393EECFCE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05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911CB-2C0C-2A0C-709C-53ADBED3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F3715-0DE7-7F25-063A-3505A429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EADB4-018B-F5A3-E9D0-14ACF675E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7403B-9AD9-4F4B-93C0-BC10B4C73E49}" type="datetimeFigureOut">
              <a:rPr lang="en-IL" smtClean="0"/>
              <a:t>20/04/2024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1D2C5-8C26-CF09-5AB3-897415DAA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15C46-55A1-3AAF-5E99-67C16335D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8E163-2654-493C-916F-C393EECFCE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52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C1C780-EC18-EC98-FC63-E32C731864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54" b="1816"/>
          <a:stretch/>
        </p:blipFill>
        <p:spPr>
          <a:xfrm>
            <a:off x="95471" y="1223627"/>
            <a:ext cx="5849162" cy="5147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856EFF-5011-9A5A-1743-33CA4C901CF7}"/>
              </a:ext>
            </a:extLst>
          </p:cNvPr>
          <p:cNvSpPr txBox="1"/>
          <p:nvPr/>
        </p:nvSpPr>
        <p:spPr>
          <a:xfrm>
            <a:off x="3900657" y="223953"/>
            <a:ext cx="334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STL</a:t>
            </a:r>
            <a:endParaRPr lang="en-IL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317CE-8CF8-C263-C405-4CD54BE5DA26}"/>
              </a:ext>
            </a:extLst>
          </p:cNvPr>
          <p:cNvSpPr txBox="1"/>
          <p:nvPr/>
        </p:nvSpPr>
        <p:spPr>
          <a:xfrm>
            <a:off x="3900657" y="854295"/>
            <a:ext cx="334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</a:t>
            </a:r>
            <a:endParaRPr lang="en-IL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806C3-5E26-1776-515E-FC5B2A836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111" b="3065"/>
          <a:stretch/>
        </p:blipFill>
        <p:spPr>
          <a:xfrm>
            <a:off x="6342840" y="1223627"/>
            <a:ext cx="4151962" cy="2869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A43240-E8AF-E4AF-FFF4-2CBF5BE48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65932"/>
            <a:ext cx="5186834" cy="19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56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856EFF-5011-9A5A-1743-33CA4C901CF7}"/>
              </a:ext>
            </a:extLst>
          </p:cNvPr>
          <p:cNvSpPr txBox="1"/>
          <p:nvPr/>
        </p:nvSpPr>
        <p:spPr>
          <a:xfrm>
            <a:off x="3900657" y="223953"/>
            <a:ext cx="334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Algorithms</a:t>
            </a:r>
            <a:endParaRPr lang="en-IL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4E124-5816-66FF-23F9-EC1B22FC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4" y="1071173"/>
            <a:ext cx="7653453" cy="242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3B529-196C-BCC9-2275-DAFCD3D84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85" y="3757097"/>
            <a:ext cx="7878366" cy="22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9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856EFF-5011-9A5A-1743-33CA4C901CF7}"/>
              </a:ext>
            </a:extLst>
          </p:cNvPr>
          <p:cNvSpPr txBox="1"/>
          <p:nvPr/>
        </p:nvSpPr>
        <p:spPr>
          <a:xfrm>
            <a:off x="3900657" y="223953"/>
            <a:ext cx="334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Algorithms</a:t>
            </a:r>
            <a:endParaRPr lang="en-IL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F44E21-2615-2646-1521-E18D787F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8" y="808728"/>
            <a:ext cx="6658242" cy="3019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917836-A9FB-2520-18CB-528184BCE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8" y="3911598"/>
            <a:ext cx="6563427" cy="2807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8F032-D1B3-72FD-6234-43119495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50" y="891704"/>
            <a:ext cx="5534050" cy="19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1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856EFF-5011-9A5A-1743-33CA4C901CF7}"/>
              </a:ext>
            </a:extLst>
          </p:cNvPr>
          <p:cNvSpPr txBox="1"/>
          <p:nvPr/>
        </p:nvSpPr>
        <p:spPr>
          <a:xfrm>
            <a:off x="3474328" y="275307"/>
            <a:ext cx="4850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unique_ptr</a:t>
            </a:r>
            <a:r>
              <a:rPr lang="en-US" sz="3200" b="1" dirty="0"/>
              <a:t> &amp; </a:t>
            </a:r>
            <a:r>
              <a:rPr lang="en-US" sz="3200" b="1" dirty="0" err="1"/>
              <a:t>shared_ptr</a:t>
            </a:r>
            <a:endParaRPr lang="en-IL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16E9DD-F2F2-825C-5D66-694B23C56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92" y="1081014"/>
            <a:ext cx="5496263" cy="810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0CC7C-B86F-B8B7-32B1-EBBBF357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29" y="2060780"/>
            <a:ext cx="6000956" cy="1631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AFD864-4194-3238-209B-73F5B7375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27" y="4020074"/>
            <a:ext cx="5903392" cy="2613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724570-96FB-FE07-ED00-3ECADB416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077" y="1081014"/>
            <a:ext cx="5152103" cy="152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9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856EFF-5011-9A5A-1743-33CA4C901CF7}"/>
              </a:ext>
            </a:extLst>
          </p:cNvPr>
          <p:cNvSpPr txBox="1"/>
          <p:nvPr/>
        </p:nvSpPr>
        <p:spPr>
          <a:xfrm>
            <a:off x="3474328" y="275307"/>
            <a:ext cx="4850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Design Patterns</a:t>
            </a:r>
            <a:endParaRPr lang="en-IL" sz="3200" b="1" dirty="0"/>
          </a:p>
        </p:txBody>
      </p:sp>
    </p:spTree>
    <p:extLst>
      <p:ext uri="{BB962C8B-B14F-4D97-AF65-F5344CB8AC3E}">
        <p14:creationId xmlns:p14="http://schemas.microsoft.com/office/powerpoint/2010/main" val="168119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856EFF-5011-9A5A-1743-33CA4C901CF7}"/>
              </a:ext>
            </a:extLst>
          </p:cNvPr>
          <p:cNvSpPr txBox="1"/>
          <p:nvPr/>
        </p:nvSpPr>
        <p:spPr>
          <a:xfrm>
            <a:off x="3900657" y="223953"/>
            <a:ext cx="334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STL</a:t>
            </a:r>
            <a:endParaRPr lang="en-IL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317CE-8CF8-C263-C405-4CD54BE5DA26}"/>
              </a:ext>
            </a:extLst>
          </p:cNvPr>
          <p:cNvSpPr txBox="1"/>
          <p:nvPr/>
        </p:nvSpPr>
        <p:spPr>
          <a:xfrm>
            <a:off x="3900657" y="854295"/>
            <a:ext cx="334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Vector</a:t>
            </a:r>
            <a:endParaRPr lang="en-IL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E643A-1FB7-EFA8-102F-FDADAA17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7" y="1269194"/>
            <a:ext cx="6182070" cy="18420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7625783-4A9B-556A-08FF-7DEE0D6D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0" y="3156765"/>
            <a:ext cx="6397424" cy="17394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3A921E-5000-22FC-A751-3585125CB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86" y="5136679"/>
            <a:ext cx="6451195" cy="1589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7BB3B-0529-BAFE-B245-7C34BAB81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737" y="1141449"/>
            <a:ext cx="5734583" cy="20974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DD9D3-D561-F128-73F9-22545D7E6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104" y="3425466"/>
            <a:ext cx="5657911" cy="158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7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856EFF-5011-9A5A-1743-33CA4C901CF7}"/>
              </a:ext>
            </a:extLst>
          </p:cNvPr>
          <p:cNvSpPr txBox="1"/>
          <p:nvPr/>
        </p:nvSpPr>
        <p:spPr>
          <a:xfrm>
            <a:off x="3900657" y="223953"/>
            <a:ext cx="334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STL</a:t>
            </a:r>
            <a:endParaRPr lang="en-IL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317CE-8CF8-C263-C405-4CD54BE5DA26}"/>
              </a:ext>
            </a:extLst>
          </p:cNvPr>
          <p:cNvSpPr txBox="1"/>
          <p:nvPr/>
        </p:nvSpPr>
        <p:spPr>
          <a:xfrm>
            <a:off x="3900657" y="854295"/>
            <a:ext cx="334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List</a:t>
            </a:r>
            <a:endParaRPr lang="en-IL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9D89C-65CE-2340-24F6-2248A4A2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4" y="1185899"/>
            <a:ext cx="4675726" cy="4817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D07D53-E616-858C-C121-4E30D99BD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940" y="1223627"/>
            <a:ext cx="4931219" cy="46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4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856EFF-5011-9A5A-1743-33CA4C901CF7}"/>
              </a:ext>
            </a:extLst>
          </p:cNvPr>
          <p:cNvSpPr txBox="1"/>
          <p:nvPr/>
        </p:nvSpPr>
        <p:spPr>
          <a:xfrm>
            <a:off x="3900657" y="223953"/>
            <a:ext cx="334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STL</a:t>
            </a:r>
            <a:endParaRPr lang="en-IL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317CE-8CF8-C263-C405-4CD54BE5DA26}"/>
              </a:ext>
            </a:extLst>
          </p:cNvPr>
          <p:cNvSpPr txBox="1"/>
          <p:nvPr/>
        </p:nvSpPr>
        <p:spPr>
          <a:xfrm>
            <a:off x="3900657" y="854295"/>
            <a:ext cx="334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List</a:t>
            </a:r>
            <a:endParaRPr lang="en-IL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15C918-6A92-631B-F115-E1E0599E0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64" y="1423261"/>
            <a:ext cx="7020880" cy="3408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98663C-78D3-105D-A689-1FAFD9D01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48" y="4941631"/>
            <a:ext cx="7112320" cy="85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2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856EFF-5011-9A5A-1743-33CA4C901CF7}"/>
              </a:ext>
            </a:extLst>
          </p:cNvPr>
          <p:cNvSpPr txBox="1"/>
          <p:nvPr/>
        </p:nvSpPr>
        <p:spPr>
          <a:xfrm>
            <a:off x="3900657" y="223953"/>
            <a:ext cx="334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STL</a:t>
            </a:r>
            <a:endParaRPr lang="en-IL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317CE-8CF8-C263-C405-4CD54BE5DA26}"/>
              </a:ext>
            </a:extLst>
          </p:cNvPr>
          <p:cNvSpPr txBox="1"/>
          <p:nvPr/>
        </p:nvSpPr>
        <p:spPr>
          <a:xfrm>
            <a:off x="7078318" y="1025121"/>
            <a:ext cx="334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45F208-1362-F053-8E22-094343906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6" y="1394453"/>
            <a:ext cx="5384589" cy="5423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A3FE2F-60BE-E1AB-C9F9-F89AD52FCA00}"/>
              </a:ext>
            </a:extLst>
          </p:cNvPr>
          <p:cNvSpPr txBox="1"/>
          <p:nvPr/>
        </p:nvSpPr>
        <p:spPr>
          <a:xfrm>
            <a:off x="1508344" y="1025121"/>
            <a:ext cx="334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513A8-0AE7-8734-4B56-B8828FD4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4453"/>
            <a:ext cx="5683045" cy="53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4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856EFF-5011-9A5A-1743-33CA4C901CF7}"/>
              </a:ext>
            </a:extLst>
          </p:cNvPr>
          <p:cNvSpPr txBox="1"/>
          <p:nvPr/>
        </p:nvSpPr>
        <p:spPr>
          <a:xfrm>
            <a:off x="3900657" y="223953"/>
            <a:ext cx="334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STL</a:t>
            </a:r>
            <a:endParaRPr lang="en-IL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317CE-8CF8-C263-C405-4CD54BE5DA26}"/>
              </a:ext>
            </a:extLst>
          </p:cNvPr>
          <p:cNvSpPr txBox="1"/>
          <p:nvPr/>
        </p:nvSpPr>
        <p:spPr>
          <a:xfrm>
            <a:off x="7078318" y="1025121"/>
            <a:ext cx="334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3FE2F-60BE-E1AB-C9F9-F89AD52FCA00}"/>
              </a:ext>
            </a:extLst>
          </p:cNvPr>
          <p:cNvSpPr txBox="1"/>
          <p:nvPr/>
        </p:nvSpPr>
        <p:spPr>
          <a:xfrm>
            <a:off x="1508344" y="1025121"/>
            <a:ext cx="334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642F5-9E5A-E9FE-EF48-F94F1D5B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4" y="1847088"/>
            <a:ext cx="6979969" cy="3923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B7D86-1229-88F4-B20F-43F35776BD17}"/>
              </a:ext>
            </a:extLst>
          </p:cNvPr>
          <p:cNvSpPr txBox="1"/>
          <p:nvPr/>
        </p:nvSpPr>
        <p:spPr>
          <a:xfrm>
            <a:off x="8208438" y="2203704"/>
            <a:ext cx="221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דומה מאוד למחסנית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5782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856EFF-5011-9A5A-1743-33CA4C901CF7}"/>
              </a:ext>
            </a:extLst>
          </p:cNvPr>
          <p:cNvSpPr txBox="1"/>
          <p:nvPr/>
        </p:nvSpPr>
        <p:spPr>
          <a:xfrm>
            <a:off x="3900657" y="223953"/>
            <a:ext cx="334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STL</a:t>
            </a:r>
            <a:endParaRPr lang="en-IL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317CE-8CF8-C263-C405-4CD54BE5DA26}"/>
              </a:ext>
            </a:extLst>
          </p:cNvPr>
          <p:cNvSpPr txBox="1"/>
          <p:nvPr/>
        </p:nvSpPr>
        <p:spPr>
          <a:xfrm>
            <a:off x="3900657" y="854295"/>
            <a:ext cx="334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Set</a:t>
            </a:r>
            <a:endParaRPr lang="en-IL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28DBA7-D8D3-428D-BFD6-2252F034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5" y="1223627"/>
            <a:ext cx="5520766" cy="5279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3E317F-83A6-C4A1-AA49-0381188E9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541" y="1223627"/>
            <a:ext cx="4494443" cy="1450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9A9683-1DC0-695A-5918-7EC3EAF6A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717" y="2735166"/>
            <a:ext cx="5408843" cy="2645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ED49FA-F26C-FAC0-64F9-B2568A02D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717" y="5357146"/>
            <a:ext cx="4494443" cy="118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2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856EFF-5011-9A5A-1743-33CA4C901CF7}"/>
              </a:ext>
            </a:extLst>
          </p:cNvPr>
          <p:cNvSpPr txBox="1"/>
          <p:nvPr/>
        </p:nvSpPr>
        <p:spPr>
          <a:xfrm>
            <a:off x="3900657" y="223953"/>
            <a:ext cx="334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STL</a:t>
            </a:r>
            <a:endParaRPr lang="en-IL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317CE-8CF8-C263-C405-4CD54BE5DA26}"/>
              </a:ext>
            </a:extLst>
          </p:cNvPr>
          <p:cNvSpPr txBox="1"/>
          <p:nvPr/>
        </p:nvSpPr>
        <p:spPr>
          <a:xfrm>
            <a:off x="3900657" y="854295"/>
            <a:ext cx="334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Map</a:t>
            </a:r>
            <a:endParaRPr lang="en-IL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79C15-DBBF-EB72-77CF-617BB07D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265"/>
            <a:ext cx="5033402" cy="4698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7C371-CF44-FFA2-3F9B-4C708C7C0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96" y="1552265"/>
            <a:ext cx="3582634" cy="2482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0F769E-7681-BF97-922B-BDF604859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223" y="2562519"/>
            <a:ext cx="3542049" cy="4113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9347E6-6405-1BFB-687B-70638A855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176" y="5007319"/>
            <a:ext cx="3448274" cy="11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8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856EFF-5011-9A5A-1743-33CA4C901CF7}"/>
              </a:ext>
            </a:extLst>
          </p:cNvPr>
          <p:cNvSpPr txBox="1"/>
          <p:nvPr/>
        </p:nvSpPr>
        <p:spPr>
          <a:xfrm>
            <a:off x="3900657" y="223953"/>
            <a:ext cx="334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Algorithms</a:t>
            </a:r>
            <a:endParaRPr lang="en-IL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B8602-6D40-FD0F-EB3B-A586D316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648"/>
            <a:ext cx="6111441" cy="1585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46198F-63FD-FB95-7F81-F3D12F128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9" y="2884599"/>
            <a:ext cx="6137610" cy="2321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250C81-6203-8BC8-1523-C940F6F1D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611" y="1010648"/>
            <a:ext cx="5979547" cy="25289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C7E057-F250-0DC5-7AF9-3DCED4FF7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699" y="3741533"/>
            <a:ext cx="5920459" cy="25544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750212-8993-245E-CC0D-E3CEC7E0D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99" y="5413564"/>
            <a:ext cx="6096000" cy="5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0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33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Liel Azran</dc:creator>
  <cp:lastModifiedBy>Liel Azran</cp:lastModifiedBy>
  <cp:revision>11</cp:revision>
  <dcterms:created xsi:type="dcterms:W3CDTF">2024-04-20T10:48:38Z</dcterms:created>
  <dcterms:modified xsi:type="dcterms:W3CDTF">2024-04-21T09:14:59Z</dcterms:modified>
</cp:coreProperties>
</file>