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52E47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52E47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52E47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52E47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52E47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52E47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52E47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52E47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52E47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2">
              <a:lumOff val="44000"/>
            </a:schemeClr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252E47"/>
        </a:fontRef>
        <a:srgbClr val="252E47"/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1F1ED"/>
          </a:solidFill>
        </a:fill>
      </a:tcStyle>
    </a:wholeTbl>
    <a:band2H>
      <a:tcTxStyle b="def" i="def"/>
      <a:tcStyle>
        <a:tcBdr/>
        <a:fill>
          <a:solidFill>
            <a:srgbClr val="F8F8F6"/>
          </a:solidFill>
        </a:fill>
      </a:tcStyle>
    </a:band2H>
    <a:firstCol>
      <a:tcTxStyle b="on" i="off">
        <a:fontRef idx="maj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252E47"/>
        </a:fontRef>
        <a:srgbClr val="252E47"/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2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2">
              <a:lumOff val="44000"/>
            </a:schemeClr>
          </a:solidFill>
        </a:fill>
      </a:tcStyle>
    </a:band2H>
    <a:firstCol>
      <a:tcTxStyle b="on" i="off">
        <a:fontRef idx="maj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2">
              <a:lumOff val="44000"/>
            </a:schemeClr>
          </a:solidFill>
        </a:fill>
      </a:tcStyle>
    </a:firstCol>
    <a:lastRow>
      <a:tcTxStyle b="on" i="off">
        <a:fontRef idx="maj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2">
              <a:lumOff val="44000"/>
            </a:schemeClr>
          </a:solidFill>
        </a:fill>
      </a:tcStyle>
    </a:lastRow>
    <a:firstRow>
      <a:tcTxStyle b="on" i="off">
        <a:fontRef idx="maj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2">
              <a:lumOff val="44000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252E47"/>
        </a:fontRef>
        <a:srgbClr val="252E47"/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2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2">
              <a:lumOff val="44000"/>
            </a:schemeClr>
          </a:solidFill>
        </a:fill>
      </a:tcStyle>
    </a:band2H>
    <a:firstCol>
      <a:tcTxStyle b="on" i="off">
        <a:fontRef idx="maj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2">
              <a:lumOff val="44000"/>
            </a:schemeClr>
          </a:solidFill>
        </a:fill>
      </a:tcStyle>
    </a:firstCol>
    <a:lastRow>
      <a:tcTxStyle b="on" i="off">
        <a:fontRef idx="maj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2">
              <a:lumOff val="44000"/>
            </a:schemeClr>
          </a:solidFill>
        </a:fill>
      </a:tcStyle>
    </a:lastRow>
    <a:firstRow>
      <a:tcTxStyle b="on" i="off">
        <a:fontRef idx="maj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2">
              <a:lumOff val="44000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252E47"/>
        </a:fontRef>
        <a:srgbClr val="252E4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8"/>
          </a:solidFill>
        </a:fill>
      </a:tcStyle>
    </a:wholeTbl>
    <a:band2H>
      <a:tcTxStyle b="def" i="def"/>
      <a:tcStyle>
        <a:tcBdr/>
        <a:fill>
          <a:solidFill>
            <a:schemeClr val="accent2">
              <a:lumOff val="44000"/>
            </a:schemeClr>
          </a:solidFill>
        </a:fill>
      </a:tcStyle>
    </a:band2H>
    <a:firstCol>
      <a:tcTxStyle b="on" i="off">
        <a:fontRef idx="maj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252E47"/>
        </a:fontRef>
        <a:srgbClr val="252E4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52E47"/>
              </a:solidFill>
              <a:prstDash val="solid"/>
              <a:round/>
            </a:ln>
          </a:top>
          <a:bottom>
            <a:ln w="25400" cap="flat">
              <a:solidFill>
                <a:srgbClr val="252E47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>
              <a:lumOff val="44000"/>
            </a:schemeClr>
          </a:solidFill>
        </a:fill>
      </a:tcStyle>
    </a:lastRow>
    <a:firstRow>
      <a:tcTxStyle b="on" i="off">
        <a:fontRef idx="maj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52E47"/>
              </a:solidFill>
              <a:prstDash val="solid"/>
              <a:round/>
            </a:ln>
          </a:top>
          <a:bottom>
            <a:ln w="25400" cap="flat">
              <a:solidFill>
                <a:srgbClr val="252E47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252E47"/>
        </a:fontRef>
        <a:srgbClr val="252E47"/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BCCCE"/>
          </a:solidFill>
        </a:fill>
      </a:tcStyle>
    </a:wholeTbl>
    <a:band2H>
      <a:tcTxStyle b="def" i="def"/>
      <a:tcStyle>
        <a:tcBdr/>
        <a:fill>
          <a:solidFill>
            <a:srgbClr val="E7E7E8"/>
          </a:solidFill>
        </a:fill>
      </a:tcStyle>
    </a:band2H>
    <a:firstCol>
      <a:tcTxStyle b="on" i="off">
        <a:fontRef idx="maj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252E47"/>
          </a:solidFill>
        </a:fill>
      </a:tcStyle>
    </a:firstCol>
    <a:lastRow>
      <a:tcTxStyle b="on" i="off">
        <a:fontRef idx="maj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252E47"/>
          </a:solidFill>
        </a:fill>
      </a:tcStyle>
    </a:lastRow>
    <a:firstRow>
      <a:tcTxStyle b="on" i="off">
        <a:fontRef idx="maj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252E47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_rels/chart3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3.xlsx"/></Relationships>

</file>

<file path=ppt/charts/_rels/chart4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4.xlsx"/></Relationships>

</file>

<file path=ppt/charts/_rels/chart5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5.xlsx"/></Relationships>

</file>

<file path=ppt/charts/_rels/chart6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6.xlsx"/></Relationships>

</file>

<file path=ppt/charts/_rels/chart7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7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109157"/>
          <c:y val="0.102978"/>
          <c:w val="0.875464"/>
          <c:h val="0.72577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/>
            </c:strRef>
          </c:tx>
          <c:spPr>
            <a:solidFill>
              <a:schemeClr val="accent1"/>
            </a:solidFill>
            <a:ln w="47625" cap="flat">
              <a:noFill/>
              <a:prstDash val="solid"/>
              <a:round/>
            </a:ln>
            <a:effectLst/>
          </c:spPr>
          <c:marker>
            <c:symbol val="circle"/>
            <c:size val="6"/>
            <c:spPr>
              <a:solidFill>
                <a:schemeClr val="accent1"/>
              </a:solidFill>
              <a:ln w="9525" cap="flat">
                <a:solidFill>
                  <a:srgbClr val="D5D5C9"/>
                </a:solidFill>
                <a:prstDash val="solid"/>
                <a:round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1800" u="none">
                    <a:solidFill>
                      <a:srgbClr val="252E47"/>
                    </a:solidFill>
                    <a:latin typeface="Arial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xVal>
            <c:numRef>
              <c:f>Sheet1!$B$2:$B$18</c:f>
              <c:numCache>
                <c:ptCount val="17"/>
                <c:pt idx="0">
                  <c:v>1.000000</c:v>
                </c:pt>
                <c:pt idx="1">
                  <c:v>2.000000</c:v>
                </c:pt>
                <c:pt idx="2">
                  <c:v>1.500000</c:v>
                </c:pt>
                <c:pt idx="3">
                  <c:v>2.500000</c:v>
                </c:pt>
                <c:pt idx="4">
                  <c:v>1.700000</c:v>
                </c:pt>
                <c:pt idx="5">
                  <c:v>1.500000</c:v>
                </c:pt>
                <c:pt idx="6">
                  <c:v>2.000000</c:v>
                </c:pt>
                <c:pt idx="7">
                  <c:v>5.000000</c:v>
                </c:pt>
                <c:pt idx="8">
                  <c:v>5.500000</c:v>
                </c:pt>
                <c:pt idx="9">
                  <c:v>4.600000</c:v>
                </c:pt>
                <c:pt idx="10">
                  <c:v>2.200000</c:v>
                </c:pt>
                <c:pt idx="11">
                  <c:v>5.000000</c:v>
                </c:pt>
                <c:pt idx="12">
                  <c:v>5.000000</c:v>
                </c:pt>
                <c:pt idx="13">
                  <c:v>5.500000</c:v>
                </c:pt>
                <c:pt idx="14">
                  <c:v>4.500000</c:v>
                </c:pt>
                <c:pt idx="15">
                  <c:v>4.600000</c:v>
                </c:pt>
                <c:pt idx="16">
                  <c:v>5.500000</c:v>
                </c:pt>
              </c:numCache>
            </c:numRef>
          </c:xVal>
          <c:yVal>
            <c:numRef>
              <c:f>Sheet1!$C$2:$C$18</c:f>
              <c:numCache>
                <c:ptCount val="17"/>
                <c:pt idx="0">
                  <c:v>3.000000</c:v>
                </c:pt>
                <c:pt idx="1">
                  <c:v>4.000000</c:v>
                </c:pt>
                <c:pt idx="2">
                  <c:v>5.000000</c:v>
                </c:pt>
                <c:pt idx="3">
                  <c:v>8.000000</c:v>
                </c:pt>
                <c:pt idx="4">
                  <c:v>6.000000</c:v>
                </c:pt>
                <c:pt idx="5">
                  <c:v>8.000000</c:v>
                </c:pt>
                <c:pt idx="6">
                  <c:v>12.000000</c:v>
                </c:pt>
                <c:pt idx="7">
                  <c:v>12.000000</c:v>
                </c:pt>
                <c:pt idx="8">
                  <c:v>10.000000</c:v>
                </c:pt>
                <c:pt idx="9">
                  <c:v>9.000000</c:v>
                </c:pt>
                <c:pt idx="10">
                  <c:v>10.000000</c:v>
                </c:pt>
                <c:pt idx="11">
                  <c:v>10.000000</c:v>
                </c:pt>
                <c:pt idx="12">
                  <c:v>8.000000</c:v>
                </c:pt>
                <c:pt idx="13">
                  <c:v>8.200000</c:v>
                </c:pt>
                <c:pt idx="14">
                  <c:v>7.000000</c:v>
                </c:pt>
                <c:pt idx="15">
                  <c:v>5.000000</c:v>
                </c:pt>
                <c:pt idx="16">
                  <c:v>5.000000</c:v>
                </c:pt>
              </c:numCache>
            </c:numRef>
          </c:yVal>
          <c:smooth val="0"/>
        </c:ser>
        <c:axId val="2094734552"/>
        <c:axId val="2094734553"/>
      </c:scatterChart>
      <c:valAx>
        <c:axId val="2094734552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8A8C92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A8C92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800" u="none">
                <a:solidFill>
                  <a:srgbClr val="252E47"/>
                </a:solidFill>
                <a:latin typeface="Arial"/>
              </a:defRPr>
            </a:pPr>
          </a:p>
        </c:txPr>
        <c:crossAx val="2094734553"/>
        <c:crosses val="autoZero"/>
        <c:crossBetween val="between"/>
        <c:majorUnit val="1.5"/>
        <c:minorUnit val="0.75"/>
      </c:valAx>
      <c:valAx>
        <c:axId val="2094734553"/>
        <c:scaling>
          <c:orientation val="minMax"/>
          <c:max val="16"/>
        </c:scaling>
        <c:delete val="0"/>
        <c:axPos val="l"/>
        <c:majorGridlines>
          <c:spPr>
            <a:ln w="12700" cap="flat">
              <a:solidFill>
                <a:srgbClr val="8A8C92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A8C92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800" u="none">
                <a:solidFill>
                  <a:srgbClr val="252E47"/>
                </a:solidFill>
                <a:latin typeface="Arial"/>
              </a:defRPr>
            </a:pPr>
          </a:p>
        </c:txPr>
        <c:crossAx val="2094734552"/>
        <c:crosses val="autoZero"/>
        <c:crossBetween val="between"/>
        <c:majorUnit val="4"/>
        <c:minorUnit val="2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156384"/>
          <c:y val="0.0802703"/>
          <c:w val="0.838616"/>
          <c:h val="0.7893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rgbClr val="252E47"/>
            </a:solidFill>
            <a:ln w="9525" cap="flat">
              <a:solidFill>
                <a:srgbClr val="F9F9F9"/>
              </a:solidFill>
              <a:prstDash val="solid"/>
              <a:round/>
            </a:ln>
            <a:effectLst>
              <a:outerShdw sx="100000" sy="100000" kx="0" ky="0" algn="tl" rotWithShape="1" blurRad="38100" dist="20000" dir="5400000">
                <a:srgbClr val="000000">
                  <a:alpha val="38000"/>
                </a:srgbClr>
              </a:outerShdw>
            </a:effectLst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1" i="0" strike="noStrike" sz="1800" u="none">
                    <a:solidFill>
                      <a:srgbClr val="252E47"/>
                    </a:solidFill>
                    <a:latin typeface="Helvetica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Sheet1!$A$2:$A$2</c:f>
              <c:strCache>
                <c:ptCount val="1"/>
                <c:pt idx="0">
                  <c:v>Ever married</c:v>
                </c:pt>
              </c:strCache>
            </c:strRef>
          </c:cat>
          <c:val>
            <c:numRef>
              <c:f>Sheet1!$B$2:$B$2</c:f>
              <c:numCache>
                <c:ptCount val="1"/>
                <c:pt idx="0">
                  <c:v>225.000000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rgbClr val="5B9BD2"/>
            </a:solidFill>
            <a:ln w="9525" cap="flat">
              <a:solidFill>
                <a:srgbClr val="F9F9F9"/>
              </a:solidFill>
              <a:prstDash val="solid"/>
              <a:round/>
            </a:ln>
            <a:effectLst>
              <a:outerShdw sx="100000" sy="100000" kx="0" ky="0" algn="tl" rotWithShape="1" blurRad="38100" dist="20000" dir="5400000">
                <a:srgbClr val="000000">
                  <a:alpha val="38000"/>
                </a:srgbClr>
              </a:outerShdw>
            </a:effectLst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1" i="0" strike="noStrike" sz="1800" u="none">
                    <a:solidFill>
                      <a:srgbClr val="252E47"/>
                    </a:solidFill>
                    <a:latin typeface="Helvetica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Sheet1!$A$2:$A$2</c:f>
              <c:strCache>
                <c:ptCount val="1"/>
                <c:pt idx="0">
                  <c:v>Ever married</c:v>
                </c:pt>
              </c:strCache>
            </c:strRef>
          </c:cat>
          <c:val>
            <c:numRef>
              <c:f>Sheet1!$C$2:$C$2</c:f>
              <c:numCache>
                <c:ptCount val="1"/>
                <c:pt idx="0">
                  <c:v>25.000000</c:v>
                </c:pt>
              </c:numCache>
            </c:numRef>
          </c:val>
        </c:ser>
        <c:gapWidth val="150"/>
        <c:overlap val="-4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A8C92"/>
            </a:solidFill>
            <a:prstDash val="solid"/>
            <a:round/>
          </a:ln>
        </c:spPr>
        <c:txPr>
          <a:bodyPr rot="0"/>
          <a:lstStyle/>
          <a:p>
            <a:pPr>
              <a:defRPr b="1" i="0" strike="noStrike" sz="1300" u="none">
                <a:solidFill>
                  <a:srgbClr val="252E47"/>
                </a:solidFill>
                <a:latin typeface="Helvetica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9525" cap="flat">
              <a:solidFill>
                <a:srgbClr val="8A8C92"/>
              </a:solidFill>
              <a:prstDash val="solid"/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b="1" i="0" strike="noStrike" sz="1200" u="none">
                    <a:solidFill>
                      <a:srgbClr val="252E47"/>
                    </a:solidFill>
                    <a:latin typeface="Helvetica"/>
                  </a:defRPr>
                </a:pPr>
                <a:r>
                  <a:rPr b="1" i="0" strike="noStrike" sz="1200" u="none">
                    <a:solidFill>
                      <a:srgbClr val="252E47"/>
                    </a:solidFill>
                    <a:latin typeface="Helvetica"/>
                  </a:rPr>
                  <a:t>Count</a:t>
                </a:r>
              </a:p>
            </c:rich>
          </c:tx>
          <c:layout/>
          <c:overlay val="1"/>
        </c:title>
        <c:numFmt formatCode="0_);\(0\)" sourceLinked="0"/>
        <c:majorTickMark val="out"/>
        <c:minorTickMark val="none"/>
        <c:tickLblPos val="nextTo"/>
        <c:spPr>
          <a:ln w="12700" cap="flat">
            <a:solidFill>
              <a:srgbClr val="8A8C92"/>
            </a:solidFill>
            <a:prstDash val="solid"/>
            <a:round/>
          </a:ln>
        </c:spPr>
        <c:txPr>
          <a:bodyPr rot="0"/>
          <a:lstStyle/>
          <a:p>
            <a:pPr>
              <a:defRPr b="1" i="0" strike="noStrike" sz="1800" u="none">
                <a:solidFill>
                  <a:srgbClr val="252E47"/>
                </a:solidFill>
                <a:latin typeface="Helvetica"/>
              </a:defRPr>
            </a:pPr>
          </a:p>
        </c:txPr>
        <c:crossAx val="2094734552"/>
        <c:crosses val="autoZero"/>
        <c:crossBetween val="between"/>
        <c:majorUnit val="100"/>
        <c:minorUnit val="50"/>
      </c:valAx>
      <c:spPr>
        <a:noFill/>
        <a:ln w="12700" cap="flat">
          <a:solidFill>
            <a:srgbClr val="8A8C92"/>
          </a:solidFill>
          <a:prstDash val="solid"/>
          <a:round/>
        </a:ln>
        <a:effectLst/>
      </c:spPr>
    </c:plotArea>
    <c:legend>
      <c:legendPos val="r"/>
      <c:layout>
        <c:manualLayout>
          <c:xMode val="edge"/>
          <c:yMode val="edge"/>
          <c:x val="0.0986568"/>
          <c:y val="0.102685"/>
          <c:w val="0.85289"/>
          <c:h val="0.13537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1" i="0" strike="noStrike" sz="1800" u="none">
              <a:solidFill>
                <a:srgbClr val="252E47"/>
              </a:solidFill>
              <a:latin typeface="Helvetica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1" i="0" strike="noStrike" sz="1800" u="none">
                <a:solidFill>
                  <a:srgbClr val="252E47"/>
                </a:solidFill>
                <a:latin typeface="Helvetica"/>
              </a:defRPr>
            </a:pPr>
            <a:r>
              <a:rPr b="1" i="0" strike="noStrike" sz="1800" u="none">
                <a:solidFill>
                  <a:srgbClr val="252E47"/>
                </a:solidFill>
                <a:latin typeface="Helvetica"/>
              </a:rPr>
              <a:t>Work type</a:t>
            </a:r>
          </a:p>
        </c:rich>
      </c:tx>
      <c:layout>
        <c:manualLayout>
          <c:xMode val="edge"/>
          <c:yMode val="edge"/>
          <c:x val="0.419071"/>
          <c:y val="0"/>
          <c:w val="0.161857"/>
          <c:h val="0.0551511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135853"/>
          <c:y val="0.0551511"/>
          <c:w val="0.859147"/>
          <c:h val="0.774774"/>
        </c:manualLayout>
      </c:layout>
      <c:barChart>
        <c:barDir val="col"/>
        <c:grouping val="clustered"/>
        <c:varyColors val="0"/>
        <c:ser>
          <c:idx val="0"/>
          <c:order val="0"/>
          <c:tx>
            <c:v>Work type</c:v>
          </c:tx>
          <c:spPr>
            <a:solidFill>
              <a:srgbClr val="252E47"/>
            </a:solidFill>
            <a:ln w="9525" cap="flat">
              <a:solidFill>
                <a:srgbClr val="F9F9F9"/>
              </a:solidFill>
              <a:prstDash val="solid"/>
              <a:round/>
            </a:ln>
            <a:effectLst>
              <a:outerShdw sx="100000" sy="100000" kx="0" ky="0" algn="tl" rotWithShape="1" blurRad="38100" dist="20000" dir="5400000">
                <a:srgbClr val="000000">
                  <a:alpha val="38000"/>
                </a:srgbClr>
              </a:outerShdw>
            </a:effectLst>
          </c:spPr>
          <c:invertIfNegative val="0"/>
          <c:dPt>
            <c:idx val="0"/>
            <c:spPr>
              <a:solidFill>
                <a:srgbClr val="252E47"/>
              </a:solidFill>
              <a:ln w="9525" cap="flat">
                <a:solidFill>
                  <a:srgbClr val="F9F9F9"/>
                </a:solidFill>
                <a:prstDash val="solid"/>
                <a:round/>
              </a:ln>
              <a:effectLst>
                <a:outerShdw sx="100000" sy="100000" kx="0" ky="0" algn="tl" rotWithShape="1" blurRad="38100" dist="20000" dir="5400000">
                  <a:srgbClr val="000000">
                    <a:alpha val="38000"/>
                  </a:srgbClr>
                </a:outerShdw>
              </a:effectLst>
            </c:spPr>
          </c:dPt>
          <c:dPt>
            <c:idx val="1"/>
            <c:spPr>
              <a:solidFill>
                <a:srgbClr val="638589"/>
              </a:solidFill>
              <a:ln w="9525" cap="flat">
                <a:solidFill>
                  <a:srgbClr val="F9F9F9"/>
                </a:solidFill>
                <a:prstDash val="solid"/>
                <a:round/>
              </a:ln>
              <a:effectLst>
                <a:outerShdw sx="100000" sy="100000" kx="0" ky="0" algn="tl" rotWithShape="1" blurRad="38100" dist="20000" dir="5400000">
                  <a:srgbClr val="000000">
                    <a:alpha val="38000"/>
                  </a:srgbClr>
                </a:outerShdw>
              </a:effectLst>
            </c:spPr>
          </c:dPt>
          <c:dPt>
            <c:idx val="2"/>
            <c:spPr>
              <a:solidFill>
                <a:srgbClr val="002C64"/>
              </a:solidFill>
              <a:ln w="9525" cap="flat">
                <a:solidFill>
                  <a:srgbClr val="F9F9F9"/>
                </a:solidFill>
                <a:prstDash val="solid"/>
                <a:round/>
              </a:ln>
              <a:effectLst>
                <a:outerShdw sx="100000" sy="100000" kx="0" ky="0" algn="tl" rotWithShape="1" blurRad="38100" dist="20000" dir="5400000">
                  <a:srgbClr val="000000">
                    <a:alpha val="38000"/>
                  </a:srgbClr>
                </a:outerShdw>
              </a:effectLst>
            </c:spPr>
          </c:dPt>
          <c:dPt>
            <c:idx val="3"/>
            <c:spPr>
              <a:solidFill>
                <a:srgbClr val="5B9AD1"/>
              </a:solidFill>
              <a:ln w="9525" cap="flat">
                <a:solidFill>
                  <a:srgbClr val="F9F9F9"/>
                </a:solidFill>
                <a:prstDash val="solid"/>
                <a:round/>
              </a:ln>
              <a:effectLst>
                <a:outerShdw sx="100000" sy="100000" kx="0" ky="0" algn="tl" rotWithShape="1" blurRad="38100" dist="20000" dir="5400000">
                  <a:srgbClr val="000000">
                    <a:alpha val="38000"/>
                  </a:srgbClr>
                </a:outerShdw>
              </a:effectLst>
            </c:spPr>
          </c:dPt>
          <c:dLbls>
            <c:dLbl>
              <c:idx val="0"/>
              <c:numFmt formatCode="#,##0" sourceLinked="0"/>
              <c:txPr>
                <a:bodyPr/>
                <a:lstStyle/>
                <a:p>
                  <a:pPr>
                    <a:defRPr b="1" i="0" strike="noStrike" sz="1800" u="none">
                      <a:solidFill>
                        <a:srgbClr val="252E47"/>
                      </a:solidFill>
                      <a:latin typeface="Helvetica"/>
                    </a:defRPr>
                  </a:pPr>
                </a:p>
              </c:txPr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1"/>
              <c:numFmt formatCode="#,##0" sourceLinked="0"/>
              <c:txPr>
                <a:bodyPr/>
                <a:lstStyle/>
                <a:p>
                  <a:pPr>
                    <a:defRPr b="1" i="0" strike="noStrike" sz="1800" u="none">
                      <a:solidFill>
                        <a:srgbClr val="252E47"/>
                      </a:solidFill>
                      <a:latin typeface="Helvetica"/>
                    </a:defRPr>
                  </a:pPr>
                </a:p>
              </c:txPr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2"/>
              <c:numFmt formatCode="#,##0" sourceLinked="0"/>
              <c:txPr>
                <a:bodyPr/>
                <a:lstStyle/>
                <a:p>
                  <a:pPr>
                    <a:defRPr b="1" i="0" strike="noStrike" sz="1800" u="none">
                      <a:solidFill>
                        <a:srgbClr val="252E47"/>
                      </a:solidFill>
                      <a:latin typeface="Helvetica"/>
                    </a:defRPr>
                  </a:pPr>
                </a:p>
              </c:txPr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3"/>
              <c:numFmt formatCode="#,##0" sourceLinked="0"/>
              <c:txPr>
                <a:bodyPr/>
                <a:lstStyle/>
                <a:p>
                  <a:pPr>
                    <a:defRPr b="1" i="0" strike="noStrike" sz="1800" u="none">
                      <a:solidFill>
                        <a:srgbClr val="252E47"/>
                      </a:solidFill>
                      <a:latin typeface="Helvetica"/>
                    </a:defRPr>
                  </a:pPr>
                </a:p>
              </c:txPr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</c:dLbl>
            <c:numFmt formatCode="#,##0" sourceLinked="0"/>
            <c:txPr>
              <a:bodyPr/>
              <a:lstStyle/>
              <a:p>
                <a:pPr>
                  <a:defRPr b="1" i="0" strike="noStrike" sz="1800" u="none">
                    <a:solidFill>
                      <a:srgbClr val="252E47"/>
                    </a:solidFill>
                    <a:latin typeface="Helvetica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4"/>
              <c:pt idx="0">
                <c:v>Private</c:v>
              </c:pt>
              <c:pt idx="1">
                <c:v>Self-employed</c:v>
              </c:pt>
              <c:pt idx="2">
                <c:v>Goverment job</c:v>
              </c:pt>
              <c:pt idx="3">
                <c:v>Children</c:v>
              </c:pt>
            </c:strLit>
          </c:cat>
          <c:val>
            <c:numLit>
              <c:ptCount val="4"/>
              <c:pt idx="0">
                <c:v>150.000000</c:v>
              </c:pt>
              <c:pt idx="1">
                <c:v>65.000000</c:v>
              </c:pt>
              <c:pt idx="2">
                <c:v>30.000000</c:v>
              </c:pt>
              <c:pt idx="3">
                <c:v>3.000000</c:v>
              </c:pt>
            </c:numLit>
          </c:val>
        </c:ser>
        <c:gapWidth val="40"/>
        <c:overlap val="-15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A8C92"/>
            </a:solidFill>
            <a:prstDash val="solid"/>
            <a:round/>
          </a:ln>
        </c:spPr>
        <c:txPr>
          <a:bodyPr rot="0"/>
          <a:lstStyle/>
          <a:p>
            <a:pPr>
              <a:defRPr b="1" i="0" strike="noStrike" sz="1200" u="none">
                <a:solidFill>
                  <a:srgbClr val="252E47"/>
                </a:solidFill>
                <a:latin typeface="Helvetica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9525" cap="flat">
              <a:solidFill>
                <a:srgbClr val="8A8C92"/>
              </a:solidFill>
              <a:prstDash val="solid"/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b="1" i="0" strike="noStrike" sz="1200" u="none">
                    <a:solidFill>
                      <a:srgbClr val="252E47"/>
                    </a:solidFill>
                    <a:latin typeface="Helvetica"/>
                  </a:defRPr>
                </a:pPr>
                <a:r>
                  <a:rPr b="1" i="0" strike="noStrike" sz="1200" u="none">
                    <a:solidFill>
                      <a:srgbClr val="252E47"/>
                    </a:solidFill>
                    <a:latin typeface="Helvetica"/>
                  </a:rPr>
                  <a:t>Count</a:t>
                </a:r>
              </a:p>
            </c:rich>
          </c:tx>
          <c:layout/>
          <c:overlay val="1"/>
        </c:title>
        <c:numFmt formatCode="0_);\(0\)" sourceLinked="0"/>
        <c:majorTickMark val="out"/>
        <c:minorTickMark val="none"/>
        <c:tickLblPos val="nextTo"/>
        <c:spPr>
          <a:ln w="12700" cap="flat">
            <a:solidFill>
              <a:srgbClr val="8A8C92"/>
            </a:solidFill>
            <a:prstDash val="solid"/>
            <a:round/>
          </a:ln>
        </c:spPr>
        <c:txPr>
          <a:bodyPr rot="0"/>
          <a:lstStyle/>
          <a:p>
            <a:pPr>
              <a:defRPr b="1" i="0" strike="noStrike" sz="1800" u="none">
                <a:solidFill>
                  <a:srgbClr val="252E47"/>
                </a:solidFill>
                <a:latin typeface="Helvetica"/>
              </a:defRPr>
            </a:pPr>
          </a:p>
        </c:txPr>
        <c:crossAx val="2094734552"/>
        <c:crosses val="autoZero"/>
        <c:crossBetween val="between"/>
        <c:majorUnit val="53.3333"/>
        <c:minorUnit val="26.6667"/>
      </c:valAx>
      <c:spPr>
        <a:noFill/>
        <a:ln w="12700" cap="flat">
          <a:solidFill>
            <a:srgbClr val="8A8C92"/>
          </a:solidFill>
          <a:prstDash val="solid"/>
          <a:round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1" i="0" strike="noStrike" sz="1800" u="none">
                <a:solidFill>
                  <a:srgbClr val="252E47"/>
                </a:solidFill>
                <a:latin typeface="Helvetica"/>
              </a:defRPr>
            </a:pPr>
            <a:r>
              <a:rPr b="1" i="0" strike="noStrike" sz="1800" u="none">
                <a:solidFill>
                  <a:srgbClr val="252E47"/>
                </a:solidFill>
                <a:latin typeface="Helvetica"/>
              </a:rPr>
              <a:t>Smoking status</a:t>
            </a:r>
          </a:p>
        </c:rich>
      </c:tx>
      <c:layout>
        <c:manualLayout>
          <c:xMode val="edge"/>
          <c:yMode val="edge"/>
          <c:x val="0.375345"/>
          <c:y val="0"/>
          <c:w val="0.249309"/>
          <c:h val="0.0551511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135853"/>
          <c:y val="0.0551511"/>
          <c:w val="0.859147"/>
          <c:h val="0.774774"/>
        </c:manualLayout>
      </c:layout>
      <c:barChart>
        <c:barDir val="col"/>
        <c:grouping val="clustered"/>
        <c:varyColors val="0"/>
        <c:ser>
          <c:idx val="0"/>
          <c:order val="0"/>
          <c:tx>
            <c:v>Smoking status</c:v>
          </c:tx>
          <c:spPr>
            <a:solidFill>
              <a:srgbClr val="252E47"/>
            </a:solidFill>
            <a:ln w="9525" cap="flat">
              <a:solidFill>
                <a:srgbClr val="F9F9F9"/>
              </a:solidFill>
              <a:prstDash val="solid"/>
              <a:round/>
            </a:ln>
            <a:effectLst>
              <a:outerShdw sx="100000" sy="100000" kx="0" ky="0" algn="tl" rotWithShape="1" blurRad="38100" dist="20000" dir="5400000">
                <a:srgbClr val="000000">
                  <a:alpha val="38000"/>
                </a:srgbClr>
              </a:outerShdw>
            </a:effectLst>
          </c:spPr>
          <c:invertIfNegative val="0"/>
          <c:dPt>
            <c:idx val="0"/>
            <c:spPr>
              <a:solidFill>
                <a:srgbClr val="252E47"/>
              </a:solidFill>
              <a:ln w="9525" cap="flat">
                <a:solidFill>
                  <a:srgbClr val="F9F9F9"/>
                </a:solidFill>
                <a:prstDash val="solid"/>
                <a:round/>
              </a:ln>
              <a:effectLst>
                <a:outerShdw sx="100000" sy="100000" kx="0" ky="0" algn="tl" rotWithShape="1" blurRad="38100" dist="20000" dir="5400000">
                  <a:srgbClr val="000000">
                    <a:alpha val="38000"/>
                  </a:srgbClr>
                </a:outerShdw>
              </a:effectLst>
            </c:spPr>
          </c:dPt>
          <c:dPt>
            <c:idx val="1"/>
            <c:spPr>
              <a:solidFill>
                <a:srgbClr val="638589"/>
              </a:solidFill>
              <a:ln w="9525" cap="flat">
                <a:solidFill>
                  <a:srgbClr val="F9F9F9"/>
                </a:solidFill>
                <a:prstDash val="solid"/>
                <a:round/>
              </a:ln>
              <a:effectLst>
                <a:outerShdw sx="100000" sy="100000" kx="0" ky="0" algn="tl" rotWithShape="1" blurRad="38100" dist="20000" dir="5400000">
                  <a:srgbClr val="000000">
                    <a:alpha val="38000"/>
                  </a:srgbClr>
                </a:outerShdw>
              </a:effectLst>
            </c:spPr>
          </c:dPt>
          <c:dPt>
            <c:idx val="2"/>
            <c:spPr>
              <a:solidFill>
                <a:srgbClr val="002C64"/>
              </a:solidFill>
              <a:ln w="9525" cap="flat">
                <a:solidFill>
                  <a:srgbClr val="F9F9F9"/>
                </a:solidFill>
                <a:prstDash val="solid"/>
                <a:round/>
              </a:ln>
              <a:effectLst>
                <a:outerShdw sx="100000" sy="100000" kx="0" ky="0" algn="tl" rotWithShape="1" blurRad="38100" dist="20000" dir="5400000">
                  <a:srgbClr val="000000">
                    <a:alpha val="38000"/>
                  </a:srgbClr>
                </a:outerShdw>
              </a:effectLst>
            </c:spPr>
          </c:dPt>
          <c:dPt>
            <c:idx val="3"/>
            <c:spPr>
              <a:solidFill>
                <a:srgbClr val="5B9AD1"/>
              </a:solidFill>
              <a:ln w="9525" cap="flat">
                <a:solidFill>
                  <a:srgbClr val="F9F9F9"/>
                </a:solidFill>
                <a:prstDash val="solid"/>
                <a:round/>
              </a:ln>
              <a:effectLst>
                <a:outerShdw sx="100000" sy="100000" kx="0" ky="0" algn="tl" rotWithShape="1" blurRad="38100" dist="20000" dir="5400000">
                  <a:srgbClr val="000000">
                    <a:alpha val="38000"/>
                  </a:srgbClr>
                </a:outerShdw>
              </a:effectLst>
            </c:spPr>
          </c:dPt>
          <c:dLbls>
            <c:dLbl>
              <c:idx val="0"/>
              <c:numFmt formatCode="#,##0" sourceLinked="0"/>
              <c:txPr>
                <a:bodyPr/>
                <a:lstStyle/>
                <a:p>
                  <a:pPr>
                    <a:defRPr b="1" i="0" strike="noStrike" sz="1800" u="none">
                      <a:solidFill>
                        <a:srgbClr val="252E47"/>
                      </a:solidFill>
                      <a:latin typeface="Helvetica"/>
                    </a:defRPr>
                  </a:pPr>
                </a:p>
              </c:txPr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1"/>
              <c:numFmt formatCode="#,##0" sourceLinked="0"/>
              <c:txPr>
                <a:bodyPr/>
                <a:lstStyle/>
                <a:p>
                  <a:pPr>
                    <a:defRPr b="1" i="0" strike="noStrike" sz="1800" u="none">
                      <a:solidFill>
                        <a:srgbClr val="252E47"/>
                      </a:solidFill>
                      <a:latin typeface="Helvetica"/>
                    </a:defRPr>
                  </a:pPr>
                </a:p>
              </c:txPr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2"/>
              <c:numFmt formatCode="#,##0" sourceLinked="0"/>
              <c:txPr>
                <a:bodyPr/>
                <a:lstStyle/>
                <a:p>
                  <a:pPr>
                    <a:defRPr b="1" i="0" strike="noStrike" sz="1800" u="none">
                      <a:solidFill>
                        <a:srgbClr val="252E47"/>
                      </a:solidFill>
                      <a:latin typeface="Helvetica"/>
                    </a:defRPr>
                  </a:pPr>
                </a:p>
              </c:txPr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3"/>
              <c:numFmt formatCode="#,##0" sourceLinked="0"/>
              <c:txPr>
                <a:bodyPr/>
                <a:lstStyle/>
                <a:p>
                  <a:pPr>
                    <a:defRPr b="1" i="0" strike="noStrike" sz="1800" u="none">
                      <a:solidFill>
                        <a:srgbClr val="252E47"/>
                      </a:solidFill>
                      <a:latin typeface="Helvetica"/>
                    </a:defRPr>
                  </a:pPr>
                </a:p>
              </c:txPr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</c:dLbl>
            <c:numFmt formatCode="#,##0" sourceLinked="0"/>
            <c:txPr>
              <a:bodyPr/>
              <a:lstStyle/>
              <a:p>
                <a:pPr>
                  <a:defRPr b="1" i="0" strike="noStrike" sz="1800" u="none">
                    <a:solidFill>
                      <a:srgbClr val="252E47"/>
                    </a:solidFill>
                    <a:latin typeface="Helvetica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4"/>
              <c:pt idx="0">
                <c:v>Formerly smoked</c:v>
              </c:pt>
              <c:pt idx="1">
                <c:v>Never smoked</c:v>
              </c:pt>
              <c:pt idx="2">
                <c:v>Smokes</c:v>
              </c:pt>
              <c:pt idx="3">
                <c:v>Unknown</c:v>
              </c:pt>
            </c:strLit>
          </c:cat>
          <c:val>
            <c:numLit>
              <c:ptCount val="4"/>
              <c:pt idx="0">
                <c:v>70.000000</c:v>
              </c:pt>
              <c:pt idx="1">
                <c:v>91.000000</c:v>
              </c:pt>
              <c:pt idx="2">
                <c:v>42.000000</c:v>
              </c:pt>
              <c:pt idx="3">
                <c:v>47.000000</c:v>
              </c:pt>
            </c:numLit>
          </c:val>
        </c:ser>
        <c:gapWidth val="40"/>
        <c:overlap val="-15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A8C92"/>
            </a:solidFill>
            <a:prstDash val="solid"/>
            <a:round/>
          </a:ln>
        </c:spPr>
        <c:txPr>
          <a:bodyPr rot="0"/>
          <a:lstStyle/>
          <a:p>
            <a:pPr>
              <a:defRPr b="1" i="0" strike="noStrike" sz="1200" u="none">
                <a:solidFill>
                  <a:srgbClr val="252E47"/>
                </a:solidFill>
                <a:latin typeface="Helvetica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9525" cap="flat">
              <a:solidFill>
                <a:srgbClr val="8A8C92"/>
              </a:solidFill>
              <a:prstDash val="solid"/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b="1" i="0" strike="noStrike" sz="1200" u="none">
                    <a:solidFill>
                      <a:srgbClr val="252E47"/>
                    </a:solidFill>
                    <a:latin typeface="Helvetica"/>
                  </a:defRPr>
                </a:pPr>
                <a:r>
                  <a:rPr b="1" i="0" strike="noStrike" sz="1200" u="none">
                    <a:solidFill>
                      <a:srgbClr val="252E47"/>
                    </a:solidFill>
                    <a:latin typeface="Helvetica"/>
                  </a:rPr>
                  <a:t>Count</a:t>
                </a:r>
              </a:p>
            </c:rich>
          </c:tx>
          <c:layout/>
          <c:overlay val="1"/>
        </c:title>
        <c:numFmt formatCode="0_);\(0\)" sourceLinked="0"/>
        <c:majorTickMark val="out"/>
        <c:minorTickMark val="none"/>
        <c:tickLblPos val="nextTo"/>
        <c:spPr>
          <a:ln w="12700" cap="flat">
            <a:solidFill>
              <a:srgbClr val="8A8C92"/>
            </a:solidFill>
            <a:prstDash val="solid"/>
            <a:round/>
          </a:ln>
        </c:spPr>
        <c:txPr>
          <a:bodyPr rot="0"/>
          <a:lstStyle/>
          <a:p>
            <a:pPr>
              <a:defRPr b="1" i="0" strike="noStrike" sz="1800" u="none">
                <a:solidFill>
                  <a:srgbClr val="252E47"/>
                </a:solidFill>
                <a:latin typeface="Helvetica"/>
              </a:defRPr>
            </a:pPr>
          </a:p>
        </c:txPr>
        <c:crossAx val="2094734552"/>
        <c:crosses val="autoZero"/>
        <c:crossBetween val="between"/>
        <c:majorUnit val="20"/>
        <c:minorUnit val="10"/>
      </c:valAx>
      <c:spPr>
        <a:noFill/>
        <a:ln w="12700" cap="flat">
          <a:solidFill>
            <a:srgbClr val="8A8C92"/>
          </a:solidFill>
          <a:prstDash val="solid"/>
          <a:round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1" i="0" strike="noStrike" sz="1800" u="none">
                <a:solidFill>
                  <a:srgbClr val="252E47"/>
                </a:solidFill>
                <a:latin typeface="Helvetica"/>
              </a:defRPr>
            </a:pPr>
            <a:r>
              <a:rPr b="1" i="0" strike="noStrike" sz="1800" u="none">
                <a:solidFill>
                  <a:srgbClr val="252E47"/>
                </a:solidFill>
                <a:latin typeface="Helvetica"/>
              </a:rPr>
              <a:t>Residence type</a:t>
            </a:r>
          </a:p>
        </c:rich>
      </c:tx>
      <c:layout>
        <c:manualLayout>
          <c:xMode val="edge"/>
          <c:yMode val="edge"/>
          <c:x val="0.358615"/>
          <c:y val="0"/>
          <c:w val="0.28277"/>
          <c:h val="0.0726195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156384"/>
          <c:y val="0.0726195"/>
          <c:w val="0.838616"/>
          <c:h val="0.712908"/>
        </c:manualLayout>
      </c:layout>
      <c:barChart>
        <c:barDir val="col"/>
        <c:grouping val="clustered"/>
        <c:varyColors val="0"/>
        <c:ser>
          <c:idx val="0"/>
          <c:order val="0"/>
          <c:tx>
            <c:v>Residence type</c:v>
          </c:tx>
          <c:spPr>
            <a:solidFill>
              <a:srgbClr val="252E47"/>
            </a:solidFill>
            <a:ln w="9525" cap="flat">
              <a:solidFill>
                <a:srgbClr val="F9F9F9"/>
              </a:solidFill>
              <a:prstDash val="solid"/>
              <a:round/>
            </a:ln>
            <a:effectLst>
              <a:outerShdw sx="100000" sy="100000" kx="0" ky="0" algn="tl" rotWithShape="1" blurRad="38100" dist="20000" dir="5400000">
                <a:srgbClr val="000000">
                  <a:alpha val="38000"/>
                </a:srgbClr>
              </a:outerShdw>
            </a:effectLst>
          </c:spPr>
          <c:invertIfNegative val="0"/>
          <c:dPt>
            <c:idx val="0"/>
            <c:spPr>
              <a:solidFill>
                <a:srgbClr val="252E47"/>
              </a:solidFill>
              <a:ln w="9525" cap="flat">
                <a:solidFill>
                  <a:srgbClr val="F9F9F9"/>
                </a:solidFill>
                <a:prstDash val="solid"/>
                <a:round/>
              </a:ln>
              <a:effectLst>
                <a:outerShdw sx="100000" sy="100000" kx="0" ky="0" algn="tl" rotWithShape="1" blurRad="38100" dist="20000" dir="5400000">
                  <a:srgbClr val="000000">
                    <a:alpha val="38000"/>
                  </a:srgbClr>
                </a:outerShdw>
              </a:effectLst>
            </c:spPr>
          </c:dPt>
          <c:dPt>
            <c:idx val="1"/>
            <c:spPr>
              <a:solidFill>
                <a:srgbClr val="5B9BD2"/>
              </a:solidFill>
              <a:ln w="9525" cap="flat">
                <a:solidFill>
                  <a:srgbClr val="F9F9F9"/>
                </a:solidFill>
                <a:prstDash val="solid"/>
                <a:round/>
              </a:ln>
              <a:effectLst>
                <a:outerShdw sx="100000" sy="100000" kx="0" ky="0" algn="tl" rotWithShape="1" blurRad="38100" dist="20000" dir="5400000">
                  <a:srgbClr val="000000">
                    <a:alpha val="38000"/>
                  </a:srgbClr>
                </a:outerShdw>
              </a:effectLst>
            </c:spPr>
          </c:dPt>
          <c:dLbls>
            <c:dLbl>
              <c:idx val="0"/>
              <c:numFmt formatCode="#,##0" sourceLinked="0"/>
              <c:txPr>
                <a:bodyPr/>
                <a:lstStyle/>
                <a:p>
                  <a:pPr>
                    <a:defRPr b="1" i="0" strike="noStrike" sz="1800" u="none">
                      <a:solidFill>
                        <a:srgbClr val="252E47"/>
                      </a:solidFill>
                      <a:latin typeface="Helvetica"/>
                    </a:defRPr>
                  </a:pPr>
                </a:p>
              </c:txPr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1"/>
              <c:numFmt formatCode="#,##0" sourceLinked="0"/>
              <c:txPr>
                <a:bodyPr/>
                <a:lstStyle/>
                <a:p>
                  <a:pPr>
                    <a:defRPr b="1" i="0" strike="noStrike" sz="1800" u="none">
                      <a:solidFill>
                        <a:srgbClr val="252E47"/>
                      </a:solidFill>
                      <a:latin typeface="Helvetica"/>
                    </a:defRPr>
                  </a:pPr>
                </a:p>
              </c:txPr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</c:dLbl>
            <c:numFmt formatCode="#,##0" sourceLinked="0"/>
            <c:txPr>
              <a:bodyPr/>
              <a:lstStyle/>
              <a:p>
                <a:pPr>
                  <a:defRPr b="1" i="0" strike="noStrike" sz="1800" u="none">
                    <a:solidFill>
                      <a:srgbClr val="252E47"/>
                    </a:solidFill>
                    <a:latin typeface="Helvetica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2"/>
              <c:pt idx="0">
                <c:v>Urban</c:v>
              </c:pt>
              <c:pt idx="1">
                <c:v>Rural</c:v>
              </c:pt>
            </c:strLit>
          </c:cat>
          <c:val>
            <c:numLit>
              <c:ptCount val="2"/>
              <c:pt idx="0">
                <c:v>133.000000</c:v>
              </c:pt>
              <c:pt idx="1">
                <c:v>112.000000</c:v>
              </c:pt>
            </c:numLit>
          </c:val>
        </c:ser>
        <c:gapWidth val="40"/>
        <c:overlap val="-15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A8C92"/>
            </a:solidFill>
            <a:prstDash val="solid"/>
            <a:round/>
          </a:ln>
        </c:spPr>
        <c:txPr>
          <a:bodyPr rot="0"/>
          <a:lstStyle/>
          <a:p>
            <a:pPr>
              <a:defRPr b="1" i="0" strike="noStrike" sz="1300" u="none">
                <a:solidFill>
                  <a:srgbClr val="252E47"/>
                </a:solidFill>
                <a:latin typeface="Helvetica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  <c:min val="0"/>
        </c:scaling>
        <c:delete val="0"/>
        <c:axPos val="l"/>
        <c:majorGridlines>
          <c:spPr>
            <a:ln w="9525" cap="flat">
              <a:solidFill>
                <a:srgbClr val="8A8C92"/>
              </a:solidFill>
              <a:prstDash val="solid"/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b="1" i="0" strike="noStrike" sz="1200" u="none">
                    <a:solidFill>
                      <a:srgbClr val="252E47"/>
                    </a:solidFill>
                    <a:latin typeface="Helvetica"/>
                  </a:defRPr>
                </a:pPr>
                <a:r>
                  <a:rPr b="1" i="0" strike="noStrike" sz="1200" u="none">
                    <a:solidFill>
                      <a:srgbClr val="252E47"/>
                    </a:solidFill>
                    <a:latin typeface="Helvetica"/>
                  </a:rPr>
                  <a:t>Count</a:t>
                </a:r>
              </a:p>
            </c:rich>
          </c:tx>
          <c:layout/>
          <c:overlay val="1"/>
        </c:title>
        <c:numFmt formatCode="0_);\(0\)" sourceLinked="0"/>
        <c:majorTickMark val="out"/>
        <c:minorTickMark val="none"/>
        <c:tickLblPos val="nextTo"/>
        <c:spPr>
          <a:ln w="12700" cap="flat">
            <a:solidFill>
              <a:srgbClr val="8A8C92"/>
            </a:solidFill>
            <a:prstDash val="solid"/>
            <a:round/>
          </a:ln>
        </c:spPr>
        <c:txPr>
          <a:bodyPr rot="0"/>
          <a:lstStyle/>
          <a:p>
            <a:pPr>
              <a:defRPr b="1" i="0" strike="noStrike" sz="1800" u="none">
                <a:solidFill>
                  <a:srgbClr val="252E47"/>
                </a:solidFill>
                <a:latin typeface="Helvetica"/>
              </a:defRPr>
            </a:pPr>
          </a:p>
        </c:txPr>
        <c:crossAx val="2094734552"/>
        <c:crosses val="autoZero"/>
        <c:crossBetween val="between"/>
        <c:majorUnit val="20"/>
        <c:minorUnit val="10"/>
      </c:valAx>
      <c:spPr>
        <a:noFill/>
        <a:ln w="12700" cap="flat">
          <a:solidFill>
            <a:srgbClr val="8A8C92"/>
          </a:solidFill>
          <a:prstDash val="solid"/>
          <a:round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1" i="0" strike="noStrike" sz="1800" u="none">
                <a:solidFill>
                  <a:srgbClr val="252E47"/>
                </a:solidFill>
                <a:latin typeface="Helvetica"/>
              </a:defRPr>
            </a:pPr>
            <a:r>
              <a:rPr b="1" i="0" strike="noStrike" sz="1800" u="none">
                <a:solidFill>
                  <a:srgbClr val="252E47"/>
                </a:solidFill>
                <a:latin typeface="Helvetica"/>
              </a:rPr>
              <a:t>Hypertension</a:t>
            </a:r>
          </a:p>
        </c:rich>
      </c:tx>
      <c:layout>
        <c:manualLayout>
          <c:xMode val="edge"/>
          <c:yMode val="edge"/>
          <c:x val="0.362305"/>
          <c:y val="0"/>
          <c:w val="0.275391"/>
          <c:h val="0.0798857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174856"/>
          <c:y val="0.0798857"/>
          <c:w val="0.820144"/>
          <c:h val="0.685432"/>
        </c:manualLayout>
      </c:layout>
      <c:barChart>
        <c:barDir val="col"/>
        <c:grouping val="clustered"/>
        <c:varyColors val="0"/>
        <c:ser>
          <c:idx val="0"/>
          <c:order val="0"/>
          <c:tx>
            <c:v>Hypertension</c:v>
          </c:tx>
          <c:spPr>
            <a:solidFill>
              <a:srgbClr val="252E47"/>
            </a:solidFill>
            <a:ln w="9525" cap="flat">
              <a:solidFill>
                <a:srgbClr val="F9F9F9"/>
              </a:solidFill>
              <a:prstDash val="solid"/>
              <a:round/>
            </a:ln>
            <a:effectLst>
              <a:outerShdw sx="100000" sy="100000" kx="0" ky="0" algn="tl" rotWithShape="1" blurRad="38100" dist="20000" dir="5400000">
                <a:srgbClr val="000000">
                  <a:alpha val="38000"/>
                </a:srgbClr>
              </a:outerShdw>
            </a:effectLst>
          </c:spPr>
          <c:invertIfNegative val="0"/>
          <c:dPt>
            <c:idx val="0"/>
            <c:spPr>
              <a:solidFill>
                <a:srgbClr val="252E47"/>
              </a:solidFill>
              <a:ln w="9525" cap="flat">
                <a:solidFill>
                  <a:srgbClr val="F9F9F9"/>
                </a:solidFill>
                <a:prstDash val="solid"/>
                <a:round/>
              </a:ln>
              <a:effectLst>
                <a:outerShdw sx="100000" sy="100000" kx="0" ky="0" algn="tl" rotWithShape="1" blurRad="38100" dist="20000" dir="5400000">
                  <a:srgbClr val="000000">
                    <a:alpha val="38000"/>
                  </a:srgbClr>
                </a:outerShdw>
              </a:effectLst>
            </c:spPr>
          </c:dPt>
          <c:dPt>
            <c:idx val="1"/>
            <c:spPr>
              <a:solidFill>
                <a:srgbClr val="5B9BD2"/>
              </a:solidFill>
              <a:ln w="9525" cap="flat">
                <a:solidFill>
                  <a:srgbClr val="F9F9F9"/>
                </a:solidFill>
                <a:prstDash val="solid"/>
                <a:round/>
              </a:ln>
              <a:effectLst>
                <a:outerShdw sx="100000" sy="100000" kx="0" ky="0" algn="tl" rotWithShape="1" blurRad="38100" dist="20000" dir="5400000">
                  <a:srgbClr val="000000">
                    <a:alpha val="38000"/>
                  </a:srgbClr>
                </a:outerShdw>
              </a:effectLst>
            </c:spPr>
          </c:dPt>
          <c:dLbls>
            <c:dLbl>
              <c:idx val="0"/>
              <c:numFmt formatCode="#,##0" sourceLinked="0"/>
              <c:txPr>
                <a:bodyPr/>
                <a:lstStyle/>
                <a:p>
                  <a:pPr>
                    <a:defRPr b="1" i="0" strike="noStrike" sz="1800" u="none">
                      <a:solidFill>
                        <a:srgbClr val="252E47"/>
                      </a:solidFill>
                      <a:latin typeface="Helvetica"/>
                    </a:defRPr>
                  </a:pPr>
                </a:p>
              </c:txPr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1"/>
              <c:numFmt formatCode="#,##0" sourceLinked="0"/>
              <c:txPr>
                <a:bodyPr/>
                <a:lstStyle/>
                <a:p>
                  <a:pPr>
                    <a:defRPr b="1" i="0" strike="noStrike" sz="1800" u="none">
                      <a:solidFill>
                        <a:srgbClr val="252E47"/>
                      </a:solidFill>
                      <a:latin typeface="Helvetica"/>
                    </a:defRPr>
                  </a:pPr>
                </a:p>
              </c:txPr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</c:dLbl>
            <c:numFmt formatCode="#,##0" sourceLinked="0"/>
            <c:txPr>
              <a:bodyPr/>
              <a:lstStyle/>
              <a:p>
                <a:pPr>
                  <a:defRPr b="1" i="0" strike="noStrike" sz="1800" u="none">
                    <a:solidFill>
                      <a:srgbClr val="252E47"/>
                    </a:solidFill>
                    <a:latin typeface="Helvetica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2"/>
              <c:pt idx="0">
                <c:v>0</c:v>
              </c:pt>
              <c:pt idx="1">
                <c:v>1</c:v>
              </c:pt>
            </c:strLit>
          </c:cat>
          <c:val>
            <c:numLit>
              <c:ptCount val="2"/>
              <c:pt idx="0">
                <c:v>179.000000</c:v>
              </c:pt>
              <c:pt idx="1">
                <c:v>70.000000</c:v>
              </c:pt>
            </c:numLit>
          </c:val>
        </c:ser>
        <c:gapWidth val="40"/>
        <c:overlap val="-15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A8C92"/>
            </a:solidFill>
            <a:prstDash val="solid"/>
            <a:round/>
          </a:ln>
        </c:spPr>
        <c:txPr>
          <a:bodyPr rot="0"/>
          <a:lstStyle/>
          <a:p>
            <a:pPr>
              <a:defRPr b="1" i="0" strike="noStrike" sz="1300" u="none">
                <a:solidFill>
                  <a:srgbClr val="252E47"/>
                </a:solidFill>
                <a:latin typeface="Helvetica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  <c:max val="200"/>
        </c:scaling>
        <c:delete val="0"/>
        <c:axPos val="l"/>
        <c:majorGridlines>
          <c:spPr>
            <a:ln w="9525" cap="flat">
              <a:solidFill>
                <a:srgbClr val="8A8C92"/>
              </a:solidFill>
              <a:prstDash val="solid"/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b="1" i="0" strike="noStrike" sz="1200" u="none">
                    <a:solidFill>
                      <a:srgbClr val="252E47"/>
                    </a:solidFill>
                    <a:latin typeface="Helvetica"/>
                  </a:defRPr>
                </a:pPr>
                <a:r>
                  <a:rPr b="1" i="0" strike="noStrike" sz="1200" u="none">
                    <a:solidFill>
                      <a:srgbClr val="252E47"/>
                    </a:solidFill>
                    <a:latin typeface="Helvetica"/>
                  </a:rPr>
                  <a:t>Count</a:t>
                </a:r>
              </a:p>
            </c:rich>
          </c:tx>
          <c:layout/>
          <c:overlay val="1"/>
        </c:title>
        <c:numFmt formatCode="0_);\(0\)" sourceLinked="0"/>
        <c:majorTickMark val="out"/>
        <c:minorTickMark val="none"/>
        <c:tickLblPos val="nextTo"/>
        <c:spPr>
          <a:ln w="12700" cap="flat">
            <a:solidFill>
              <a:srgbClr val="8A8C92"/>
            </a:solidFill>
            <a:prstDash val="solid"/>
            <a:round/>
          </a:ln>
        </c:spPr>
        <c:txPr>
          <a:bodyPr rot="0"/>
          <a:lstStyle/>
          <a:p>
            <a:pPr>
              <a:defRPr b="1" i="0" strike="noStrike" sz="1800" u="none">
                <a:solidFill>
                  <a:srgbClr val="252E47"/>
                </a:solidFill>
                <a:latin typeface="Helvetica"/>
              </a:defRPr>
            </a:pPr>
          </a:p>
        </c:txPr>
        <c:crossAx val="2094734552"/>
        <c:crosses val="autoZero"/>
        <c:crossBetween val="between"/>
        <c:majorUnit val="50"/>
        <c:minorUnit val="25"/>
      </c:valAx>
      <c:spPr>
        <a:noFill/>
        <a:ln w="12700" cap="flat">
          <a:solidFill>
            <a:srgbClr val="8A8C92"/>
          </a:solidFill>
          <a:prstDash val="solid"/>
          <a:round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1" i="0" strike="noStrike" sz="1800" u="none">
                <a:solidFill>
                  <a:srgbClr val="252E47"/>
                </a:solidFill>
                <a:latin typeface="Helvetica"/>
              </a:defRPr>
            </a:pPr>
            <a:r>
              <a:rPr b="1" i="0" strike="noStrike" sz="1800" u="none">
                <a:solidFill>
                  <a:srgbClr val="252E47"/>
                </a:solidFill>
                <a:latin typeface="Helvetica"/>
              </a:rPr>
              <a:t>Heart disease</a:t>
            </a:r>
          </a:p>
        </c:rich>
      </c:tx>
      <c:layout>
        <c:manualLayout>
          <c:xMode val="edge"/>
          <c:yMode val="edge"/>
          <c:x val="0.374659"/>
          <c:y val="0"/>
          <c:w val="0.250682"/>
          <c:h val="0.0726195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156384"/>
          <c:y val="0.0726195"/>
          <c:w val="0.838616"/>
          <c:h val="0.712908"/>
        </c:manualLayout>
      </c:layout>
      <c:barChart>
        <c:barDir val="col"/>
        <c:grouping val="clustered"/>
        <c:varyColors val="0"/>
        <c:ser>
          <c:idx val="0"/>
          <c:order val="0"/>
          <c:tx>
            <c:v>Heart disease</c:v>
          </c:tx>
          <c:spPr>
            <a:solidFill>
              <a:srgbClr val="252E47"/>
            </a:solidFill>
            <a:ln w="9525" cap="flat">
              <a:solidFill>
                <a:srgbClr val="F9F9F9"/>
              </a:solidFill>
              <a:prstDash val="solid"/>
              <a:round/>
            </a:ln>
            <a:effectLst>
              <a:outerShdw sx="100000" sy="100000" kx="0" ky="0" algn="tl" rotWithShape="1" blurRad="38100" dist="20000" dir="5400000">
                <a:srgbClr val="000000">
                  <a:alpha val="38000"/>
                </a:srgbClr>
              </a:outerShdw>
            </a:effectLst>
          </c:spPr>
          <c:invertIfNegative val="0"/>
          <c:dPt>
            <c:idx val="0"/>
            <c:spPr>
              <a:solidFill>
                <a:srgbClr val="252E47"/>
              </a:solidFill>
              <a:ln w="9525" cap="flat">
                <a:solidFill>
                  <a:srgbClr val="F9F9F9"/>
                </a:solidFill>
                <a:prstDash val="solid"/>
                <a:round/>
              </a:ln>
              <a:effectLst>
                <a:outerShdw sx="100000" sy="100000" kx="0" ky="0" algn="tl" rotWithShape="1" blurRad="38100" dist="20000" dir="5400000">
                  <a:srgbClr val="000000">
                    <a:alpha val="38000"/>
                  </a:srgbClr>
                </a:outerShdw>
              </a:effectLst>
            </c:spPr>
          </c:dPt>
          <c:dPt>
            <c:idx val="1"/>
            <c:spPr>
              <a:solidFill>
                <a:srgbClr val="5B9BD2"/>
              </a:solidFill>
              <a:ln w="9525" cap="flat">
                <a:solidFill>
                  <a:srgbClr val="F9F9F9"/>
                </a:solidFill>
                <a:prstDash val="solid"/>
                <a:round/>
              </a:ln>
              <a:effectLst>
                <a:outerShdw sx="100000" sy="100000" kx="0" ky="0" algn="tl" rotWithShape="1" blurRad="38100" dist="20000" dir="5400000">
                  <a:srgbClr val="000000">
                    <a:alpha val="38000"/>
                  </a:srgbClr>
                </a:outerShdw>
              </a:effectLst>
            </c:spPr>
          </c:dPt>
          <c:dLbls>
            <c:dLbl>
              <c:idx val="0"/>
              <c:numFmt formatCode="#,##0" sourceLinked="0"/>
              <c:txPr>
                <a:bodyPr/>
                <a:lstStyle/>
                <a:p>
                  <a:pPr>
                    <a:defRPr b="1" i="0" strike="noStrike" sz="1800" u="none">
                      <a:solidFill>
                        <a:srgbClr val="252E47"/>
                      </a:solidFill>
                      <a:latin typeface="Helvetica"/>
                    </a:defRPr>
                  </a:pPr>
                </a:p>
              </c:txPr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1"/>
              <c:numFmt formatCode="#,##0" sourceLinked="0"/>
              <c:txPr>
                <a:bodyPr/>
                <a:lstStyle/>
                <a:p>
                  <a:pPr>
                    <a:defRPr b="1" i="0" strike="noStrike" sz="1800" u="none">
                      <a:solidFill>
                        <a:srgbClr val="252E47"/>
                      </a:solidFill>
                      <a:latin typeface="Helvetica"/>
                    </a:defRPr>
                  </a:pPr>
                </a:p>
              </c:txPr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</c:dLbl>
            <c:numFmt formatCode="#,##0" sourceLinked="0"/>
            <c:txPr>
              <a:bodyPr/>
              <a:lstStyle/>
              <a:p>
                <a:pPr>
                  <a:defRPr b="1" i="0" strike="noStrike" sz="1800" u="none">
                    <a:solidFill>
                      <a:srgbClr val="252E47"/>
                    </a:solidFill>
                    <a:latin typeface="Helvetica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2"/>
              <c:pt idx="0">
                <c:v>0</c:v>
              </c:pt>
              <c:pt idx="1">
                <c:v>1</c:v>
              </c:pt>
            </c:strLit>
          </c:cat>
          <c:val>
            <c:numLit>
              <c:ptCount val="2"/>
              <c:pt idx="0">
                <c:v>200.000000</c:v>
              </c:pt>
              <c:pt idx="1">
                <c:v>45.000000</c:v>
              </c:pt>
            </c:numLit>
          </c:val>
        </c:ser>
        <c:gapWidth val="40"/>
        <c:overlap val="-15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A8C92"/>
            </a:solidFill>
            <a:prstDash val="solid"/>
            <a:round/>
          </a:ln>
        </c:spPr>
        <c:txPr>
          <a:bodyPr rot="0"/>
          <a:lstStyle/>
          <a:p>
            <a:pPr>
              <a:defRPr b="1" i="0" strike="noStrike" sz="1300" u="none">
                <a:solidFill>
                  <a:srgbClr val="252E47"/>
                </a:solidFill>
                <a:latin typeface="Helvetica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  <c:max val="200"/>
          <c:min val="0"/>
        </c:scaling>
        <c:delete val="0"/>
        <c:axPos val="l"/>
        <c:majorGridlines>
          <c:spPr>
            <a:ln w="9525" cap="flat">
              <a:solidFill>
                <a:srgbClr val="8A8C92"/>
              </a:solidFill>
              <a:prstDash val="solid"/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b="1" i="0" strike="noStrike" sz="1200" u="none">
                    <a:solidFill>
                      <a:srgbClr val="252E47"/>
                    </a:solidFill>
                    <a:latin typeface="Helvetica"/>
                  </a:defRPr>
                </a:pPr>
                <a:r>
                  <a:rPr b="1" i="0" strike="noStrike" sz="1200" u="none">
                    <a:solidFill>
                      <a:srgbClr val="252E47"/>
                    </a:solidFill>
                    <a:latin typeface="Helvetica"/>
                  </a:rPr>
                  <a:t>Count</a:t>
                </a:r>
              </a:p>
            </c:rich>
          </c:tx>
          <c:layout/>
          <c:overlay val="1"/>
        </c:title>
        <c:numFmt formatCode="0_);\(0\)" sourceLinked="0"/>
        <c:majorTickMark val="out"/>
        <c:minorTickMark val="none"/>
        <c:tickLblPos val="nextTo"/>
        <c:spPr>
          <a:ln w="12700" cap="flat">
            <a:solidFill>
              <a:srgbClr val="8A8C92"/>
            </a:solidFill>
            <a:prstDash val="solid"/>
            <a:round/>
          </a:ln>
        </c:spPr>
        <c:txPr>
          <a:bodyPr rot="0"/>
          <a:lstStyle/>
          <a:p>
            <a:pPr>
              <a:defRPr b="1" i="0" strike="noStrike" sz="1800" u="none">
                <a:solidFill>
                  <a:srgbClr val="252E47"/>
                </a:solidFill>
                <a:latin typeface="Helvetica"/>
              </a:defRPr>
            </a:pPr>
          </a:p>
        </c:txPr>
        <c:crossAx val="2094734552"/>
        <c:crosses val="autoZero"/>
        <c:crossBetween val="between"/>
        <c:majorUnit val="20"/>
        <c:minorUnit val="10"/>
      </c:valAx>
      <c:spPr>
        <a:noFill/>
        <a:ln w="12700" cap="flat">
          <a:solidFill>
            <a:srgbClr val="8A8C92"/>
          </a:solidFill>
          <a:prstDash val="solid"/>
          <a:round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26" name="Shape 4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xfrm>
            <a:off x="594074" y="1119249"/>
            <a:ext cx="4371001" cy="2402402"/>
          </a:xfrm>
          <a:prstGeom prst="rect">
            <a:avLst/>
          </a:prstGeom>
        </p:spPr>
        <p:txBody>
          <a:bodyPr/>
          <a:lstStyle>
            <a:lvl1pPr algn="ctr"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1401375" y="3695341"/>
            <a:ext cx="2756400" cy="704101"/>
          </a:xfrm>
          <a:prstGeom prst="rect">
            <a:avLst/>
          </a:prstGeom>
        </p:spPr>
        <p:txBody>
          <a:bodyPr/>
          <a:lstStyle>
            <a:lvl1pPr marL="317500" indent="-177800" algn="ctr">
              <a:buClrTx/>
              <a:buSzTx/>
              <a:buNone/>
              <a:defRPr sz="1600">
                <a:solidFill>
                  <a:srgbClr val="252E47"/>
                </a:solidFill>
              </a:defRPr>
            </a:lvl1pPr>
            <a:lvl2pPr marL="317500" indent="279400" algn="ctr">
              <a:buClrTx/>
              <a:buSzTx/>
              <a:buNone/>
              <a:defRPr sz="1600">
                <a:solidFill>
                  <a:srgbClr val="252E47"/>
                </a:solidFill>
              </a:defRPr>
            </a:lvl2pPr>
            <a:lvl3pPr marL="317500" indent="736600" algn="ctr">
              <a:buClrTx/>
              <a:buSzTx/>
              <a:buNone/>
              <a:defRPr sz="1600">
                <a:solidFill>
                  <a:srgbClr val="252E47"/>
                </a:solidFill>
              </a:defRPr>
            </a:lvl3pPr>
            <a:lvl4pPr marL="317500" indent="1193800" algn="ctr">
              <a:buClrTx/>
              <a:buSzTx/>
              <a:buNone/>
              <a:defRPr sz="1600">
                <a:solidFill>
                  <a:srgbClr val="252E47"/>
                </a:solidFill>
              </a:defRPr>
            </a:lvl4pPr>
            <a:lvl5pPr marL="317500" indent="1651000" algn="ctr">
              <a:buClrTx/>
              <a:buSzTx/>
              <a:buNone/>
              <a:defRPr sz="1600">
                <a:solidFill>
                  <a:srgbClr val="252E47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Google Shape;11;p2"/>
          <p:cNvSpPr/>
          <p:nvPr/>
        </p:nvSpPr>
        <p:spPr>
          <a:xfrm>
            <a:off x="-861602" y="-1200727"/>
            <a:ext cx="1773547" cy="2116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46" y="21600"/>
                </a:moveTo>
                <a:lnTo>
                  <a:pt x="6454" y="21600"/>
                </a:lnTo>
                <a:lnTo>
                  <a:pt x="6130" y="21593"/>
                </a:lnTo>
                <a:lnTo>
                  <a:pt x="5798" y="21574"/>
                </a:lnTo>
                <a:lnTo>
                  <a:pt x="5481" y="21540"/>
                </a:lnTo>
                <a:lnTo>
                  <a:pt x="5157" y="21487"/>
                </a:lnTo>
                <a:lnTo>
                  <a:pt x="4848" y="21428"/>
                </a:lnTo>
                <a:lnTo>
                  <a:pt x="4540" y="21355"/>
                </a:lnTo>
                <a:lnTo>
                  <a:pt x="4247" y="21269"/>
                </a:lnTo>
                <a:lnTo>
                  <a:pt x="3955" y="21176"/>
                </a:lnTo>
                <a:lnTo>
                  <a:pt x="3662" y="21063"/>
                </a:lnTo>
                <a:lnTo>
                  <a:pt x="3385" y="20944"/>
                </a:lnTo>
                <a:lnTo>
                  <a:pt x="3116" y="20812"/>
                </a:lnTo>
                <a:lnTo>
                  <a:pt x="2855" y="20672"/>
                </a:lnTo>
                <a:lnTo>
                  <a:pt x="2602" y="20520"/>
                </a:lnTo>
                <a:lnTo>
                  <a:pt x="2357" y="20361"/>
                </a:lnTo>
                <a:lnTo>
                  <a:pt x="2128" y="20189"/>
                </a:lnTo>
                <a:lnTo>
                  <a:pt x="1898" y="20010"/>
                </a:lnTo>
                <a:lnTo>
                  <a:pt x="1685" y="19824"/>
                </a:lnTo>
                <a:lnTo>
                  <a:pt x="1479" y="19626"/>
                </a:lnTo>
                <a:lnTo>
                  <a:pt x="1289" y="19420"/>
                </a:lnTo>
                <a:lnTo>
                  <a:pt x="1107" y="19208"/>
                </a:lnTo>
                <a:lnTo>
                  <a:pt x="941" y="18990"/>
                </a:lnTo>
                <a:lnTo>
                  <a:pt x="783" y="18764"/>
                </a:lnTo>
                <a:lnTo>
                  <a:pt x="640" y="18532"/>
                </a:lnTo>
                <a:lnTo>
                  <a:pt x="514" y="18294"/>
                </a:lnTo>
                <a:lnTo>
                  <a:pt x="396" y="18049"/>
                </a:lnTo>
                <a:lnTo>
                  <a:pt x="293" y="17797"/>
                </a:lnTo>
                <a:lnTo>
                  <a:pt x="205" y="17538"/>
                </a:lnTo>
                <a:lnTo>
                  <a:pt x="134" y="17280"/>
                </a:lnTo>
                <a:lnTo>
                  <a:pt x="79" y="17015"/>
                </a:lnTo>
                <a:lnTo>
                  <a:pt x="39" y="16743"/>
                </a:lnTo>
                <a:lnTo>
                  <a:pt x="16" y="16472"/>
                </a:lnTo>
                <a:lnTo>
                  <a:pt x="0" y="16193"/>
                </a:lnTo>
                <a:lnTo>
                  <a:pt x="0" y="5407"/>
                </a:lnTo>
                <a:lnTo>
                  <a:pt x="16" y="5129"/>
                </a:lnTo>
                <a:lnTo>
                  <a:pt x="39" y="4857"/>
                </a:lnTo>
                <a:lnTo>
                  <a:pt x="79" y="4585"/>
                </a:lnTo>
                <a:lnTo>
                  <a:pt x="134" y="4320"/>
                </a:lnTo>
                <a:lnTo>
                  <a:pt x="205" y="4062"/>
                </a:lnTo>
                <a:lnTo>
                  <a:pt x="293" y="3803"/>
                </a:lnTo>
                <a:lnTo>
                  <a:pt x="396" y="3552"/>
                </a:lnTo>
                <a:lnTo>
                  <a:pt x="514" y="3306"/>
                </a:lnTo>
                <a:lnTo>
                  <a:pt x="640" y="3068"/>
                </a:lnTo>
                <a:lnTo>
                  <a:pt x="783" y="2836"/>
                </a:lnTo>
                <a:lnTo>
                  <a:pt x="941" y="2611"/>
                </a:lnTo>
                <a:lnTo>
                  <a:pt x="1107" y="2392"/>
                </a:lnTo>
                <a:lnTo>
                  <a:pt x="1289" y="2180"/>
                </a:lnTo>
                <a:lnTo>
                  <a:pt x="1479" y="1975"/>
                </a:lnTo>
                <a:lnTo>
                  <a:pt x="1685" y="1776"/>
                </a:lnTo>
                <a:lnTo>
                  <a:pt x="1898" y="1590"/>
                </a:lnTo>
                <a:lnTo>
                  <a:pt x="2128" y="1411"/>
                </a:lnTo>
                <a:lnTo>
                  <a:pt x="2357" y="1239"/>
                </a:lnTo>
                <a:lnTo>
                  <a:pt x="2602" y="1080"/>
                </a:lnTo>
                <a:lnTo>
                  <a:pt x="2855" y="928"/>
                </a:lnTo>
                <a:lnTo>
                  <a:pt x="3116" y="789"/>
                </a:lnTo>
                <a:lnTo>
                  <a:pt x="3385" y="656"/>
                </a:lnTo>
                <a:lnTo>
                  <a:pt x="3662" y="537"/>
                </a:lnTo>
                <a:lnTo>
                  <a:pt x="3955" y="424"/>
                </a:lnTo>
                <a:lnTo>
                  <a:pt x="4247" y="331"/>
                </a:lnTo>
                <a:lnTo>
                  <a:pt x="4540" y="245"/>
                </a:lnTo>
                <a:lnTo>
                  <a:pt x="4848" y="172"/>
                </a:lnTo>
                <a:lnTo>
                  <a:pt x="5157" y="113"/>
                </a:lnTo>
                <a:lnTo>
                  <a:pt x="5481" y="60"/>
                </a:lnTo>
                <a:lnTo>
                  <a:pt x="5798" y="27"/>
                </a:lnTo>
                <a:lnTo>
                  <a:pt x="6130" y="7"/>
                </a:lnTo>
                <a:lnTo>
                  <a:pt x="6454" y="0"/>
                </a:lnTo>
                <a:lnTo>
                  <a:pt x="15146" y="0"/>
                </a:lnTo>
                <a:lnTo>
                  <a:pt x="15478" y="7"/>
                </a:lnTo>
                <a:lnTo>
                  <a:pt x="15802" y="27"/>
                </a:lnTo>
                <a:lnTo>
                  <a:pt x="16127" y="60"/>
                </a:lnTo>
                <a:lnTo>
                  <a:pt x="16443" y="113"/>
                </a:lnTo>
                <a:lnTo>
                  <a:pt x="16752" y="172"/>
                </a:lnTo>
                <a:lnTo>
                  <a:pt x="17060" y="245"/>
                </a:lnTo>
                <a:lnTo>
                  <a:pt x="17361" y="331"/>
                </a:lnTo>
                <a:lnTo>
                  <a:pt x="17653" y="424"/>
                </a:lnTo>
                <a:lnTo>
                  <a:pt x="17938" y="537"/>
                </a:lnTo>
                <a:lnTo>
                  <a:pt x="18215" y="656"/>
                </a:lnTo>
                <a:lnTo>
                  <a:pt x="18484" y="789"/>
                </a:lnTo>
                <a:lnTo>
                  <a:pt x="18745" y="928"/>
                </a:lnTo>
                <a:lnTo>
                  <a:pt x="18998" y="1080"/>
                </a:lnTo>
                <a:lnTo>
                  <a:pt x="19243" y="1239"/>
                </a:lnTo>
                <a:lnTo>
                  <a:pt x="19480" y="1411"/>
                </a:lnTo>
                <a:lnTo>
                  <a:pt x="19702" y="1590"/>
                </a:lnTo>
                <a:lnTo>
                  <a:pt x="19915" y="1776"/>
                </a:lnTo>
                <a:lnTo>
                  <a:pt x="20121" y="1975"/>
                </a:lnTo>
                <a:lnTo>
                  <a:pt x="20311" y="2180"/>
                </a:lnTo>
                <a:lnTo>
                  <a:pt x="20493" y="2392"/>
                </a:lnTo>
                <a:lnTo>
                  <a:pt x="20659" y="2611"/>
                </a:lnTo>
                <a:lnTo>
                  <a:pt x="20817" y="2836"/>
                </a:lnTo>
                <a:lnTo>
                  <a:pt x="20959" y="3068"/>
                </a:lnTo>
                <a:lnTo>
                  <a:pt x="21094" y="3306"/>
                </a:lnTo>
                <a:lnTo>
                  <a:pt x="21204" y="3552"/>
                </a:lnTo>
                <a:lnTo>
                  <a:pt x="21307" y="3803"/>
                </a:lnTo>
                <a:lnTo>
                  <a:pt x="21394" y="4062"/>
                </a:lnTo>
                <a:lnTo>
                  <a:pt x="21466" y="4320"/>
                </a:lnTo>
                <a:lnTo>
                  <a:pt x="21529" y="4585"/>
                </a:lnTo>
                <a:lnTo>
                  <a:pt x="21568" y="4857"/>
                </a:lnTo>
                <a:lnTo>
                  <a:pt x="21592" y="5129"/>
                </a:lnTo>
                <a:lnTo>
                  <a:pt x="21600" y="5407"/>
                </a:lnTo>
                <a:lnTo>
                  <a:pt x="21600" y="16193"/>
                </a:lnTo>
                <a:lnTo>
                  <a:pt x="21592" y="16472"/>
                </a:lnTo>
                <a:lnTo>
                  <a:pt x="21568" y="16743"/>
                </a:lnTo>
                <a:lnTo>
                  <a:pt x="21529" y="17015"/>
                </a:lnTo>
                <a:lnTo>
                  <a:pt x="21466" y="17280"/>
                </a:lnTo>
                <a:lnTo>
                  <a:pt x="21394" y="17538"/>
                </a:lnTo>
                <a:lnTo>
                  <a:pt x="21307" y="17797"/>
                </a:lnTo>
                <a:lnTo>
                  <a:pt x="21204" y="18049"/>
                </a:lnTo>
                <a:lnTo>
                  <a:pt x="21094" y="18294"/>
                </a:lnTo>
                <a:lnTo>
                  <a:pt x="20959" y="18532"/>
                </a:lnTo>
                <a:lnTo>
                  <a:pt x="20817" y="18764"/>
                </a:lnTo>
                <a:lnTo>
                  <a:pt x="20659" y="18990"/>
                </a:lnTo>
                <a:lnTo>
                  <a:pt x="20493" y="19208"/>
                </a:lnTo>
                <a:lnTo>
                  <a:pt x="20311" y="19420"/>
                </a:lnTo>
                <a:lnTo>
                  <a:pt x="20121" y="19626"/>
                </a:lnTo>
                <a:lnTo>
                  <a:pt x="19915" y="19824"/>
                </a:lnTo>
                <a:lnTo>
                  <a:pt x="19702" y="20010"/>
                </a:lnTo>
                <a:lnTo>
                  <a:pt x="19480" y="20189"/>
                </a:lnTo>
                <a:lnTo>
                  <a:pt x="19243" y="20361"/>
                </a:lnTo>
                <a:lnTo>
                  <a:pt x="18998" y="20520"/>
                </a:lnTo>
                <a:lnTo>
                  <a:pt x="18745" y="20672"/>
                </a:lnTo>
                <a:lnTo>
                  <a:pt x="18484" y="20812"/>
                </a:lnTo>
                <a:lnTo>
                  <a:pt x="18215" y="20944"/>
                </a:lnTo>
                <a:lnTo>
                  <a:pt x="17938" y="21063"/>
                </a:lnTo>
                <a:lnTo>
                  <a:pt x="17653" y="21176"/>
                </a:lnTo>
                <a:lnTo>
                  <a:pt x="17361" y="21269"/>
                </a:lnTo>
                <a:lnTo>
                  <a:pt x="17060" y="21355"/>
                </a:lnTo>
                <a:lnTo>
                  <a:pt x="16752" y="21428"/>
                </a:lnTo>
                <a:lnTo>
                  <a:pt x="16443" y="21487"/>
                </a:lnTo>
                <a:lnTo>
                  <a:pt x="16127" y="21540"/>
                </a:lnTo>
                <a:lnTo>
                  <a:pt x="15802" y="21574"/>
                </a:lnTo>
                <a:lnTo>
                  <a:pt x="15478" y="21593"/>
                </a:lnTo>
                <a:lnTo>
                  <a:pt x="15146" y="21600"/>
                </a:lnTo>
                <a:close/>
              </a:path>
            </a:pathLst>
          </a:custGeom>
          <a:ln w="19050" cap="rnd">
            <a:solidFill>
              <a:srgbClr val="ECE9E1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xx%"/>
          <p:cNvSpPr txBox="1"/>
          <p:nvPr>
            <p:ph type="title" hasCustomPrompt="1"/>
          </p:nvPr>
        </p:nvSpPr>
        <p:spPr>
          <a:xfrm>
            <a:off x="1284000" y="1996912"/>
            <a:ext cx="6576001" cy="972902"/>
          </a:xfrm>
          <a:prstGeom prst="rect">
            <a:avLst/>
          </a:prstGeom>
        </p:spPr>
        <p:txBody>
          <a:bodyPr/>
          <a:lstStyle>
            <a:lvl1pPr algn="ctr">
              <a:defRPr sz="8000"/>
            </a:lvl1pPr>
          </a:lstStyle>
          <a:p>
            <a:pPr/>
            <a:r>
              <a:t>xx%</a:t>
            </a:r>
          </a:p>
        </p:txBody>
      </p:sp>
      <p:sp>
        <p:nvSpPr>
          <p:cNvPr id="115" name="Body Level One…"/>
          <p:cNvSpPr txBox="1"/>
          <p:nvPr>
            <p:ph type="body" sz="quarter" idx="1"/>
          </p:nvPr>
        </p:nvSpPr>
        <p:spPr>
          <a:xfrm>
            <a:off x="1284000" y="3096235"/>
            <a:ext cx="6576001" cy="355201"/>
          </a:xfrm>
          <a:prstGeom prst="rect">
            <a:avLst/>
          </a:prstGeom>
        </p:spPr>
        <p:txBody>
          <a:bodyPr anchor="ctr"/>
          <a:lstStyle>
            <a:lvl1pPr marL="317500" indent="-177800" algn="ctr">
              <a:buClrTx/>
              <a:buSzTx/>
              <a:buNone/>
              <a:defRPr sz="1400">
                <a:solidFill>
                  <a:srgbClr val="252E47"/>
                </a:solidFill>
              </a:defRPr>
            </a:lvl1pPr>
            <a:lvl2pPr marL="317500" indent="279400" algn="ctr">
              <a:buClrTx/>
              <a:buSzTx/>
              <a:buNone/>
              <a:defRPr sz="1400">
                <a:solidFill>
                  <a:srgbClr val="252E47"/>
                </a:solidFill>
              </a:defRPr>
            </a:lvl2pPr>
            <a:lvl3pPr marL="317500" indent="736600" algn="ctr">
              <a:buClrTx/>
              <a:buSzTx/>
              <a:buNone/>
              <a:defRPr sz="1400">
                <a:solidFill>
                  <a:srgbClr val="252E47"/>
                </a:solidFill>
              </a:defRPr>
            </a:lvl3pPr>
            <a:lvl4pPr marL="317500" indent="1193800" algn="ctr">
              <a:buClrTx/>
              <a:buSzTx/>
              <a:buNone/>
              <a:defRPr sz="1400">
                <a:solidFill>
                  <a:srgbClr val="252E47"/>
                </a:solidFill>
              </a:defRPr>
            </a:lvl4pPr>
            <a:lvl5pPr marL="317500" indent="1651000" algn="ctr">
              <a:buClrTx/>
              <a:buSzTx/>
              <a:buNone/>
              <a:defRPr sz="1400">
                <a:solidFill>
                  <a:srgbClr val="252E47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chemeClr val="accent2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131" name="Body Level One…"/>
          <p:cNvSpPr txBox="1"/>
          <p:nvPr>
            <p:ph type="body" sz="quarter" idx="1"/>
          </p:nvPr>
        </p:nvSpPr>
        <p:spPr>
          <a:xfrm>
            <a:off x="2069613" y="2176563"/>
            <a:ext cx="2305500" cy="525901"/>
          </a:xfrm>
          <a:prstGeom prst="rect">
            <a:avLst/>
          </a:prstGeom>
        </p:spPr>
        <p:txBody>
          <a:bodyPr anchor="ctr"/>
          <a:lstStyle>
            <a:lvl1pPr marL="317500" indent="-177800">
              <a:buClrTx/>
              <a:buSzTx/>
              <a:buNone/>
              <a:defRPr sz="1400">
                <a:solidFill>
                  <a:srgbClr val="252E47"/>
                </a:solidFill>
              </a:defRPr>
            </a:lvl1pPr>
            <a:lvl2pPr marL="317500" indent="279400">
              <a:buClrTx/>
              <a:buSzTx/>
              <a:buNone/>
              <a:defRPr sz="1400">
                <a:solidFill>
                  <a:srgbClr val="252E47"/>
                </a:solidFill>
              </a:defRPr>
            </a:lvl2pPr>
            <a:lvl3pPr marL="317500" indent="736600">
              <a:buClrTx/>
              <a:buSzTx/>
              <a:buNone/>
              <a:defRPr sz="1400">
                <a:solidFill>
                  <a:srgbClr val="252E47"/>
                </a:solidFill>
              </a:defRPr>
            </a:lvl3pPr>
            <a:lvl4pPr marL="317500" indent="1193800">
              <a:buClrTx/>
              <a:buSzTx/>
              <a:buNone/>
              <a:defRPr sz="1400">
                <a:solidFill>
                  <a:srgbClr val="252E47"/>
                </a:solidFill>
              </a:defRPr>
            </a:lvl4pPr>
            <a:lvl5pPr marL="317500" indent="1651000">
              <a:buClrTx/>
              <a:buSzTx/>
              <a:buNone/>
              <a:defRPr sz="1400">
                <a:solidFill>
                  <a:srgbClr val="252E47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2" name="Google Shape;79;p13"/>
          <p:cNvSpPr/>
          <p:nvPr/>
        </p:nvSpPr>
        <p:spPr>
          <a:xfrm>
            <a:off x="-861602" y="-1351627"/>
            <a:ext cx="1773547" cy="2116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46" y="21600"/>
                </a:moveTo>
                <a:lnTo>
                  <a:pt x="6454" y="21600"/>
                </a:lnTo>
                <a:lnTo>
                  <a:pt x="6130" y="21593"/>
                </a:lnTo>
                <a:lnTo>
                  <a:pt x="5798" y="21574"/>
                </a:lnTo>
                <a:lnTo>
                  <a:pt x="5481" y="21540"/>
                </a:lnTo>
                <a:lnTo>
                  <a:pt x="5157" y="21487"/>
                </a:lnTo>
                <a:lnTo>
                  <a:pt x="4848" y="21428"/>
                </a:lnTo>
                <a:lnTo>
                  <a:pt x="4540" y="21355"/>
                </a:lnTo>
                <a:lnTo>
                  <a:pt x="4247" y="21269"/>
                </a:lnTo>
                <a:lnTo>
                  <a:pt x="3955" y="21176"/>
                </a:lnTo>
                <a:lnTo>
                  <a:pt x="3662" y="21063"/>
                </a:lnTo>
                <a:lnTo>
                  <a:pt x="3385" y="20944"/>
                </a:lnTo>
                <a:lnTo>
                  <a:pt x="3116" y="20812"/>
                </a:lnTo>
                <a:lnTo>
                  <a:pt x="2855" y="20672"/>
                </a:lnTo>
                <a:lnTo>
                  <a:pt x="2602" y="20520"/>
                </a:lnTo>
                <a:lnTo>
                  <a:pt x="2357" y="20361"/>
                </a:lnTo>
                <a:lnTo>
                  <a:pt x="2128" y="20189"/>
                </a:lnTo>
                <a:lnTo>
                  <a:pt x="1898" y="20010"/>
                </a:lnTo>
                <a:lnTo>
                  <a:pt x="1685" y="19824"/>
                </a:lnTo>
                <a:lnTo>
                  <a:pt x="1479" y="19626"/>
                </a:lnTo>
                <a:lnTo>
                  <a:pt x="1289" y="19420"/>
                </a:lnTo>
                <a:lnTo>
                  <a:pt x="1107" y="19208"/>
                </a:lnTo>
                <a:lnTo>
                  <a:pt x="941" y="18990"/>
                </a:lnTo>
                <a:lnTo>
                  <a:pt x="783" y="18764"/>
                </a:lnTo>
                <a:lnTo>
                  <a:pt x="640" y="18532"/>
                </a:lnTo>
                <a:lnTo>
                  <a:pt x="514" y="18294"/>
                </a:lnTo>
                <a:lnTo>
                  <a:pt x="396" y="18049"/>
                </a:lnTo>
                <a:lnTo>
                  <a:pt x="293" y="17797"/>
                </a:lnTo>
                <a:lnTo>
                  <a:pt x="205" y="17538"/>
                </a:lnTo>
                <a:lnTo>
                  <a:pt x="134" y="17280"/>
                </a:lnTo>
                <a:lnTo>
                  <a:pt x="79" y="17015"/>
                </a:lnTo>
                <a:lnTo>
                  <a:pt x="39" y="16743"/>
                </a:lnTo>
                <a:lnTo>
                  <a:pt x="16" y="16472"/>
                </a:lnTo>
                <a:lnTo>
                  <a:pt x="0" y="16193"/>
                </a:lnTo>
                <a:lnTo>
                  <a:pt x="0" y="5407"/>
                </a:lnTo>
                <a:lnTo>
                  <a:pt x="16" y="5129"/>
                </a:lnTo>
                <a:lnTo>
                  <a:pt x="39" y="4857"/>
                </a:lnTo>
                <a:lnTo>
                  <a:pt x="79" y="4585"/>
                </a:lnTo>
                <a:lnTo>
                  <a:pt x="134" y="4320"/>
                </a:lnTo>
                <a:lnTo>
                  <a:pt x="205" y="4062"/>
                </a:lnTo>
                <a:lnTo>
                  <a:pt x="293" y="3803"/>
                </a:lnTo>
                <a:lnTo>
                  <a:pt x="396" y="3552"/>
                </a:lnTo>
                <a:lnTo>
                  <a:pt x="514" y="3306"/>
                </a:lnTo>
                <a:lnTo>
                  <a:pt x="640" y="3068"/>
                </a:lnTo>
                <a:lnTo>
                  <a:pt x="783" y="2836"/>
                </a:lnTo>
                <a:lnTo>
                  <a:pt x="941" y="2611"/>
                </a:lnTo>
                <a:lnTo>
                  <a:pt x="1107" y="2392"/>
                </a:lnTo>
                <a:lnTo>
                  <a:pt x="1289" y="2180"/>
                </a:lnTo>
                <a:lnTo>
                  <a:pt x="1479" y="1975"/>
                </a:lnTo>
                <a:lnTo>
                  <a:pt x="1685" y="1776"/>
                </a:lnTo>
                <a:lnTo>
                  <a:pt x="1898" y="1590"/>
                </a:lnTo>
                <a:lnTo>
                  <a:pt x="2128" y="1411"/>
                </a:lnTo>
                <a:lnTo>
                  <a:pt x="2357" y="1239"/>
                </a:lnTo>
                <a:lnTo>
                  <a:pt x="2602" y="1080"/>
                </a:lnTo>
                <a:lnTo>
                  <a:pt x="2855" y="928"/>
                </a:lnTo>
                <a:lnTo>
                  <a:pt x="3116" y="789"/>
                </a:lnTo>
                <a:lnTo>
                  <a:pt x="3385" y="656"/>
                </a:lnTo>
                <a:lnTo>
                  <a:pt x="3662" y="537"/>
                </a:lnTo>
                <a:lnTo>
                  <a:pt x="3955" y="424"/>
                </a:lnTo>
                <a:lnTo>
                  <a:pt x="4247" y="331"/>
                </a:lnTo>
                <a:lnTo>
                  <a:pt x="4540" y="245"/>
                </a:lnTo>
                <a:lnTo>
                  <a:pt x="4848" y="172"/>
                </a:lnTo>
                <a:lnTo>
                  <a:pt x="5157" y="113"/>
                </a:lnTo>
                <a:lnTo>
                  <a:pt x="5481" y="60"/>
                </a:lnTo>
                <a:lnTo>
                  <a:pt x="5798" y="27"/>
                </a:lnTo>
                <a:lnTo>
                  <a:pt x="6130" y="7"/>
                </a:lnTo>
                <a:lnTo>
                  <a:pt x="6454" y="0"/>
                </a:lnTo>
                <a:lnTo>
                  <a:pt x="15146" y="0"/>
                </a:lnTo>
                <a:lnTo>
                  <a:pt x="15478" y="7"/>
                </a:lnTo>
                <a:lnTo>
                  <a:pt x="15802" y="27"/>
                </a:lnTo>
                <a:lnTo>
                  <a:pt x="16127" y="60"/>
                </a:lnTo>
                <a:lnTo>
                  <a:pt x="16443" y="113"/>
                </a:lnTo>
                <a:lnTo>
                  <a:pt x="16752" y="172"/>
                </a:lnTo>
                <a:lnTo>
                  <a:pt x="17060" y="245"/>
                </a:lnTo>
                <a:lnTo>
                  <a:pt x="17361" y="331"/>
                </a:lnTo>
                <a:lnTo>
                  <a:pt x="17653" y="424"/>
                </a:lnTo>
                <a:lnTo>
                  <a:pt x="17938" y="537"/>
                </a:lnTo>
                <a:lnTo>
                  <a:pt x="18215" y="656"/>
                </a:lnTo>
                <a:lnTo>
                  <a:pt x="18484" y="789"/>
                </a:lnTo>
                <a:lnTo>
                  <a:pt x="18745" y="928"/>
                </a:lnTo>
                <a:lnTo>
                  <a:pt x="18998" y="1080"/>
                </a:lnTo>
                <a:lnTo>
                  <a:pt x="19243" y="1239"/>
                </a:lnTo>
                <a:lnTo>
                  <a:pt x="19480" y="1411"/>
                </a:lnTo>
                <a:lnTo>
                  <a:pt x="19702" y="1590"/>
                </a:lnTo>
                <a:lnTo>
                  <a:pt x="19915" y="1776"/>
                </a:lnTo>
                <a:lnTo>
                  <a:pt x="20121" y="1975"/>
                </a:lnTo>
                <a:lnTo>
                  <a:pt x="20311" y="2180"/>
                </a:lnTo>
                <a:lnTo>
                  <a:pt x="20493" y="2392"/>
                </a:lnTo>
                <a:lnTo>
                  <a:pt x="20659" y="2611"/>
                </a:lnTo>
                <a:lnTo>
                  <a:pt x="20817" y="2836"/>
                </a:lnTo>
                <a:lnTo>
                  <a:pt x="20959" y="3068"/>
                </a:lnTo>
                <a:lnTo>
                  <a:pt x="21094" y="3306"/>
                </a:lnTo>
                <a:lnTo>
                  <a:pt x="21204" y="3552"/>
                </a:lnTo>
                <a:lnTo>
                  <a:pt x="21307" y="3803"/>
                </a:lnTo>
                <a:lnTo>
                  <a:pt x="21394" y="4062"/>
                </a:lnTo>
                <a:lnTo>
                  <a:pt x="21466" y="4320"/>
                </a:lnTo>
                <a:lnTo>
                  <a:pt x="21529" y="4585"/>
                </a:lnTo>
                <a:lnTo>
                  <a:pt x="21568" y="4857"/>
                </a:lnTo>
                <a:lnTo>
                  <a:pt x="21592" y="5129"/>
                </a:lnTo>
                <a:lnTo>
                  <a:pt x="21600" y="5407"/>
                </a:lnTo>
                <a:lnTo>
                  <a:pt x="21600" y="16193"/>
                </a:lnTo>
                <a:lnTo>
                  <a:pt x="21592" y="16472"/>
                </a:lnTo>
                <a:lnTo>
                  <a:pt x="21568" y="16743"/>
                </a:lnTo>
                <a:lnTo>
                  <a:pt x="21529" y="17015"/>
                </a:lnTo>
                <a:lnTo>
                  <a:pt x="21466" y="17280"/>
                </a:lnTo>
                <a:lnTo>
                  <a:pt x="21394" y="17538"/>
                </a:lnTo>
                <a:lnTo>
                  <a:pt x="21307" y="17797"/>
                </a:lnTo>
                <a:lnTo>
                  <a:pt x="21204" y="18049"/>
                </a:lnTo>
                <a:lnTo>
                  <a:pt x="21094" y="18294"/>
                </a:lnTo>
                <a:lnTo>
                  <a:pt x="20959" y="18532"/>
                </a:lnTo>
                <a:lnTo>
                  <a:pt x="20817" y="18764"/>
                </a:lnTo>
                <a:lnTo>
                  <a:pt x="20659" y="18990"/>
                </a:lnTo>
                <a:lnTo>
                  <a:pt x="20493" y="19208"/>
                </a:lnTo>
                <a:lnTo>
                  <a:pt x="20311" y="19420"/>
                </a:lnTo>
                <a:lnTo>
                  <a:pt x="20121" y="19626"/>
                </a:lnTo>
                <a:lnTo>
                  <a:pt x="19915" y="19824"/>
                </a:lnTo>
                <a:lnTo>
                  <a:pt x="19702" y="20010"/>
                </a:lnTo>
                <a:lnTo>
                  <a:pt x="19480" y="20189"/>
                </a:lnTo>
                <a:lnTo>
                  <a:pt x="19243" y="20361"/>
                </a:lnTo>
                <a:lnTo>
                  <a:pt x="18998" y="20520"/>
                </a:lnTo>
                <a:lnTo>
                  <a:pt x="18745" y="20672"/>
                </a:lnTo>
                <a:lnTo>
                  <a:pt x="18484" y="20812"/>
                </a:lnTo>
                <a:lnTo>
                  <a:pt x="18215" y="20944"/>
                </a:lnTo>
                <a:lnTo>
                  <a:pt x="17938" y="21063"/>
                </a:lnTo>
                <a:lnTo>
                  <a:pt x="17653" y="21176"/>
                </a:lnTo>
                <a:lnTo>
                  <a:pt x="17361" y="21269"/>
                </a:lnTo>
                <a:lnTo>
                  <a:pt x="17060" y="21355"/>
                </a:lnTo>
                <a:lnTo>
                  <a:pt x="16752" y="21428"/>
                </a:lnTo>
                <a:lnTo>
                  <a:pt x="16443" y="21487"/>
                </a:lnTo>
                <a:lnTo>
                  <a:pt x="16127" y="21540"/>
                </a:lnTo>
                <a:lnTo>
                  <a:pt x="15802" y="21574"/>
                </a:lnTo>
                <a:lnTo>
                  <a:pt x="15478" y="21593"/>
                </a:lnTo>
                <a:lnTo>
                  <a:pt x="15146" y="21600"/>
                </a:lnTo>
                <a:close/>
              </a:path>
            </a:pathLst>
          </a:custGeom>
          <a:ln w="19050" cap="rnd">
            <a:solidFill>
              <a:srgbClr val="ECE9E1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33" name="Google Shape;80;p13"/>
          <p:cNvSpPr/>
          <p:nvPr/>
        </p:nvSpPr>
        <p:spPr>
          <a:xfrm>
            <a:off x="7744673" y="4513498"/>
            <a:ext cx="1773547" cy="2116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46" y="21600"/>
                </a:moveTo>
                <a:lnTo>
                  <a:pt x="6454" y="21600"/>
                </a:lnTo>
                <a:lnTo>
                  <a:pt x="6130" y="21593"/>
                </a:lnTo>
                <a:lnTo>
                  <a:pt x="5798" y="21574"/>
                </a:lnTo>
                <a:lnTo>
                  <a:pt x="5481" y="21540"/>
                </a:lnTo>
                <a:lnTo>
                  <a:pt x="5157" y="21487"/>
                </a:lnTo>
                <a:lnTo>
                  <a:pt x="4848" y="21428"/>
                </a:lnTo>
                <a:lnTo>
                  <a:pt x="4540" y="21355"/>
                </a:lnTo>
                <a:lnTo>
                  <a:pt x="4247" y="21269"/>
                </a:lnTo>
                <a:lnTo>
                  <a:pt x="3955" y="21176"/>
                </a:lnTo>
                <a:lnTo>
                  <a:pt x="3662" y="21063"/>
                </a:lnTo>
                <a:lnTo>
                  <a:pt x="3385" y="20944"/>
                </a:lnTo>
                <a:lnTo>
                  <a:pt x="3116" y="20812"/>
                </a:lnTo>
                <a:lnTo>
                  <a:pt x="2855" y="20672"/>
                </a:lnTo>
                <a:lnTo>
                  <a:pt x="2602" y="20520"/>
                </a:lnTo>
                <a:lnTo>
                  <a:pt x="2357" y="20361"/>
                </a:lnTo>
                <a:lnTo>
                  <a:pt x="2128" y="20189"/>
                </a:lnTo>
                <a:lnTo>
                  <a:pt x="1898" y="20010"/>
                </a:lnTo>
                <a:lnTo>
                  <a:pt x="1685" y="19824"/>
                </a:lnTo>
                <a:lnTo>
                  <a:pt x="1479" y="19626"/>
                </a:lnTo>
                <a:lnTo>
                  <a:pt x="1289" y="19420"/>
                </a:lnTo>
                <a:lnTo>
                  <a:pt x="1107" y="19208"/>
                </a:lnTo>
                <a:lnTo>
                  <a:pt x="941" y="18990"/>
                </a:lnTo>
                <a:lnTo>
                  <a:pt x="783" y="18764"/>
                </a:lnTo>
                <a:lnTo>
                  <a:pt x="640" y="18532"/>
                </a:lnTo>
                <a:lnTo>
                  <a:pt x="514" y="18294"/>
                </a:lnTo>
                <a:lnTo>
                  <a:pt x="396" y="18049"/>
                </a:lnTo>
                <a:lnTo>
                  <a:pt x="293" y="17797"/>
                </a:lnTo>
                <a:lnTo>
                  <a:pt x="205" y="17538"/>
                </a:lnTo>
                <a:lnTo>
                  <a:pt x="134" y="17280"/>
                </a:lnTo>
                <a:lnTo>
                  <a:pt x="79" y="17015"/>
                </a:lnTo>
                <a:lnTo>
                  <a:pt x="39" y="16743"/>
                </a:lnTo>
                <a:lnTo>
                  <a:pt x="16" y="16472"/>
                </a:lnTo>
                <a:lnTo>
                  <a:pt x="0" y="16193"/>
                </a:lnTo>
                <a:lnTo>
                  <a:pt x="0" y="5407"/>
                </a:lnTo>
                <a:lnTo>
                  <a:pt x="16" y="5129"/>
                </a:lnTo>
                <a:lnTo>
                  <a:pt x="39" y="4857"/>
                </a:lnTo>
                <a:lnTo>
                  <a:pt x="79" y="4585"/>
                </a:lnTo>
                <a:lnTo>
                  <a:pt x="134" y="4320"/>
                </a:lnTo>
                <a:lnTo>
                  <a:pt x="205" y="4062"/>
                </a:lnTo>
                <a:lnTo>
                  <a:pt x="293" y="3803"/>
                </a:lnTo>
                <a:lnTo>
                  <a:pt x="396" y="3552"/>
                </a:lnTo>
                <a:lnTo>
                  <a:pt x="514" y="3306"/>
                </a:lnTo>
                <a:lnTo>
                  <a:pt x="640" y="3068"/>
                </a:lnTo>
                <a:lnTo>
                  <a:pt x="783" y="2836"/>
                </a:lnTo>
                <a:lnTo>
                  <a:pt x="941" y="2611"/>
                </a:lnTo>
                <a:lnTo>
                  <a:pt x="1107" y="2392"/>
                </a:lnTo>
                <a:lnTo>
                  <a:pt x="1289" y="2180"/>
                </a:lnTo>
                <a:lnTo>
                  <a:pt x="1479" y="1975"/>
                </a:lnTo>
                <a:lnTo>
                  <a:pt x="1685" y="1776"/>
                </a:lnTo>
                <a:lnTo>
                  <a:pt x="1898" y="1590"/>
                </a:lnTo>
                <a:lnTo>
                  <a:pt x="2128" y="1411"/>
                </a:lnTo>
                <a:lnTo>
                  <a:pt x="2357" y="1239"/>
                </a:lnTo>
                <a:lnTo>
                  <a:pt x="2602" y="1080"/>
                </a:lnTo>
                <a:lnTo>
                  <a:pt x="2855" y="928"/>
                </a:lnTo>
                <a:lnTo>
                  <a:pt x="3116" y="789"/>
                </a:lnTo>
                <a:lnTo>
                  <a:pt x="3385" y="656"/>
                </a:lnTo>
                <a:lnTo>
                  <a:pt x="3662" y="537"/>
                </a:lnTo>
                <a:lnTo>
                  <a:pt x="3955" y="424"/>
                </a:lnTo>
                <a:lnTo>
                  <a:pt x="4247" y="331"/>
                </a:lnTo>
                <a:lnTo>
                  <a:pt x="4540" y="245"/>
                </a:lnTo>
                <a:lnTo>
                  <a:pt x="4848" y="172"/>
                </a:lnTo>
                <a:lnTo>
                  <a:pt x="5157" y="113"/>
                </a:lnTo>
                <a:lnTo>
                  <a:pt x="5481" y="60"/>
                </a:lnTo>
                <a:lnTo>
                  <a:pt x="5798" y="27"/>
                </a:lnTo>
                <a:lnTo>
                  <a:pt x="6130" y="7"/>
                </a:lnTo>
                <a:lnTo>
                  <a:pt x="6454" y="0"/>
                </a:lnTo>
                <a:lnTo>
                  <a:pt x="15146" y="0"/>
                </a:lnTo>
                <a:lnTo>
                  <a:pt x="15478" y="7"/>
                </a:lnTo>
                <a:lnTo>
                  <a:pt x="15802" y="27"/>
                </a:lnTo>
                <a:lnTo>
                  <a:pt x="16127" y="60"/>
                </a:lnTo>
                <a:lnTo>
                  <a:pt x="16443" y="113"/>
                </a:lnTo>
                <a:lnTo>
                  <a:pt x="16752" y="172"/>
                </a:lnTo>
                <a:lnTo>
                  <a:pt x="17060" y="245"/>
                </a:lnTo>
                <a:lnTo>
                  <a:pt x="17361" y="331"/>
                </a:lnTo>
                <a:lnTo>
                  <a:pt x="17653" y="424"/>
                </a:lnTo>
                <a:lnTo>
                  <a:pt x="17938" y="537"/>
                </a:lnTo>
                <a:lnTo>
                  <a:pt x="18215" y="656"/>
                </a:lnTo>
                <a:lnTo>
                  <a:pt x="18484" y="789"/>
                </a:lnTo>
                <a:lnTo>
                  <a:pt x="18745" y="928"/>
                </a:lnTo>
                <a:lnTo>
                  <a:pt x="18998" y="1080"/>
                </a:lnTo>
                <a:lnTo>
                  <a:pt x="19243" y="1239"/>
                </a:lnTo>
                <a:lnTo>
                  <a:pt x="19480" y="1411"/>
                </a:lnTo>
                <a:lnTo>
                  <a:pt x="19702" y="1590"/>
                </a:lnTo>
                <a:lnTo>
                  <a:pt x="19915" y="1776"/>
                </a:lnTo>
                <a:lnTo>
                  <a:pt x="20121" y="1975"/>
                </a:lnTo>
                <a:lnTo>
                  <a:pt x="20311" y="2180"/>
                </a:lnTo>
                <a:lnTo>
                  <a:pt x="20493" y="2392"/>
                </a:lnTo>
                <a:lnTo>
                  <a:pt x="20659" y="2611"/>
                </a:lnTo>
                <a:lnTo>
                  <a:pt x="20817" y="2836"/>
                </a:lnTo>
                <a:lnTo>
                  <a:pt x="20959" y="3068"/>
                </a:lnTo>
                <a:lnTo>
                  <a:pt x="21094" y="3306"/>
                </a:lnTo>
                <a:lnTo>
                  <a:pt x="21204" y="3552"/>
                </a:lnTo>
                <a:lnTo>
                  <a:pt x="21307" y="3803"/>
                </a:lnTo>
                <a:lnTo>
                  <a:pt x="21394" y="4062"/>
                </a:lnTo>
                <a:lnTo>
                  <a:pt x="21466" y="4320"/>
                </a:lnTo>
                <a:lnTo>
                  <a:pt x="21529" y="4585"/>
                </a:lnTo>
                <a:lnTo>
                  <a:pt x="21568" y="4857"/>
                </a:lnTo>
                <a:lnTo>
                  <a:pt x="21592" y="5129"/>
                </a:lnTo>
                <a:lnTo>
                  <a:pt x="21600" y="5407"/>
                </a:lnTo>
                <a:lnTo>
                  <a:pt x="21600" y="16193"/>
                </a:lnTo>
                <a:lnTo>
                  <a:pt x="21592" y="16472"/>
                </a:lnTo>
                <a:lnTo>
                  <a:pt x="21568" y="16743"/>
                </a:lnTo>
                <a:lnTo>
                  <a:pt x="21529" y="17015"/>
                </a:lnTo>
                <a:lnTo>
                  <a:pt x="21466" y="17280"/>
                </a:lnTo>
                <a:lnTo>
                  <a:pt x="21394" y="17538"/>
                </a:lnTo>
                <a:lnTo>
                  <a:pt x="21307" y="17797"/>
                </a:lnTo>
                <a:lnTo>
                  <a:pt x="21204" y="18049"/>
                </a:lnTo>
                <a:lnTo>
                  <a:pt x="21094" y="18294"/>
                </a:lnTo>
                <a:lnTo>
                  <a:pt x="20959" y="18532"/>
                </a:lnTo>
                <a:lnTo>
                  <a:pt x="20817" y="18764"/>
                </a:lnTo>
                <a:lnTo>
                  <a:pt x="20659" y="18990"/>
                </a:lnTo>
                <a:lnTo>
                  <a:pt x="20493" y="19208"/>
                </a:lnTo>
                <a:lnTo>
                  <a:pt x="20311" y="19420"/>
                </a:lnTo>
                <a:lnTo>
                  <a:pt x="20121" y="19626"/>
                </a:lnTo>
                <a:lnTo>
                  <a:pt x="19915" y="19824"/>
                </a:lnTo>
                <a:lnTo>
                  <a:pt x="19702" y="20010"/>
                </a:lnTo>
                <a:lnTo>
                  <a:pt x="19480" y="20189"/>
                </a:lnTo>
                <a:lnTo>
                  <a:pt x="19243" y="20361"/>
                </a:lnTo>
                <a:lnTo>
                  <a:pt x="18998" y="20520"/>
                </a:lnTo>
                <a:lnTo>
                  <a:pt x="18745" y="20672"/>
                </a:lnTo>
                <a:lnTo>
                  <a:pt x="18484" y="20812"/>
                </a:lnTo>
                <a:lnTo>
                  <a:pt x="18215" y="20944"/>
                </a:lnTo>
                <a:lnTo>
                  <a:pt x="17938" y="21063"/>
                </a:lnTo>
                <a:lnTo>
                  <a:pt x="17653" y="21176"/>
                </a:lnTo>
                <a:lnTo>
                  <a:pt x="17361" y="21269"/>
                </a:lnTo>
                <a:lnTo>
                  <a:pt x="17060" y="21355"/>
                </a:lnTo>
                <a:lnTo>
                  <a:pt x="16752" y="21428"/>
                </a:lnTo>
                <a:lnTo>
                  <a:pt x="16443" y="21487"/>
                </a:lnTo>
                <a:lnTo>
                  <a:pt x="16127" y="21540"/>
                </a:lnTo>
                <a:lnTo>
                  <a:pt x="15802" y="21574"/>
                </a:lnTo>
                <a:lnTo>
                  <a:pt x="15478" y="21593"/>
                </a:lnTo>
                <a:lnTo>
                  <a:pt x="15146" y="21600"/>
                </a:lnTo>
                <a:close/>
              </a:path>
            </a:pathLst>
          </a:custGeom>
          <a:ln w="19050" cap="rnd">
            <a:solidFill>
              <a:srgbClr val="ECE9E1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Text"/>
          <p:cNvSpPr txBox="1"/>
          <p:nvPr>
            <p:ph type="title"/>
          </p:nvPr>
        </p:nvSpPr>
        <p:spPr>
          <a:xfrm>
            <a:off x="3798925" y="3022044"/>
            <a:ext cx="4360201" cy="53190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42" name="Body Level One…"/>
          <p:cNvSpPr txBox="1"/>
          <p:nvPr>
            <p:ph type="body" sz="quarter" idx="1"/>
          </p:nvPr>
        </p:nvSpPr>
        <p:spPr>
          <a:xfrm>
            <a:off x="3798925" y="1589555"/>
            <a:ext cx="4784100" cy="1272001"/>
          </a:xfrm>
          <a:prstGeom prst="rect">
            <a:avLst/>
          </a:prstGeom>
        </p:spPr>
        <p:txBody>
          <a:bodyPr anchor="ctr"/>
          <a:lstStyle>
            <a:lvl1pPr marL="317500" indent="-177800">
              <a:buClrTx/>
              <a:buSzTx/>
              <a:buNone/>
              <a:defRPr i="1" sz="1900">
                <a:solidFill>
                  <a:srgbClr val="252E47"/>
                </a:solidFill>
              </a:defRPr>
            </a:lvl1pPr>
            <a:lvl2pPr marL="317500" indent="279400">
              <a:buClrTx/>
              <a:buSzTx/>
              <a:buNone/>
              <a:defRPr i="1" sz="1900">
                <a:solidFill>
                  <a:srgbClr val="252E47"/>
                </a:solidFill>
              </a:defRPr>
            </a:lvl2pPr>
            <a:lvl3pPr marL="317500" indent="736600">
              <a:buClrTx/>
              <a:buSzTx/>
              <a:buNone/>
              <a:defRPr i="1" sz="1900">
                <a:solidFill>
                  <a:srgbClr val="252E47"/>
                </a:solidFill>
              </a:defRPr>
            </a:lvl3pPr>
            <a:lvl4pPr marL="317500" indent="1193800">
              <a:buClrTx/>
              <a:buSzTx/>
              <a:buNone/>
              <a:defRPr i="1" sz="1900">
                <a:solidFill>
                  <a:srgbClr val="252E47"/>
                </a:solidFill>
              </a:defRPr>
            </a:lvl4pPr>
            <a:lvl5pPr marL="317500" indent="1651000">
              <a:buClrTx/>
              <a:buSzTx/>
              <a:buNone/>
              <a:defRPr i="1" sz="1900">
                <a:solidFill>
                  <a:srgbClr val="252E47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" name="Google Shape;84;p14"/>
          <p:cNvSpPr/>
          <p:nvPr/>
        </p:nvSpPr>
        <p:spPr>
          <a:xfrm>
            <a:off x="7744673" y="3602599"/>
            <a:ext cx="1773547" cy="21168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46" y="21600"/>
                </a:moveTo>
                <a:lnTo>
                  <a:pt x="6454" y="21600"/>
                </a:lnTo>
                <a:lnTo>
                  <a:pt x="6130" y="21593"/>
                </a:lnTo>
                <a:lnTo>
                  <a:pt x="5798" y="21574"/>
                </a:lnTo>
                <a:lnTo>
                  <a:pt x="5481" y="21540"/>
                </a:lnTo>
                <a:lnTo>
                  <a:pt x="5157" y="21487"/>
                </a:lnTo>
                <a:lnTo>
                  <a:pt x="4848" y="21428"/>
                </a:lnTo>
                <a:lnTo>
                  <a:pt x="4540" y="21355"/>
                </a:lnTo>
                <a:lnTo>
                  <a:pt x="4247" y="21269"/>
                </a:lnTo>
                <a:lnTo>
                  <a:pt x="3955" y="21176"/>
                </a:lnTo>
                <a:lnTo>
                  <a:pt x="3662" y="21063"/>
                </a:lnTo>
                <a:lnTo>
                  <a:pt x="3385" y="20944"/>
                </a:lnTo>
                <a:lnTo>
                  <a:pt x="3116" y="20812"/>
                </a:lnTo>
                <a:lnTo>
                  <a:pt x="2855" y="20672"/>
                </a:lnTo>
                <a:lnTo>
                  <a:pt x="2602" y="20520"/>
                </a:lnTo>
                <a:lnTo>
                  <a:pt x="2357" y="20361"/>
                </a:lnTo>
                <a:lnTo>
                  <a:pt x="2128" y="20189"/>
                </a:lnTo>
                <a:lnTo>
                  <a:pt x="1898" y="20010"/>
                </a:lnTo>
                <a:lnTo>
                  <a:pt x="1685" y="19824"/>
                </a:lnTo>
                <a:lnTo>
                  <a:pt x="1479" y="19626"/>
                </a:lnTo>
                <a:lnTo>
                  <a:pt x="1289" y="19420"/>
                </a:lnTo>
                <a:lnTo>
                  <a:pt x="1107" y="19208"/>
                </a:lnTo>
                <a:lnTo>
                  <a:pt x="941" y="18990"/>
                </a:lnTo>
                <a:lnTo>
                  <a:pt x="783" y="18764"/>
                </a:lnTo>
                <a:lnTo>
                  <a:pt x="640" y="18532"/>
                </a:lnTo>
                <a:lnTo>
                  <a:pt x="514" y="18294"/>
                </a:lnTo>
                <a:lnTo>
                  <a:pt x="396" y="18049"/>
                </a:lnTo>
                <a:lnTo>
                  <a:pt x="293" y="17797"/>
                </a:lnTo>
                <a:lnTo>
                  <a:pt x="205" y="17538"/>
                </a:lnTo>
                <a:lnTo>
                  <a:pt x="134" y="17280"/>
                </a:lnTo>
                <a:lnTo>
                  <a:pt x="79" y="17015"/>
                </a:lnTo>
                <a:lnTo>
                  <a:pt x="39" y="16743"/>
                </a:lnTo>
                <a:lnTo>
                  <a:pt x="16" y="16472"/>
                </a:lnTo>
                <a:lnTo>
                  <a:pt x="0" y="16193"/>
                </a:lnTo>
                <a:lnTo>
                  <a:pt x="0" y="5407"/>
                </a:lnTo>
                <a:lnTo>
                  <a:pt x="16" y="5129"/>
                </a:lnTo>
                <a:lnTo>
                  <a:pt x="39" y="4857"/>
                </a:lnTo>
                <a:lnTo>
                  <a:pt x="79" y="4585"/>
                </a:lnTo>
                <a:lnTo>
                  <a:pt x="134" y="4320"/>
                </a:lnTo>
                <a:lnTo>
                  <a:pt x="205" y="4062"/>
                </a:lnTo>
                <a:lnTo>
                  <a:pt x="293" y="3803"/>
                </a:lnTo>
                <a:lnTo>
                  <a:pt x="396" y="3552"/>
                </a:lnTo>
                <a:lnTo>
                  <a:pt x="514" y="3306"/>
                </a:lnTo>
                <a:lnTo>
                  <a:pt x="640" y="3068"/>
                </a:lnTo>
                <a:lnTo>
                  <a:pt x="783" y="2836"/>
                </a:lnTo>
                <a:lnTo>
                  <a:pt x="941" y="2611"/>
                </a:lnTo>
                <a:lnTo>
                  <a:pt x="1107" y="2392"/>
                </a:lnTo>
                <a:lnTo>
                  <a:pt x="1289" y="2180"/>
                </a:lnTo>
                <a:lnTo>
                  <a:pt x="1479" y="1975"/>
                </a:lnTo>
                <a:lnTo>
                  <a:pt x="1685" y="1776"/>
                </a:lnTo>
                <a:lnTo>
                  <a:pt x="1898" y="1590"/>
                </a:lnTo>
                <a:lnTo>
                  <a:pt x="2128" y="1411"/>
                </a:lnTo>
                <a:lnTo>
                  <a:pt x="2357" y="1239"/>
                </a:lnTo>
                <a:lnTo>
                  <a:pt x="2602" y="1080"/>
                </a:lnTo>
                <a:lnTo>
                  <a:pt x="2855" y="928"/>
                </a:lnTo>
                <a:lnTo>
                  <a:pt x="3116" y="789"/>
                </a:lnTo>
                <a:lnTo>
                  <a:pt x="3385" y="656"/>
                </a:lnTo>
                <a:lnTo>
                  <a:pt x="3662" y="537"/>
                </a:lnTo>
                <a:lnTo>
                  <a:pt x="3955" y="424"/>
                </a:lnTo>
                <a:lnTo>
                  <a:pt x="4247" y="331"/>
                </a:lnTo>
                <a:lnTo>
                  <a:pt x="4540" y="245"/>
                </a:lnTo>
                <a:lnTo>
                  <a:pt x="4848" y="172"/>
                </a:lnTo>
                <a:lnTo>
                  <a:pt x="5157" y="113"/>
                </a:lnTo>
                <a:lnTo>
                  <a:pt x="5481" y="60"/>
                </a:lnTo>
                <a:lnTo>
                  <a:pt x="5798" y="27"/>
                </a:lnTo>
                <a:lnTo>
                  <a:pt x="6130" y="7"/>
                </a:lnTo>
                <a:lnTo>
                  <a:pt x="6454" y="0"/>
                </a:lnTo>
                <a:lnTo>
                  <a:pt x="15146" y="0"/>
                </a:lnTo>
                <a:lnTo>
                  <a:pt x="15478" y="7"/>
                </a:lnTo>
                <a:lnTo>
                  <a:pt x="15802" y="27"/>
                </a:lnTo>
                <a:lnTo>
                  <a:pt x="16127" y="60"/>
                </a:lnTo>
                <a:lnTo>
                  <a:pt x="16443" y="113"/>
                </a:lnTo>
                <a:lnTo>
                  <a:pt x="16752" y="172"/>
                </a:lnTo>
                <a:lnTo>
                  <a:pt x="17060" y="245"/>
                </a:lnTo>
                <a:lnTo>
                  <a:pt x="17361" y="331"/>
                </a:lnTo>
                <a:lnTo>
                  <a:pt x="17653" y="424"/>
                </a:lnTo>
                <a:lnTo>
                  <a:pt x="17938" y="537"/>
                </a:lnTo>
                <a:lnTo>
                  <a:pt x="18215" y="656"/>
                </a:lnTo>
                <a:lnTo>
                  <a:pt x="18484" y="789"/>
                </a:lnTo>
                <a:lnTo>
                  <a:pt x="18745" y="928"/>
                </a:lnTo>
                <a:lnTo>
                  <a:pt x="18998" y="1080"/>
                </a:lnTo>
                <a:lnTo>
                  <a:pt x="19243" y="1239"/>
                </a:lnTo>
                <a:lnTo>
                  <a:pt x="19480" y="1411"/>
                </a:lnTo>
                <a:lnTo>
                  <a:pt x="19702" y="1590"/>
                </a:lnTo>
                <a:lnTo>
                  <a:pt x="19915" y="1776"/>
                </a:lnTo>
                <a:lnTo>
                  <a:pt x="20121" y="1975"/>
                </a:lnTo>
                <a:lnTo>
                  <a:pt x="20311" y="2180"/>
                </a:lnTo>
                <a:lnTo>
                  <a:pt x="20493" y="2392"/>
                </a:lnTo>
                <a:lnTo>
                  <a:pt x="20659" y="2611"/>
                </a:lnTo>
                <a:lnTo>
                  <a:pt x="20817" y="2836"/>
                </a:lnTo>
                <a:lnTo>
                  <a:pt x="20959" y="3068"/>
                </a:lnTo>
                <a:lnTo>
                  <a:pt x="21094" y="3306"/>
                </a:lnTo>
                <a:lnTo>
                  <a:pt x="21204" y="3552"/>
                </a:lnTo>
                <a:lnTo>
                  <a:pt x="21307" y="3803"/>
                </a:lnTo>
                <a:lnTo>
                  <a:pt x="21394" y="4062"/>
                </a:lnTo>
                <a:lnTo>
                  <a:pt x="21466" y="4320"/>
                </a:lnTo>
                <a:lnTo>
                  <a:pt x="21529" y="4585"/>
                </a:lnTo>
                <a:lnTo>
                  <a:pt x="21568" y="4857"/>
                </a:lnTo>
                <a:lnTo>
                  <a:pt x="21592" y="5129"/>
                </a:lnTo>
                <a:lnTo>
                  <a:pt x="21600" y="5407"/>
                </a:lnTo>
                <a:lnTo>
                  <a:pt x="21600" y="16193"/>
                </a:lnTo>
                <a:lnTo>
                  <a:pt x="21592" y="16472"/>
                </a:lnTo>
                <a:lnTo>
                  <a:pt x="21568" y="16743"/>
                </a:lnTo>
                <a:lnTo>
                  <a:pt x="21529" y="17015"/>
                </a:lnTo>
                <a:lnTo>
                  <a:pt x="21466" y="17280"/>
                </a:lnTo>
                <a:lnTo>
                  <a:pt x="21394" y="17538"/>
                </a:lnTo>
                <a:lnTo>
                  <a:pt x="21307" y="17797"/>
                </a:lnTo>
                <a:lnTo>
                  <a:pt x="21204" y="18049"/>
                </a:lnTo>
                <a:lnTo>
                  <a:pt x="21094" y="18294"/>
                </a:lnTo>
                <a:lnTo>
                  <a:pt x="20959" y="18532"/>
                </a:lnTo>
                <a:lnTo>
                  <a:pt x="20817" y="18764"/>
                </a:lnTo>
                <a:lnTo>
                  <a:pt x="20659" y="18990"/>
                </a:lnTo>
                <a:lnTo>
                  <a:pt x="20493" y="19208"/>
                </a:lnTo>
                <a:lnTo>
                  <a:pt x="20311" y="19420"/>
                </a:lnTo>
                <a:lnTo>
                  <a:pt x="20121" y="19626"/>
                </a:lnTo>
                <a:lnTo>
                  <a:pt x="19915" y="19824"/>
                </a:lnTo>
                <a:lnTo>
                  <a:pt x="19702" y="20010"/>
                </a:lnTo>
                <a:lnTo>
                  <a:pt x="19480" y="20189"/>
                </a:lnTo>
                <a:lnTo>
                  <a:pt x="19243" y="20361"/>
                </a:lnTo>
                <a:lnTo>
                  <a:pt x="18998" y="20520"/>
                </a:lnTo>
                <a:lnTo>
                  <a:pt x="18745" y="20672"/>
                </a:lnTo>
                <a:lnTo>
                  <a:pt x="18484" y="20812"/>
                </a:lnTo>
                <a:lnTo>
                  <a:pt x="18215" y="20944"/>
                </a:lnTo>
                <a:lnTo>
                  <a:pt x="17938" y="21063"/>
                </a:lnTo>
                <a:lnTo>
                  <a:pt x="17653" y="21176"/>
                </a:lnTo>
                <a:lnTo>
                  <a:pt x="17361" y="21269"/>
                </a:lnTo>
                <a:lnTo>
                  <a:pt x="17060" y="21355"/>
                </a:lnTo>
                <a:lnTo>
                  <a:pt x="16752" y="21428"/>
                </a:lnTo>
                <a:lnTo>
                  <a:pt x="16443" y="21487"/>
                </a:lnTo>
                <a:lnTo>
                  <a:pt x="16127" y="21540"/>
                </a:lnTo>
                <a:lnTo>
                  <a:pt x="15802" y="21574"/>
                </a:lnTo>
                <a:lnTo>
                  <a:pt x="15478" y="21593"/>
                </a:lnTo>
                <a:lnTo>
                  <a:pt x="15146" y="21600"/>
                </a:lnTo>
                <a:close/>
              </a:path>
            </a:pathLst>
          </a:custGeom>
          <a:ln w="19050" cap="rnd">
            <a:solidFill>
              <a:srgbClr val="ECE9E1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Body Level One…"/>
          <p:cNvSpPr txBox="1"/>
          <p:nvPr>
            <p:ph type="body" sz="quarter" idx="1"/>
          </p:nvPr>
        </p:nvSpPr>
        <p:spPr>
          <a:xfrm>
            <a:off x="1309200" y="3487861"/>
            <a:ext cx="6525601" cy="886801"/>
          </a:xfrm>
          <a:prstGeom prst="rect">
            <a:avLst/>
          </a:prstGeom>
        </p:spPr>
        <p:txBody>
          <a:bodyPr/>
          <a:lstStyle>
            <a:lvl1pPr marL="317500" indent="-177800" algn="ctr">
              <a:buClrTx/>
              <a:buSzTx/>
              <a:buNone/>
              <a:defRPr sz="1400">
                <a:solidFill>
                  <a:srgbClr val="252E47"/>
                </a:solidFill>
              </a:defRPr>
            </a:lvl1pPr>
            <a:lvl2pPr marL="317500" indent="279400" algn="ctr">
              <a:buClrTx/>
              <a:buSzTx/>
              <a:buNone/>
              <a:defRPr sz="1400">
                <a:solidFill>
                  <a:srgbClr val="252E47"/>
                </a:solidFill>
              </a:defRPr>
            </a:lvl2pPr>
            <a:lvl3pPr marL="317500" indent="736600" algn="ctr">
              <a:buClrTx/>
              <a:buSzTx/>
              <a:buNone/>
              <a:defRPr sz="1400">
                <a:solidFill>
                  <a:srgbClr val="252E47"/>
                </a:solidFill>
              </a:defRPr>
            </a:lvl3pPr>
            <a:lvl4pPr marL="317500" indent="1193800" algn="ctr">
              <a:buClrTx/>
              <a:buSzTx/>
              <a:buNone/>
              <a:defRPr sz="1400">
                <a:solidFill>
                  <a:srgbClr val="252E47"/>
                </a:solidFill>
              </a:defRPr>
            </a:lvl4pPr>
            <a:lvl5pPr marL="317500" indent="1651000" algn="ctr">
              <a:buClrTx/>
              <a:buSzTx/>
              <a:buNone/>
              <a:defRPr sz="1400">
                <a:solidFill>
                  <a:srgbClr val="252E47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153" name="Google Shape;88;p15"/>
          <p:cNvSpPr/>
          <p:nvPr/>
        </p:nvSpPr>
        <p:spPr>
          <a:xfrm>
            <a:off x="-617939" y="1327524"/>
            <a:ext cx="1773547" cy="21168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46" y="21600"/>
                </a:moveTo>
                <a:lnTo>
                  <a:pt x="6454" y="21600"/>
                </a:lnTo>
                <a:lnTo>
                  <a:pt x="6130" y="21593"/>
                </a:lnTo>
                <a:lnTo>
                  <a:pt x="5798" y="21574"/>
                </a:lnTo>
                <a:lnTo>
                  <a:pt x="5481" y="21540"/>
                </a:lnTo>
                <a:lnTo>
                  <a:pt x="5157" y="21487"/>
                </a:lnTo>
                <a:lnTo>
                  <a:pt x="4848" y="21428"/>
                </a:lnTo>
                <a:lnTo>
                  <a:pt x="4540" y="21355"/>
                </a:lnTo>
                <a:lnTo>
                  <a:pt x="4247" y="21269"/>
                </a:lnTo>
                <a:lnTo>
                  <a:pt x="3955" y="21176"/>
                </a:lnTo>
                <a:lnTo>
                  <a:pt x="3662" y="21063"/>
                </a:lnTo>
                <a:lnTo>
                  <a:pt x="3385" y="20944"/>
                </a:lnTo>
                <a:lnTo>
                  <a:pt x="3116" y="20812"/>
                </a:lnTo>
                <a:lnTo>
                  <a:pt x="2855" y="20672"/>
                </a:lnTo>
                <a:lnTo>
                  <a:pt x="2602" y="20520"/>
                </a:lnTo>
                <a:lnTo>
                  <a:pt x="2357" y="20361"/>
                </a:lnTo>
                <a:lnTo>
                  <a:pt x="2128" y="20189"/>
                </a:lnTo>
                <a:lnTo>
                  <a:pt x="1898" y="20010"/>
                </a:lnTo>
                <a:lnTo>
                  <a:pt x="1685" y="19824"/>
                </a:lnTo>
                <a:lnTo>
                  <a:pt x="1479" y="19626"/>
                </a:lnTo>
                <a:lnTo>
                  <a:pt x="1289" y="19420"/>
                </a:lnTo>
                <a:lnTo>
                  <a:pt x="1107" y="19208"/>
                </a:lnTo>
                <a:lnTo>
                  <a:pt x="941" y="18990"/>
                </a:lnTo>
                <a:lnTo>
                  <a:pt x="783" y="18764"/>
                </a:lnTo>
                <a:lnTo>
                  <a:pt x="640" y="18532"/>
                </a:lnTo>
                <a:lnTo>
                  <a:pt x="514" y="18294"/>
                </a:lnTo>
                <a:lnTo>
                  <a:pt x="396" y="18049"/>
                </a:lnTo>
                <a:lnTo>
                  <a:pt x="293" y="17797"/>
                </a:lnTo>
                <a:lnTo>
                  <a:pt x="205" y="17538"/>
                </a:lnTo>
                <a:lnTo>
                  <a:pt x="134" y="17280"/>
                </a:lnTo>
                <a:lnTo>
                  <a:pt x="79" y="17015"/>
                </a:lnTo>
                <a:lnTo>
                  <a:pt x="39" y="16743"/>
                </a:lnTo>
                <a:lnTo>
                  <a:pt x="16" y="16472"/>
                </a:lnTo>
                <a:lnTo>
                  <a:pt x="0" y="16193"/>
                </a:lnTo>
                <a:lnTo>
                  <a:pt x="0" y="5407"/>
                </a:lnTo>
                <a:lnTo>
                  <a:pt x="16" y="5129"/>
                </a:lnTo>
                <a:lnTo>
                  <a:pt x="39" y="4857"/>
                </a:lnTo>
                <a:lnTo>
                  <a:pt x="79" y="4585"/>
                </a:lnTo>
                <a:lnTo>
                  <a:pt x="134" y="4320"/>
                </a:lnTo>
                <a:lnTo>
                  <a:pt x="205" y="4062"/>
                </a:lnTo>
                <a:lnTo>
                  <a:pt x="293" y="3803"/>
                </a:lnTo>
                <a:lnTo>
                  <a:pt x="396" y="3552"/>
                </a:lnTo>
                <a:lnTo>
                  <a:pt x="514" y="3306"/>
                </a:lnTo>
                <a:lnTo>
                  <a:pt x="640" y="3068"/>
                </a:lnTo>
                <a:lnTo>
                  <a:pt x="783" y="2836"/>
                </a:lnTo>
                <a:lnTo>
                  <a:pt x="941" y="2611"/>
                </a:lnTo>
                <a:lnTo>
                  <a:pt x="1107" y="2392"/>
                </a:lnTo>
                <a:lnTo>
                  <a:pt x="1289" y="2180"/>
                </a:lnTo>
                <a:lnTo>
                  <a:pt x="1479" y="1975"/>
                </a:lnTo>
                <a:lnTo>
                  <a:pt x="1685" y="1776"/>
                </a:lnTo>
                <a:lnTo>
                  <a:pt x="1898" y="1590"/>
                </a:lnTo>
                <a:lnTo>
                  <a:pt x="2128" y="1411"/>
                </a:lnTo>
                <a:lnTo>
                  <a:pt x="2357" y="1239"/>
                </a:lnTo>
                <a:lnTo>
                  <a:pt x="2602" y="1080"/>
                </a:lnTo>
                <a:lnTo>
                  <a:pt x="2855" y="928"/>
                </a:lnTo>
                <a:lnTo>
                  <a:pt x="3116" y="789"/>
                </a:lnTo>
                <a:lnTo>
                  <a:pt x="3385" y="656"/>
                </a:lnTo>
                <a:lnTo>
                  <a:pt x="3662" y="537"/>
                </a:lnTo>
                <a:lnTo>
                  <a:pt x="3955" y="424"/>
                </a:lnTo>
                <a:lnTo>
                  <a:pt x="4247" y="331"/>
                </a:lnTo>
                <a:lnTo>
                  <a:pt x="4540" y="245"/>
                </a:lnTo>
                <a:lnTo>
                  <a:pt x="4848" y="172"/>
                </a:lnTo>
                <a:lnTo>
                  <a:pt x="5157" y="113"/>
                </a:lnTo>
                <a:lnTo>
                  <a:pt x="5481" y="60"/>
                </a:lnTo>
                <a:lnTo>
                  <a:pt x="5798" y="27"/>
                </a:lnTo>
                <a:lnTo>
                  <a:pt x="6130" y="7"/>
                </a:lnTo>
                <a:lnTo>
                  <a:pt x="6454" y="0"/>
                </a:lnTo>
                <a:lnTo>
                  <a:pt x="15146" y="0"/>
                </a:lnTo>
                <a:lnTo>
                  <a:pt x="15478" y="7"/>
                </a:lnTo>
                <a:lnTo>
                  <a:pt x="15802" y="27"/>
                </a:lnTo>
                <a:lnTo>
                  <a:pt x="16127" y="60"/>
                </a:lnTo>
                <a:lnTo>
                  <a:pt x="16443" y="113"/>
                </a:lnTo>
                <a:lnTo>
                  <a:pt x="16752" y="172"/>
                </a:lnTo>
                <a:lnTo>
                  <a:pt x="17060" y="245"/>
                </a:lnTo>
                <a:lnTo>
                  <a:pt x="17361" y="331"/>
                </a:lnTo>
                <a:lnTo>
                  <a:pt x="17653" y="424"/>
                </a:lnTo>
                <a:lnTo>
                  <a:pt x="17938" y="537"/>
                </a:lnTo>
                <a:lnTo>
                  <a:pt x="18215" y="656"/>
                </a:lnTo>
                <a:lnTo>
                  <a:pt x="18484" y="789"/>
                </a:lnTo>
                <a:lnTo>
                  <a:pt x="18745" y="928"/>
                </a:lnTo>
                <a:lnTo>
                  <a:pt x="18998" y="1080"/>
                </a:lnTo>
                <a:lnTo>
                  <a:pt x="19243" y="1239"/>
                </a:lnTo>
                <a:lnTo>
                  <a:pt x="19480" y="1411"/>
                </a:lnTo>
                <a:lnTo>
                  <a:pt x="19702" y="1590"/>
                </a:lnTo>
                <a:lnTo>
                  <a:pt x="19915" y="1776"/>
                </a:lnTo>
                <a:lnTo>
                  <a:pt x="20121" y="1975"/>
                </a:lnTo>
                <a:lnTo>
                  <a:pt x="20311" y="2180"/>
                </a:lnTo>
                <a:lnTo>
                  <a:pt x="20493" y="2392"/>
                </a:lnTo>
                <a:lnTo>
                  <a:pt x="20659" y="2611"/>
                </a:lnTo>
                <a:lnTo>
                  <a:pt x="20817" y="2836"/>
                </a:lnTo>
                <a:lnTo>
                  <a:pt x="20959" y="3068"/>
                </a:lnTo>
                <a:lnTo>
                  <a:pt x="21094" y="3306"/>
                </a:lnTo>
                <a:lnTo>
                  <a:pt x="21204" y="3552"/>
                </a:lnTo>
                <a:lnTo>
                  <a:pt x="21307" y="3803"/>
                </a:lnTo>
                <a:lnTo>
                  <a:pt x="21394" y="4062"/>
                </a:lnTo>
                <a:lnTo>
                  <a:pt x="21466" y="4320"/>
                </a:lnTo>
                <a:lnTo>
                  <a:pt x="21529" y="4585"/>
                </a:lnTo>
                <a:lnTo>
                  <a:pt x="21568" y="4857"/>
                </a:lnTo>
                <a:lnTo>
                  <a:pt x="21592" y="5129"/>
                </a:lnTo>
                <a:lnTo>
                  <a:pt x="21600" y="5407"/>
                </a:lnTo>
                <a:lnTo>
                  <a:pt x="21600" y="16193"/>
                </a:lnTo>
                <a:lnTo>
                  <a:pt x="21592" y="16472"/>
                </a:lnTo>
                <a:lnTo>
                  <a:pt x="21568" y="16743"/>
                </a:lnTo>
                <a:lnTo>
                  <a:pt x="21529" y="17015"/>
                </a:lnTo>
                <a:lnTo>
                  <a:pt x="21466" y="17280"/>
                </a:lnTo>
                <a:lnTo>
                  <a:pt x="21394" y="17538"/>
                </a:lnTo>
                <a:lnTo>
                  <a:pt x="21307" y="17797"/>
                </a:lnTo>
                <a:lnTo>
                  <a:pt x="21204" y="18049"/>
                </a:lnTo>
                <a:lnTo>
                  <a:pt x="21094" y="18294"/>
                </a:lnTo>
                <a:lnTo>
                  <a:pt x="20959" y="18532"/>
                </a:lnTo>
                <a:lnTo>
                  <a:pt x="20817" y="18764"/>
                </a:lnTo>
                <a:lnTo>
                  <a:pt x="20659" y="18990"/>
                </a:lnTo>
                <a:lnTo>
                  <a:pt x="20493" y="19208"/>
                </a:lnTo>
                <a:lnTo>
                  <a:pt x="20311" y="19420"/>
                </a:lnTo>
                <a:lnTo>
                  <a:pt x="20121" y="19626"/>
                </a:lnTo>
                <a:lnTo>
                  <a:pt x="19915" y="19824"/>
                </a:lnTo>
                <a:lnTo>
                  <a:pt x="19702" y="20010"/>
                </a:lnTo>
                <a:lnTo>
                  <a:pt x="19480" y="20189"/>
                </a:lnTo>
                <a:lnTo>
                  <a:pt x="19243" y="20361"/>
                </a:lnTo>
                <a:lnTo>
                  <a:pt x="18998" y="20520"/>
                </a:lnTo>
                <a:lnTo>
                  <a:pt x="18745" y="20672"/>
                </a:lnTo>
                <a:lnTo>
                  <a:pt x="18484" y="20812"/>
                </a:lnTo>
                <a:lnTo>
                  <a:pt x="18215" y="20944"/>
                </a:lnTo>
                <a:lnTo>
                  <a:pt x="17938" y="21063"/>
                </a:lnTo>
                <a:lnTo>
                  <a:pt x="17653" y="21176"/>
                </a:lnTo>
                <a:lnTo>
                  <a:pt x="17361" y="21269"/>
                </a:lnTo>
                <a:lnTo>
                  <a:pt x="17060" y="21355"/>
                </a:lnTo>
                <a:lnTo>
                  <a:pt x="16752" y="21428"/>
                </a:lnTo>
                <a:lnTo>
                  <a:pt x="16443" y="21487"/>
                </a:lnTo>
                <a:lnTo>
                  <a:pt x="16127" y="21540"/>
                </a:lnTo>
                <a:lnTo>
                  <a:pt x="15802" y="21574"/>
                </a:lnTo>
                <a:lnTo>
                  <a:pt x="15478" y="21593"/>
                </a:lnTo>
                <a:lnTo>
                  <a:pt x="15146" y="21600"/>
                </a:lnTo>
                <a:close/>
              </a:path>
            </a:pathLst>
          </a:custGeom>
          <a:ln w="19050" cap="rnd">
            <a:solidFill>
              <a:srgbClr val="ECE9E1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54" name="Google Shape;89;p15"/>
          <p:cNvSpPr/>
          <p:nvPr/>
        </p:nvSpPr>
        <p:spPr>
          <a:xfrm>
            <a:off x="7988336" y="1327524"/>
            <a:ext cx="1773547" cy="21168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46" y="21600"/>
                </a:moveTo>
                <a:lnTo>
                  <a:pt x="6454" y="21600"/>
                </a:lnTo>
                <a:lnTo>
                  <a:pt x="6130" y="21593"/>
                </a:lnTo>
                <a:lnTo>
                  <a:pt x="5798" y="21574"/>
                </a:lnTo>
                <a:lnTo>
                  <a:pt x="5481" y="21540"/>
                </a:lnTo>
                <a:lnTo>
                  <a:pt x="5157" y="21487"/>
                </a:lnTo>
                <a:lnTo>
                  <a:pt x="4848" y="21428"/>
                </a:lnTo>
                <a:lnTo>
                  <a:pt x="4540" y="21355"/>
                </a:lnTo>
                <a:lnTo>
                  <a:pt x="4247" y="21269"/>
                </a:lnTo>
                <a:lnTo>
                  <a:pt x="3955" y="21176"/>
                </a:lnTo>
                <a:lnTo>
                  <a:pt x="3662" y="21063"/>
                </a:lnTo>
                <a:lnTo>
                  <a:pt x="3385" y="20944"/>
                </a:lnTo>
                <a:lnTo>
                  <a:pt x="3116" y="20812"/>
                </a:lnTo>
                <a:lnTo>
                  <a:pt x="2855" y="20672"/>
                </a:lnTo>
                <a:lnTo>
                  <a:pt x="2602" y="20520"/>
                </a:lnTo>
                <a:lnTo>
                  <a:pt x="2357" y="20361"/>
                </a:lnTo>
                <a:lnTo>
                  <a:pt x="2128" y="20189"/>
                </a:lnTo>
                <a:lnTo>
                  <a:pt x="1898" y="20010"/>
                </a:lnTo>
                <a:lnTo>
                  <a:pt x="1685" y="19824"/>
                </a:lnTo>
                <a:lnTo>
                  <a:pt x="1479" y="19626"/>
                </a:lnTo>
                <a:lnTo>
                  <a:pt x="1289" y="19420"/>
                </a:lnTo>
                <a:lnTo>
                  <a:pt x="1107" y="19208"/>
                </a:lnTo>
                <a:lnTo>
                  <a:pt x="941" y="18990"/>
                </a:lnTo>
                <a:lnTo>
                  <a:pt x="783" y="18764"/>
                </a:lnTo>
                <a:lnTo>
                  <a:pt x="640" y="18532"/>
                </a:lnTo>
                <a:lnTo>
                  <a:pt x="514" y="18294"/>
                </a:lnTo>
                <a:lnTo>
                  <a:pt x="396" y="18049"/>
                </a:lnTo>
                <a:lnTo>
                  <a:pt x="293" y="17797"/>
                </a:lnTo>
                <a:lnTo>
                  <a:pt x="205" y="17538"/>
                </a:lnTo>
                <a:lnTo>
                  <a:pt x="134" y="17280"/>
                </a:lnTo>
                <a:lnTo>
                  <a:pt x="79" y="17015"/>
                </a:lnTo>
                <a:lnTo>
                  <a:pt x="39" y="16743"/>
                </a:lnTo>
                <a:lnTo>
                  <a:pt x="16" y="16472"/>
                </a:lnTo>
                <a:lnTo>
                  <a:pt x="0" y="16193"/>
                </a:lnTo>
                <a:lnTo>
                  <a:pt x="0" y="5407"/>
                </a:lnTo>
                <a:lnTo>
                  <a:pt x="16" y="5129"/>
                </a:lnTo>
                <a:lnTo>
                  <a:pt x="39" y="4857"/>
                </a:lnTo>
                <a:lnTo>
                  <a:pt x="79" y="4585"/>
                </a:lnTo>
                <a:lnTo>
                  <a:pt x="134" y="4320"/>
                </a:lnTo>
                <a:lnTo>
                  <a:pt x="205" y="4062"/>
                </a:lnTo>
                <a:lnTo>
                  <a:pt x="293" y="3803"/>
                </a:lnTo>
                <a:lnTo>
                  <a:pt x="396" y="3552"/>
                </a:lnTo>
                <a:lnTo>
                  <a:pt x="514" y="3306"/>
                </a:lnTo>
                <a:lnTo>
                  <a:pt x="640" y="3068"/>
                </a:lnTo>
                <a:lnTo>
                  <a:pt x="783" y="2836"/>
                </a:lnTo>
                <a:lnTo>
                  <a:pt x="941" y="2611"/>
                </a:lnTo>
                <a:lnTo>
                  <a:pt x="1107" y="2392"/>
                </a:lnTo>
                <a:lnTo>
                  <a:pt x="1289" y="2180"/>
                </a:lnTo>
                <a:lnTo>
                  <a:pt x="1479" y="1975"/>
                </a:lnTo>
                <a:lnTo>
                  <a:pt x="1685" y="1776"/>
                </a:lnTo>
                <a:lnTo>
                  <a:pt x="1898" y="1590"/>
                </a:lnTo>
                <a:lnTo>
                  <a:pt x="2128" y="1411"/>
                </a:lnTo>
                <a:lnTo>
                  <a:pt x="2357" y="1239"/>
                </a:lnTo>
                <a:lnTo>
                  <a:pt x="2602" y="1080"/>
                </a:lnTo>
                <a:lnTo>
                  <a:pt x="2855" y="928"/>
                </a:lnTo>
                <a:lnTo>
                  <a:pt x="3116" y="789"/>
                </a:lnTo>
                <a:lnTo>
                  <a:pt x="3385" y="656"/>
                </a:lnTo>
                <a:lnTo>
                  <a:pt x="3662" y="537"/>
                </a:lnTo>
                <a:lnTo>
                  <a:pt x="3955" y="424"/>
                </a:lnTo>
                <a:lnTo>
                  <a:pt x="4247" y="331"/>
                </a:lnTo>
                <a:lnTo>
                  <a:pt x="4540" y="245"/>
                </a:lnTo>
                <a:lnTo>
                  <a:pt x="4848" y="172"/>
                </a:lnTo>
                <a:lnTo>
                  <a:pt x="5157" y="113"/>
                </a:lnTo>
                <a:lnTo>
                  <a:pt x="5481" y="60"/>
                </a:lnTo>
                <a:lnTo>
                  <a:pt x="5798" y="27"/>
                </a:lnTo>
                <a:lnTo>
                  <a:pt x="6130" y="7"/>
                </a:lnTo>
                <a:lnTo>
                  <a:pt x="6454" y="0"/>
                </a:lnTo>
                <a:lnTo>
                  <a:pt x="15146" y="0"/>
                </a:lnTo>
                <a:lnTo>
                  <a:pt x="15478" y="7"/>
                </a:lnTo>
                <a:lnTo>
                  <a:pt x="15802" y="27"/>
                </a:lnTo>
                <a:lnTo>
                  <a:pt x="16127" y="60"/>
                </a:lnTo>
                <a:lnTo>
                  <a:pt x="16443" y="113"/>
                </a:lnTo>
                <a:lnTo>
                  <a:pt x="16752" y="172"/>
                </a:lnTo>
                <a:lnTo>
                  <a:pt x="17060" y="245"/>
                </a:lnTo>
                <a:lnTo>
                  <a:pt x="17361" y="331"/>
                </a:lnTo>
                <a:lnTo>
                  <a:pt x="17653" y="424"/>
                </a:lnTo>
                <a:lnTo>
                  <a:pt x="17938" y="537"/>
                </a:lnTo>
                <a:lnTo>
                  <a:pt x="18215" y="656"/>
                </a:lnTo>
                <a:lnTo>
                  <a:pt x="18484" y="789"/>
                </a:lnTo>
                <a:lnTo>
                  <a:pt x="18745" y="928"/>
                </a:lnTo>
                <a:lnTo>
                  <a:pt x="18998" y="1080"/>
                </a:lnTo>
                <a:lnTo>
                  <a:pt x="19243" y="1239"/>
                </a:lnTo>
                <a:lnTo>
                  <a:pt x="19480" y="1411"/>
                </a:lnTo>
                <a:lnTo>
                  <a:pt x="19702" y="1590"/>
                </a:lnTo>
                <a:lnTo>
                  <a:pt x="19915" y="1776"/>
                </a:lnTo>
                <a:lnTo>
                  <a:pt x="20121" y="1975"/>
                </a:lnTo>
                <a:lnTo>
                  <a:pt x="20311" y="2180"/>
                </a:lnTo>
                <a:lnTo>
                  <a:pt x="20493" y="2392"/>
                </a:lnTo>
                <a:lnTo>
                  <a:pt x="20659" y="2611"/>
                </a:lnTo>
                <a:lnTo>
                  <a:pt x="20817" y="2836"/>
                </a:lnTo>
                <a:lnTo>
                  <a:pt x="20959" y="3068"/>
                </a:lnTo>
                <a:lnTo>
                  <a:pt x="21094" y="3306"/>
                </a:lnTo>
                <a:lnTo>
                  <a:pt x="21204" y="3552"/>
                </a:lnTo>
                <a:lnTo>
                  <a:pt x="21307" y="3803"/>
                </a:lnTo>
                <a:lnTo>
                  <a:pt x="21394" y="4062"/>
                </a:lnTo>
                <a:lnTo>
                  <a:pt x="21466" y="4320"/>
                </a:lnTo>
                <a:lnTo>
                  <a:pt x="21529" y="4585"/>
                </a:lnTo>
                <a:lnTo>
                  <a:pt x="21568" y="4857"/>
                </a:lnTo>
                <a:lnTo>
                  <a:pt x="21592" y="5129"/>
                </a:lnTo>
                <a:lnTo>
                  <a:pt x="21600" y="5407"/>
                </a:lnTo>
                <a:lnTo>
                  <a:pt x="21600" y="16193"/>
                </a:lnTo>
                <a:lnTo>
                  <a:pt x="21592" y="16472"/>
                </a:lnTo>
                <a:lnTo>
                  <a:pt x="21568" y="16743"/>
                </a:lnTo>
                <a:lnTo>
                  <a:pt x="21529" y="17015"/>
                </a:lnTo>
                <a:lnTo>
                  <a:pt x="21466" y="17280"/>
                </a:lnTo>
                <a:lnTo>
                  <a:pt x="21394" y="17538"/>
                </a:lnTo>
                <a:lnTo>
                  <a:pt x="21307" y="17797"/>
                </a:lnTo>
                <a:lnTo>
                  <a:pt x="21204" y="18049"/>
                </a:lnTo>
                <a:lnTo>
                  <a:pt x="21094" y="18294"/>
                </a:lnTo>
                <a:lnTo>
                  <a:pt x="20959" y="18532"/>
                </a:lnTo>
                <a:lnTo>
                  <a:pt x="20817" y="18764"/>
                </a:lnTo>
                <a:lnTo>
                  <a:pt x="20659" y="18990"/>
                </a:lnTo>
                <a:lnTo>
                  <a:pt x="20493" y="19208"/>
                </a:lnTo>
                <a:lnTo>
                  <a:pt x="20311" y="19420"/>
                </a:lnTo>
                <a:lnTo>
                  <a:pt x="20121" y="19626"/>
                </a:lnTo>
                <a:lnTo>
                  <a:pt x="19915" y="19824"/>
                </a:lnTo>
                <a:lnTo>
                  <a:pt x="19702" y="20010"/>
                </a:lnTo>
                <a:lnTo>
                  <a:pt x="19480" y="20189"/>
                </a:lnTo>
                <a:lnTo>
                  <a:pt x="19243" y="20361"/>
                </a:lnTo>
                <a:lnTo>
                  <a:pt x="18998" y="20520"/>
                </a:lnTo>
                <a:lnTo>
                  <a:pt x="18745" y="20672"/>
                </a:lnTo>
                <a:lnTo>
                  <a:pt x="18484" y="20812"/>
                </a:lnTo>
                <a:lnTo>
                  <a:pt x="18215" y="20944"/>
                </a:lnTo>
                <a:lnTo>
                  <a:pt x="17938" y="21063"/>
                </a:lnTo>
                <a:lnTo>
                  <a:pt x="17653" y="21176"/>
                </a:lnTo>
                <a:lnTo>
                  <a:pt x="17361" y="21269"/>
                </a:lnTo>
                <a:lnTo>
                  <a:pt x="17060" y="21355"/>
                </a:lnTo>
                <a:lnTo>
                  <a:pt x="16752" y="21428"/>
                </a:lnTo>
                <a:lnTo>
                  <a:pt x="16443" y="21487"/>
                </a:lnTo>
                <a:lnTo>
                  <a:pt x="16127" y="21540"/>
                </a:lnTo>
                <a:lnTo>
                  <a:pt x="15802" y="21574"/>
                </a:lnTo>
                <a:lnTo>
                  <a:pt x="15478" y="21593"/>
                </a:lnTo>
                <a:lnTo>
                  <a:pt x="15146" y="21600"/>
                </a:lnTo>
                <a:close/>
              </a:path>
            </a:pathLst>
          </a:custGeom>
          <a:ln w="19050" cap="rnd">
            <a:solidFill>
              <a:srgbClr val="ECE9E1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163" name="Body Level One…"/>
          <p:cNvSpPr txBox="1"/>
          <p:nvPr>
            <p:ph type="body" sz="quarter" idx="1"/>
          </p:nvPr>
        </p:nvSpPr>
        <p:spPr>
          <a:xfrm>
            <a:off x="1101175" y="2269375"/>
            <a:ext cx="1986001" cy="484801"/>
          </a:xfrm>
          <a:prstGeom prst="rect">
            <a:avLst/>
          </a:prstGeom>
        </p:spPr>
        <p:txBody>
          <a:bodyPr anchor="ctr"/>
          <a:lstStyle>
            <a:lvl1pPr marL="317500" indent="-177800" algn="ctr">
              <a:buClrTx/>
              <a:buSzTx/>
              <a:buNone/>
              <a:defRPr sz="1400">
                <a:solidFill>
                  <a:srgbClr val="252E47"/>
                </a:solidFill>
              </a:defRPr>
            </a:lvl1pPr>
            <a:lvl2pPr marL="317500" indent="279400" algn="ctr">
              <a:buClrTx/>
              <a:buSzTx/>
              <a:buNone/>
              <a:defRPr sz="1400">
                <a:solidFill>
                  <a:srgbClr val="252E47"/>
                </a:solidFill>
              </a:defRPr>
            </a:lvl2pPr>
            <a:lvl3pPr marL="317500" indent="736600" algn="ctr">
              <a:buClrTx/>
              <a:buSzTx/>
              <a:buNone/>
              <a:defRPr sz="1400">
                <a:solidFill>
                  <a:srgbClr val="252E47"/>
                </a:solidFill>
              </a:defRPr>
            </a:lvl3pPr>
            <a:lvl4pPr marL="317500" indent="1193800" algn="ctr">
              <a:buClrTx/>
              <a:buSzTx/>
              <a:buNone/>
              <a:defRPr sz="1400">
                <a:solidFill>
                  <a:srgbClr val="252E47"/>
                </a:solidFill>
              </a:defRPr>
            </a:lvl4pPr>
            <a:lvl5pPr marL="317500" indent="1651000" algn="ctr">
              <a:buClrTx/>
              <a:buSzTx/>
              <a:buNone/>
              <a:defRPr sz="1400">
                <a:solidFill>
                  <a:srgbClr val="252E47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4" name="Google Shape;104;p16"/>
          <p:cNvSpPr/>
          <p:nvPr/>
        </p:nvSpPr>
        <p:spPr>
          <a:xfrm>
            <a:off x="-1096875" y="385399"/>
            <a:ext cx="1773547" cy="21168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46" y="21600"/>
                </a:moveTo>
                <a:lnTo>
                  <a:pt x="6454" y="21600"/>
                </a:lnTo>
                <a:lnTo>
                  <a:pt x="6130" y="21593"/>
                </a:lnTo>
                <a:lnTo>
                  <a:pt x="5798" y="21574"/>
                </a:lnTo>
                <a:lnTo>
                  <a:pt x="5481" y="21540"/>
                </a:lnTo>
                <a:lnTo>
                  <a:pt x="5157" y="21487"/>
                </a:lnTo>
                <a:lnTo>
                  <a:pt x="4848" y="21428"/>
                </a:lnTo>
                <a:lnTo>
                  <a:pt x="4540" y="21355"/>
                </a:lnTo>
                <a:lnTo>
                  <a:pt x="4247" y="21269"/>
                </a:lnTo>
                <a:lnTo>
                  <a:pt x="3955" y="21176"/>
                </a:lnTo>
                <a:lnTo>
                  <a:pt x="3662" y="21063"/>
                </a:lnTo>
                <a:lnTo>
                  <a:pt x="3385" y="20944"/>
                </a:lnTo>
                <a:lnTo>
                  <a:pt x="3116" y="20812"/>
                </a:lnTo>
                <a:lnTo>
                  <a:pt x="2855" y="20672"/>
                </a:lnTo>
                <a:lnTo>
                  <a:pt x="2602" y="20520"/>
                </a:lnTo>
                <a:lnTo>
                  <a:pt x="2357" y="20361"/>
                </a:lnTo>
                <a:lnTo>
                  <a:pt x="2128" y="20189"/>
                </a:lnTo>
                <a:lnTo>
                  <a:pt x="1898" y="20010"/>
                </a:lnTo>
                <a:lnTo>
                  <a:pt x="1685" y="19824"/>
                </a:lnTo>
                <a:lnTo>
                  <a:pt x="1479" y="19626"/>
                </a:lnTo>
                <a:lnTo>
                  <a:pt x="1289" y="19420"/>
                </a:lnTo>
                <a:lnTo>
                  <a:pt x="1107" y="19208"/>
                </a:lnTo>
                <a:lnTo>
                  <a:pt x="941" y="18990"/>
                </a:lnTo>
                <a:lnTo>
                  <a:pt x="783" y="18764"/>
                </a:lnTo>
                <a:lnTo>
                  <a:pt x="640" y="18532"/>
                </a:lnTo>
                <a:lnTo>
                  <a:pt x="514" y="18294"/>
                </a:lnTo>
                <a:lnTo>
                  <a:pt x="396" y="18049"/>
                </a:lnTo>
                <a:lnTo>
                  <a:pt x="293" y="17797"/>
                </a:lnTo>
                <a:lnTo>
                  <a:pt x="205" y="17538"/>
                </a:lnTo>
                <a:lnTo>
                  <a:pt x="134" y="17280"/>
                </a:lnTo>
                <a:lnTo>
                  <a:pt x="79" y="17015"/>
                </a:lnTo>
                <a:lnTo>
                  <a:pt x="39" y="16743"/>
                </a:lnTo>
                <a:lnTo>
                  <a:pt x="16" y="16472"/>
                </a:lnTo>
                <a:lnTo>
                  <a:pt x="0" y="16193"/>
                </a:lnTo>
                <a:lnTo>
                  <a:pt x="0" y="5407"/>
                </a:lnTo>
                <a:lnTo>
                  <a:pt x="16" y="5129"/>
                </a:lnTo>
                <a:lnTo>
                  <a:pt x="39" y="4857"/>
                </a:lnTo>
                <a:lnTo>
                  <a:pt x="79" y="4585"/>
                </a:lnTo>
                <a:lnTo>
                  <a:pt x="134" y="4320"/>
                </a:lnTo>
                <a:lnTo>
                  <a:pt x="205" y="4062"/>
                </a:lnTo>
                <a:lnTo>
                  <a:pt x="293" y="3803"/>
                </a:lnTo>
                <a:lnTo>
                  <a:pt x="396" y="3552"/>
                </a:lnTo>
                <a:lnTo>
                  <a:pt x="514" y="3306"/>
                </a:lnTo>
                <a:lnTo>
                  <a:pt x="640" y="3068"/>
                </a:lnTo>
                <a:lnTo>
                  <a:pt x="783" y="2836"/>
                </a:lnTo>
                <a:lnTo>
                  <a:pt x="941" y="2611"/>
                </a:lnTo>
                <a:lnTo>
                  <a:pt x="1107" y="2392"/>
                </a:lnTo>
                <a:lnTo>
                  <a:pt x="1289" y="2180"/>
                </a:lnTo>
                <a:lnTo>
                  <a:pt x="1479" y="1975"/>
                </a:lnTo>
                <a:lnTo>
                  <a:pt x="1685" y="1776"/>
                </a:lnTo>
                <a:lnTo>
                  <a:pt x="1898" y="1590"/>
                </a:lnTo>
                <a:lnTo>
                  <a:pt x="2128" y="1411"/>
                </a:lnTo>
                <a:lnTo>
                  <a:pt x="2357" y="1239"/>
                </a:lnTo>
                <a:lnTo>
                  <a:pt x="2602" y="1080"/>
                </a:lnTo>
                <a:lnTo>
                  <a:pt x="2855" y="928"/>
                </a:lnTo>
                <a:lnTo>
                  <a:pt x="3116" y="789"/>
                </a:lnTo>
                <a:lnTo>
                  <a:pt x="3385" y="656"/>
                </a:lnTo>
                <a:lnTo>
                  <a:pt x="3662" y="537"/>
                </a:lnTo>
                <a:lnTo>
                  <a:pt x="3955" y="424"/>
                </a:lnTo>
                <a:lnTo>
                  <a:pt x="4247" y="331"/>
                </a:lnTo>
                <a:lnTo>
                  <a:pt x="4540" y="245"/>
                </a:lnTo>
                <a:lnTo>
                  <a:pt x="4848" y="172"/>
                </a:lnTo>
                <a:lnTo>
                  <a:pt x="5157" y="113"/>
                </a:lnTo>
                <a:lnTo>
                  <a:pt x="5481" y="60"/>
                </a:lnTo>
                <a:lnTo>
                  <a:pt x="5798" y="27"/>
                </a:lnTo>
                <a:lnTo>
                  <a:pt x="6130" y="7"/>
                </a:lnTo>
                <a:lnTo>
                  <a:pt x="6454" y="0"/>
                </a:lnTo>
                <a:lnTo>
                  <a:pt x="15146" y="0"/>
                </a:lnTo>
                <a:lnTo>
                  <a:pt x="15478" y="7"/>
                </a:lnTo>
                <a:lnTo>
                  <a:pt x="15802" y="27"/>
                </a:lnTo>
                <a:lnTo>
                  <a:pt x="16127" y="60"/>
                </a:lnTo>
                <a:lnTo>
                  <a:pt x="16443" y="113"/>
                </a:lnTo>
                <a:lnTo>
                  <a:pt x="16752" y="172"/>
                </a:lnTo>
                <a:lnTo>
                  <a:pt x="17060" y="245"/>
                </a:lnTo>
                <a:lnTo>
                  <a:pt x="17361" y="331"/>
                </a:lnTo>
                <a:lnTo>
                  <a:pt x="17653" y="424"/>
                </a:lnTo>
                <a:lnTo>
                  <a:pt x="17938" y="537"/>
                </a:lnTo>
                <a:lnTo>
                  <a:pt x="18215" y="656"/>
                </a:lnTo>
                <a:lnTo>
                  <a:pt x="18484" y="789"/>
                </a:lnTo>
                <a:lnTo>
                  <a:pt x="18745" y="928"/>
                </a:lnTo>
                <a:lnTo>
                  <a:pt x="18998" y="1080"/>
                </a:lnTo>
                <a:lnTo>
                  <a:pt x="19243" y="1239"/>
                </a:lnTo>
                <a:lnTo>
                  <a:pt x="19480" y="1411"/>
                </a:lnTo>
                <a:lnTo>
                  <a:pt x="19702" y="1590"/>
                </a:lnTo>
                <a:lnTo>
                  <a:pt x="19915" y="1776"/>
                </a:lnTo>
                <a:lnTo>
                  <a:pt x="20121" y="1975"/>
                </a:lnTo>
                <a:lnTo>
                  <a:pt x="20311" y="2180"/>
                </a:lnTo>
                <a:lnTo>
                  <a:pt x="20493" y="2392"/>
                </a:lnTo>
                <a:lnTo>
                  <a:pt x="20659" y="2611"/>
                </a:lnTo>
                <a:lnTo>
                  <a:pt x="20817" y="2836"/>
                </a:lnTo>
                <a:lnTo>
                  <a:pt x="20959" y="3068"/>
                </a:lnTo>
                <a:lnTo>
                  <a:pt x="21094" y="3306"/>
                </a:lnTo>
                <a:lnTo>
                  <a:pt x="21204" y="3552"/>
                </a:lnTo>
                <a:lnTo>
                  <a:pt x="21307" y="3803"/>
                </a:lnTo>
                <a:lnTo>
                  <a:pt x="21394" y="4062"/>
                </a:lnTo>
                <a:lnTo>
                  <a:pt x="21466" y="4320"/>
                </a:lnTo>
                <a:lnTo>
                  <a:pt x="21529" y="4585"/>
                </a:lnTo>
                <a:lnTo>
                  <a:pt x="21568" y="4857"/>
                </a:lnTo>
                <a:lnTo>
                  <a:pt x="21592" y="5129"/>
                </a:lnTo>
                <a:lnTo>
                  <a:pt x="21600" y="5407"/>
                </a:lnTo>
                <a:lnTo>
                  <a:pt x="21600" y="16193"/>
                </a:lnTo>
                <a:lnTo>
                  <a:pt x="21592" y="16472"/>
                </a:lnTo>
                <a:lnTo>
                  <a:pt x="21568" y="16743"/>
                </a:lnTo>
                <a:lnTo>
                  <a:pt x="21529" y="17015"/>
                </a:lnTo>
                <a:lnTo>
                  <a:pt x="21466" y="17280"/>
                </a:lnTo>
                <a:lnTo>
                  <a:pt x="21394" y="17538"/>
                </a:lnTo>
                <a:lnTo>
                  <a:pt x="21307" y="17797"/>
                </a:lnTo>
                <a:lnTo>
                  <a:pt x="21204" y="18049"/>
                </a:lnTo>
                <a:lnTo>
                  <a:pt x="21094" y="18294"/>
                </a:lnTo>
                <a:lnTo>
                  <a:pt x="20959" y="18532"/>
                </a:lnTo>
                <a:lnTo>
                  <a:pt x="20817" y="18764"/>
                </a:lnTo>
                <a:lnTo>
                  <a:pt x="20659" y="18990"/>
                </a:lnTo>
                <a:lnTo>
                  <a:pt x="20493" y="19208"/>
                </a:lnTo>
                <a:lnTo>
                  <a:pt x="20311" y="19420"/>
                </a:lnTo>
                <a:lnTo>
                  <a:pt x="20121" y="19626"/>
                </a:lnTo>
                <a:lnTo>
                  <a:pt x="19915" y="19824"/>
                </a:lnTo>
                <a:lnTo>
                  <a:pt x="19702" y="20010"/>
                </a:lnTo>
                <a:lnTo>
                  <a:pt x="19480" y="20189"/>
                </a:lnTo>
                <a:lnTo>
                  <a:pt x="19243" y="20361"/>
                </a:lnTo>
                <a:lnTo>
                  <a:pt x="18998" y="20520"/>
                </a:lnTo>
                <a:lnTo>
                  <a:pt x="18745" y="20672"/>
                </a:lnTo>
                <a:lnTo>
                  <a:pt x="18484" y="20812"/>
                </a:lnTo>
                <a:lnTo>
                  <a:pt x="18215" y="20944"/>
                </a:lnTo>
                <a:lnTo>
                  <a:pt x="17938" y="21063"/>
                </a:lnTo>
                <a:lnTo>
                  <a:pt x="17653" y="21176"/>
                </a:lnTo>
                <a:lnTo>
                  <a:pt x="17361" y="21269"/>
                </a:lnTo>
                <a:lnTo>
                  <a:pt x="17060" y="21355"/>
                </a:lnTo>
                <a:lnTo>
                  <a:pt x="16752" y="21428"/>
                </a:lnTo>
                <a:lnTo>
                  <a:pt x="16443" y="21487"/>
                </a:lnTo>
                <a:lnTo>
                  <a:pt x="16127" y="21540"/>
                </a:lnTo>
                <a:lnTo>
                  <a:pt x="15802" y="21574"/>
                </a:lnTo>
                <a:lnTo>
                  <a:pt x="15478" y="21593"/>
                </a:lnTo>
                <a:lnTo>
                  <a:pt x="15146" y="21600"/>
                </a:lnTo>
                <a:close/>
              </a:path>
            </a:pathLst>
          </a:custGeom>
          <a:ln w="19050" cap="rnd">
            <a:solidFill>
              <a:srgbClr val="ECE9E1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65" name="Google Shape;105;p16"/>
          <p:cNvSpPr/>
          <p:nvPr/>
        </p:nvSpPr>
        <p:spPr>
          <a:xfrm>
            <a:off x="8428301" y="2800169"/>
            <a:ext cx="1773547" cy="21168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46" y="21600"/>
                </a:moveTo>
                <a:lnTo>
                  <a:pt x="6454" y="21600"/>
                </a:lnTo>
                <a:lnTo>
                  <a:pt x="6130" y="21593"/>
                </a:lnTo>
                <a:lnTo>
                  <a:pt x="5798" y="21574"/>
                </a:lnTo>
                <a:lnTo>
                  <a:pt x="5481" y="21540"/>
                </a:lnTo>
                <a:lnTo>
                  <a:pt x="5157" y="21487"/>
                </a:lnTo>
                <a:lnTo>
                  <a:pt x="4848" y="21428"/>
                </a:lnTo>
                <a:lnTo>
                  <a:pt x="4540" y="21355"/>
                </a:lnTo>
                <a:lnTo>
                  <a:pt x="4247" y="21269"/>
                </a:lnTo>
                <a:lnTo>
                  <a:pt x="3955" y="21176"/>
                </a:lnTo>
                <a:lnTo>
                  <a:pt x="3662" y="21063"/>
                </a:lnTo>
                <a:lnTo>
                  <a:pt x="3385" y="20944"/>
                </a:lnTo>
                <a:lnTo>
                  <a:pt x="3116" y="20812"/>
                </a:lnTo>
                <a:lnTo>
                  <a:pt x="2855" y="20672"/>
                </a:lnTo>
                <a:lnTo>
                  <a:pt x="2602" y="20520"/>
                </a:lnTo>
                <a:lnTo>
                  <a:pt x="2357" y="20361"/>
                </a:lnTo>
                <a:lnTo>
                  <a:pt x="2128" y="20189"/>
                </a:lnTo>
                <a:lnTo>
                  <a:pt x="1898" y="20010"/>
                </a:lnTo>
                <a:lnTo>
                  <a:pt x="1685" y="19824"/>
                </a:lnTo>
                <a:lnTo>
                  <a:pt x="1479" y="19626"/>
                </a:lnTo>
                <a:lnTo>
                  <a:pt x="1289" y="19420"/>
                </a:lnTo>
                <a:lnTo>
                  <a:pt x="1107" y="19208"/>
                </a:lnTo>
                <a:lnTo>
                  <a:pt x="941" y="18990"/>
                </a:lnTo>
                <a:lnTo>
                  <a:pt x="783" y="18764"/>
                </a:lnTo>
                <a:lnTo>
                  <a:pt x="640" y="18532"/>
                </a:lnTo>
                <a:lnTo>
                  <a:pt x="514" y="18294"/>
                </a:lnTo>
                <a:lnTo>
                  <a:pt x="396" y="18049"/>
                </a:lnTo>
                <a:lnTo>
                  <a:pt x="293" y="17797"/>
                </a:lnTo>
                <a:lnTo>
                  <a:pt x="205" y="17538"/>
                </a:lnTo>
                <a:lnTo>
                  <a:pt x="134" y="17280"/>
                </a:lnTo>
                <a:lnTo>
                  <a:pt x="79" y="17015"/>
                </a:lnTo>
                <a:lnTo>
                  <a:pt x="39" y="16743"/>
                </a:lnTo>
                <a:lnTo>
                  <a:pt x="16" y="16472"/>
                </a:lnTo>
                <a:lnTo>
                  <a:pt x="0" y="16193"/>
                </a:lnTo>
                <a:lnTo>
                  <a:pt x="0" y="5407"/>
                </a:lnTo>
                <a:lnTo>
                  <a:pt x="16" y="5129"/>
                </a:lnTo>
                <a:lnTo>
                  <a:pt x="39" y="4857"/>
                </a:lnTo>
                <a:lnTo>
                  <a:pt x="79" y="4585"/>
                </a:lnTo>
                <a:lnTo>
                  <a:pt x="134" y="4320"/>
                </a:lnTo>
                <a:lnTo>
                  <a:pt x="205" y="4062"/>
                </a:lnTo>
                <a:lnTo>
                  <a:pt x="293" y="3803"/>
                </a:lnTo>
                <a:lnTo>
                  <a:pt x="396" y="3552"/>
                </a:lnTo>
                <a:lnTo>
                  <a:pt x="514" y="3306"/>
                </a:lnTo>
                <a:lnTo>
                  <a:pt x="640" y="3068"/>
                </a:lnTo>
                <a:lnTo>
                  <a:pt x="783" y="2836"/>
                </a:lnTo>
                <a:lnTo>
                  <a:pt x="941" y="2611"/>
                </a:lnTo>
                <a:lnTo>
                  <a:pt x="1107" y="2392"/>
                </a:lnTo>
                <a:lnTo>
                  <a:pt x="1289" y="2180"/>
                </a:lnTo>
                <a:lnTo>
                  <a:pt x="1479" y="1975"/>
                </a:lnTo>
                <a:lnTo>
                  <a:pt x="1685" y="1776"/>
                </a:lnTo>
                <a:lnTo>
                  <a:pt x="1898" y="1590"/>
                </a:lnTo>
                <a:lnTo>
                  <a:pt x="2128" y="1411"/>
                </a:lnTo>
                <a:lnTo>
                  <a:pt x="2357" y="1239"/>
                </a:lnTo>
                <a:lnTo>
                  <a:pt x="2602" y="1080"/>
                </a:lnTo>
                <a:lnTo>
                  <a:pt x="2855" y="928"/>
                </a:lnTo>
                <a:lnTo>
                  <a:pt x="3116" y="789"/>
                </a:lnTo>
                <a:lnTo>
                  <a:pt x="3385" y="656"/>
                </a:lnTo>
                <a:lnTo>
                  <a:pt x="3662" y="537"/>
                </a:lnTo>
                <a:lnTo>
                  <a:pt x="3955" y="424"/>
                </a:lnTo>
                <a:lnTo>
                  <a:pt x="4247" y="331"/>
                </a:lnTo>
                <a:lnTo>
                  <a:pt x="4540" y="245"/>
                </a:lnTo>
                <a:lnTo>
                  <a:pt x="4848" y="172"/>
                </a:lnTo>
                <a:lnTo>
                  <a:pt x="5157" y="113"/>
                </a:lnTo>
                <a:lnTo>
                  <a:pt x="5481" y="60"/>
                </a:lnTo>
                <a:lnTo>
                  <a:pt x="5798" y="27"/>
                </a:lnTo>
                <a:lnTo>
                  <a:pt x="6130" y="7"/>
                </a:lnTo>
                <a:lnTo>
                  <a:pt x="6454" y="0"/>
                </a:lnTo>
                <a:lnTo>
                  <a:pt x="15146" y="0"/>
                </a:lnTo>
                <a:lnTo>
                  <a:pt x="15478" y="7"/>
                </a:lnTo>
                <a:lnTo>
                  <a:pt x="15802" y="27"/>
                </a:lnTo>
                <a:lnTo>
                  <a:pt x="16127" y="60"/>
                </a:lnTo>
                <a:lnTo>
                  <a:pt x="16443" y="113"/>
                </a:lnTo>
                <a:lnTo>
                  <a:pt x="16752" y="172"/>
                </a:lnTo>
                <a:lnTo>
                  <a:pt x="17060" y="245"/>
                </a:lnTo>
                <a:lnTo>
                  <a:pt x="17361" y="331"/>
                </a:lnTo>
                <a:lnTo>
                  <a:pt x="17653" y="424"/>
                </a:lnTo>
                <a:lnTo>
                  <a:pt x="17938" y="537"/>
                </a:lnTo>
                <a:lnTo>
                  <a:pt x="18215" y="656"/>
                </a:lnTo>
                <a:lnTo>
                  <a:pt x="18484" y="789"/>
                </a:lnTo>
                <a:lnTo>
                  <a:pt x="18745" y="928"/>
                </a:lnTo>
                <a:lnTo>
                  <a:pt x="18998" y="1080"/>
                </a:lnTo>
                <a:lnTo>
                  <a:pt x="19243" y="1239"/>
                </a:lnTo>
                <a:lnTo>
                  <a:pt x="19480" y="1411"/>
                </a:lnTo>
                <a:lnTo>
                  <a:pt x="19702" y="1590"/>
                </a:lnTo>
                <a:lnTo>
                  <a:pt x="19915" y="1776"/>
                </a:lnTo>
                <a:lnTo>
                  <a:pt x="20121" y="1975"/>
                </a:lnTo>
                <a:lnTo>
                  <a:pt x="20311" y="2180"/>
                </a:lnTo>
                <a:lnTo>
                  <a:pt x="20493" y="2392"/>
                </a:lnTo>
                <a:lnTo>
                  <a:pt x="20659" y="2611"/>
                </a:lnTo>
                <a:lnTo>
                  <a:pt x="20817" y="2836"/>
                </a:lnTo>
                <a:lnTo>
                  <a:pt x="20959" y="3068"/>
                </a:lnTo>
                <a:lnTo>
                  <a:pt x="21094" y="3306"/>
                </a:lnTo>
                <a:lnTo>
                  <a:pt x="21204" y="3552"/>
                </a:lnTo>
                <a:lnTo>
                  <a:pt x="21307" y="3803"/>
                </a:lnTo>
                <a:lnTo>
                  <a:pt x="21394" y="4062"/>
                </a:lnTo>
                <a:lnTo>
                  <a:pt x="21466" y="4320"/>
                </a:lnTo>
                <a:lnTo>
                  <a:pt x="21529" y="4585"/>
                </a:lnTo>
                <a:lnTo>
                  <a:pt x="21568" y="4857"/>
                </a:lnTo>
                <a:lnTo>
                  <a:pt x="21592" y="5129"/>
                </a:lnTo>
                <a:lnTo>
                  <a:pt x="21600" y="5407"/>
                </a:lnTo>
                <a:lnTo>
                  <a:pt x="21600" y="16193"/>
                </a:lnTo>
                <a:lnTo>
                  <a:pt x="21592" y="16472"/>
                </a:lnTo>
                <a:lnTo>
                  <a:pt x="21568" y="16743"/>
                </a:lnTo>
                <a:lnTo>
                  <a:pt x="21529" y="17015"/>
                </a:lnTo>
                <a:lnTo>
                  <a:pt x="21466" y="17280"/>
                </a:lnTo>
                <a:lnTo>
                  <a:pt x="21394" y="17538"/>
                </a:lnTo>
                <a:lnTo>
                  <a:pt x="21307" y="17797"/>
                </a:lnTo>
                <a:lnTo>
                  <a:pt x="21204" y="18049"/>
                </a:lnTo>
                <a:lnTo>
                  <a:pt x="21094" y="18294"/>
                </a:lnTo>
                <a:lnTo>
                  <a:pt x="20959" y="18532"/>
                </a:lnTo>
                <a:lnTo>
                  <a:pt x="20817" y="18764"/>
                </a:lnTo>
                <a:lnTo>
                  <a:pt x="20659" y="18990"/>
                </a:lnTo>
                <a:lnTo>
                  <a:pt x="20493" y="19208"/>
                </a:lnTo>
                <a:lnTo>
                  <a:pt x="20311" y="19420"/>
                </a:lnTo>
                <a:lnTo>
                  <a:pt x="20121" y="19626"/>
                </a:lnTo>
                <a:lnTo>
                  <a:pt x="19915" y="19824"/>
                </a:lnTo>
                <a:lnTo>
                  <a:pt x="19702" y="20010"/>
                </a:lnTo>
                <a:lnTo>
                  <a:pt x="19480" y="20189"/>
                </a:lnTo>
                <a:lnTo>
                  <a:pt x="19243" y="20361"/>
                </a:lnTo>
                <a:lnTo>
                  <a:pt x="18998" y="20520"/>
                </a:lnTo>
                <a:lnTo>
                  <a:pt x="18745" y="20672"/>
                </a:lnTo>
                <a:lnTo>
                  <a:pt x="18484" y="20812"/>
                </a:lnTo>
                <a:lnTo>
                  <a:pt x="18215" y="20944"/>
                </a:lnTo>
                <a:lnTo>
                  <a:pt x="17938" y="21063"/>
                </a:lnTo>
                <a:lnTo>
                  <a:pt x="17653" y="21176"/>
                </a:lnTo>
                <a:lnTo>
                  <a:pt x="17361" y="21269"/>
                </a:lnTo>
                <a:lnTo>
                  <a:pt x="17060" y="21355"/>
                </a:lnTo>
                <a:lnTo>
                  <a:pt x="16752" y="21428"/>
                </a:lnTo>
                <a:lnTo>
                  <a:pt x="16443" y="21487"/>
                </a:lnTo>
                <a:lnTo>
                  <a:pt x="16127" y="21540"/>
                </a:lnTo>
                <a:lnTo>
                  <a:pt x="15802" y="21574"/>
                </a:lnTo>
                <a:lnTo>
                  <a:pt x="15478" y="21593"/>
                </a:lnTo>
                <a:lnTo>
                  <a:pt x="15146" y="21600"/>
                </a:lnTo>
                <a:close/>
              </a:path>
            </a:pathLst>
          </a:custGeom>
          <a:ln w="19050" cap="rnd">
            <a:solidFill>
              <a:srgbClr val="ECE9E1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Body Level One…"/>
          <p:cNvSpPr txBox="1"/>
          <p:nvPr>
            <p:ph type="body" sz="quarter" idx="1"/>
          </p:nvPr>
        </p:nvSpPr>
        <p:spPr>
          <a:xfrm>
            <a:off x="4168249" y="2347449"/>
            <a:ext cx="3945301" cy="1220701"/>
          </a:xfrm>
          <a:prstGeom prst="rect">
            <a:avLst/>
          </a:prstGeom>
        </p:spPr>
        <p:txBody>
          <a:bodyPr anchor="ctr"/>
          <a:lstStyle>
            <a:lvl1pPr marL="317500" indent="-177800" algn="ctr">
              <a:buClrTx/>
              <a:buSzTx/>
              <a:buNone/>
              <a:defRPr sz="1400">
                <a:solidFill>
                  <a:srgbClr val="252E47"/>
                </a:solidFill>
              </a:defRPr>
            </a:lvl1pPr>
            <a:lvl2pPr marL="317500" indent="279400" algn="ctr">
              <a:buClrTx/>
              <a:buSzTx/>
              <a:buNone/>
              <a:defRPr sz="1400">
                <a:solidFill>
                  <a:srgbClr val="252E47"/>
                </a:solidFill>
              </a:defRPr>
            </a:lvl2pPr>
            <a:lvl3pPr marL="317500" indent="736600" algn="ctr">
              <a:buClrTx/>
              <a:buSzTx/>
              <a:buNone/>
              <a:defRPr sz="1400">
                <a:solidFill>
                  <a:srgbClr val="252E47"/>
                </a:solidFill>
              </a:defRPr>
            </a:lvl3pPr>
            <a:lvl4pPr marL="317500" indent="1193800" algn="ctr">
              <a:buClrTx/>
              <a:buSzTx/>
              <a:buNone/>
              <a:defRPr sz="1400">
                <a:solidFill>
                  <a:srgbClr val="252E47"/>
                </a:solidFill>
              </a:defRPr>
            </a:lvl4pPr>
            <a:lvl5pPr marL="317500" indent="1651000" algn="ctr">
              <a:buClrTx/>
              <a:buSzTx/>
              <a:buNone/>
              <a:defRPr sz="1400">
                <a:solidFill>
                  <a:srgbClr val="252E47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Title Text"/>
          <p:cNvSpPr txBox="1"/>
          <p:nvPr>
            <p:ph type="title"/>
          </p:nvPr>
        </p:nvSpPr>
        <p:spPr>
          <a:xfrm>
            <a:off x="4168249" y="1575349"/>
            <a:ext cx="3945301" cy="5727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175" name="Google Shape;109;p17"/>
          <p:cNvSpPr/>
          <p:nvPr/>
        </p:nvSpPr>
        <p:spPr>
          <a:xfrm>
            <a:off x="-1086902" y="-1156677"/>
            <a:ext cx="1773547" cy="2116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46" y="21600"/>
                </a:moveTo>
                <a:lnTo>
                  <a:pt x="6454" y="21600"/>
                </a:lnTo>
                <a:lnTo>
                  <a:pt x="6130" y="21593"/>
                </a:lnTo>
                <a:lnTo>
                  <a:pt x="5798" y="21574"/>
                </a:lnTo>
                <a:lnTo>
                  <a:pt x="5481" y="21540"/>
                </a:lnTo>
                <a:lnTo>
                  <a:pt x="5157" y="21487"/>
                </a:lnTo>
                <a:lnTo>
                  <a:pt x="4848" y="21428"/>
                </a:lnTo>
                <a:lnTo>
                  <a:pt x="4540" y="21355"/>
                </a:lnTo>
                <a:lnTo>
                  <a:pt x="4247" y="21269"/>
                </a:lnTo>
                <a:lnTo>
                  <a:pt x="3955" y="21176"/>
                </a:lnTo>
                <a:lnTo>
                  <a:pt x="3662" y="21063"/>
                </a:lnTo>
                <a:lnTo>
                  <a:pt x="3385" y="20944"/>
                </a:lnTo>
                <a:lnTo>
                  <a:pt x="3116" y="20812"/>
                </a:lnTo>
                <a:lnTo>
                  <a:pt x="2855" y="20672"/>
                </a:lnTo>
                <a:lnTo>
                  <a:pt x="2602" y="20520"/>
                </a:lnTo>
                <a:lnTo>
                  <a:pt x="2357" y="20361"/>
                </a:lnTo>
                <a:lnTo>
                  <a:pt x="2128" y="20189"/>
                </a:lnTo>
                <a:lnTo>
                  <a:pt x="1898" y="20010"/>
                </a:lnTo>
                <a:lnTo>
                  <a:pt x="1685" y="19824"/>
                </a:lnTo>
                <a:lnTo>
                  <a:pt x="1479" y="19626"/>
                </a:lnTo>
                <a:lnTo>
                  <a:pt x="1289" y="19420"/>
                </a:lnTo>
                <a:lnTo>
                  <a:pt x="1107" y="19208"/>
                </a:lnTo>
                <a:lnTo>
                  <a:pt x="941" y="18990"/>
                </a:lnTo>
                <a:lnTo>
                  <a:pt x="783" y="18764"/>
                </a:lnTo>
                <a:lnTo>
                  <a:pt x="640" y="18532"/>
                </a:lnTo>
                <a:lnTo>
                  <a:pt x="514" y="18294"/>
                </a:lnTo>
                <a:lnTo>
                  <a:pt x="396" y="18049"/>
                </a:lnTo>
                <a:lnTo>
                  <a:pt x="293" y="17797"/>
                </a:lnTo>
                <a:lnTo>
                  <a:pt x="205" y="17538"/>
                </a:lnTo>
                <a:lnTo>
                  <a:pt x="134" y="17280"/>
                </a:lnTo>
                <a:lnTo>
                  <a:pt x="79" y="17015"/>
                </a:lnTo>
                <a:lnTo>
                  <a:pt x="39" y="16743"/>
                </a:lnTo>
                <a:lnTo>
                  <a:pt x="16" y="16472"/>
                </a:lnTo>
                <a:lnTo>
                  <a:pt x="0" y="16193"/>
                </a:lnTo>
                <a:lnTo>
                  <a:pt x="0" y="5407"/>
                </a:lnTo>
                <a:lnTo>
                  <a:pt x="16" y="5129"/>
                </a:lnTo>
                <a:lnTo>
                  <a:pt x="39" y="4857"/>
                </a:lnTo>
                <a:lnTo>
                  <a:pt x="79" y="4585"/>
                </a:lnTo>
                <a:lnTo>
                  <a:pt x="134" y="4320"/>
                </a:lnTo>
                <a:lnTo>
                  <a:pt x="205" y="4062"/>
                </a:lnTo>
                <a:lnTo>
                  <a:pt x="293" y="3803"/>
                </a:lnTo>
                <a:lnTo>
                  <a:pt x="396" y="3552"/>
                </a:lnTo>
                <a:lnTo>
                  <a:pt x="514" y="3306"/>
                </a:lnTo>
                <a:lnTo>
                  <a:pt x="640" y="3068"/>
                </a:lnTo>
                <a:lnTo>
                  <a:pt x="783" y="2836"/>
                </a:lnTo>
                <a:lnTo>
                  <a:pt x="941" y="2611"/>
                </a:lnTo>
                <a:lnTo>
                  <a:pt x="1107" y="2392"/>
                </a:lnTo>
                <a:lnTo>
                  <a:pt x="1289" y="2180"/>
                </a:lnTo>
                <a:lnTo>
                  <a:pt x="1479" y="1975"/>
                </a:lnTo>
                <a:lnTo>
                  <a:pt x="1685" y="1776"/>
                </a:lnTo>
                <a:lnTo>
                  <a:pt x="1898" y="1590"/>
                </a:lnTo>
                <a:lnTo>
                  <a:pt x="2128" y="1411"/>
                </a:lnTo>
                <a:lnTo>
                  <a:pt x="2357" y="1239"/>
                </a:lnTo>
                <a:lnTo>
                  <a:pt x="2602" y="1080"/>
                </a:lnTo>
                <a:lnTo>
                  <a:pt x="2855" y="928"/>
                </a:lnTo>
                <a:lnTo>
                  <a:pt x="3116" y="789"/>
                </a:lnTo>
                <a:lnTo>
                  <a:pt x="3385" y="656"/>
                </a:lnTo>
                <a:lnTo>
                  <a:pt x="3662" y="537"/>
                </a:lnTo>
                <a:lnTo>
                  <a:pt x="3955" y="424"/>
                </a:lnTo>
                <a:lnTo>
                  <a:pt x="4247" y="331"/>
                </a:lnTo>
                <a:lnTo>
                  <a:pt x="4540" y="245"/>
                </a:lnTo>
                <a:lnTo>
                  <a:pt x="4848" y="172"/>
                </a:lnTo>
                <a:lnTo>
                  <a:pt x="5157" y="113"/>
                </a:lnTo>
                <a:lnTo>
                  <a:pt x="5481" y="60"/>
                </a:lnTo>
                <a:lnTo>
                  <a:pt x="5798" y="27"/>
                </a:lnTo>
                <a:lnTo>
                  <a:pt x="6130" y="7"/>
                </a:lnTo>
                <a:lnTo>
                  <a:pt x="6454" y="0"/>
                </a:lnTo>
                <a:lnTo>
                  <a:pt x="15146" y="0"/>
                </a:lnTo>
                <a:lnTo>
                  <a:pt x="15478" y="7"/>
                </a:lnTo>
                <a:lnTo>
                  <a:pt x="15802" y="27"/>
                </a:lnTo>
                <a:lnTo>
                  <a:pt x="16127" y="60"/>
                </a:lnTo>
                <a:lnTo>
                  <a:pt x="16443" y="113"/>
                </a:lnTo>
                <a:lnTo>
                  <a:pt x="16752" y="172"/>
                </a:lnTo>
                <a:lnTo>
                  <a:pt x="17060" y="245"/>
                </a:lnTo>
                <a:lnTo>
                  <a:pt x="17361" y="331"/>
                </a:lnTo>
                <a:lnTo>
                  <a:pt x="17653" y="424"/>
                </a:lnTo>
                <a:lnTo>
                  <a:pt x="17938" y="537"/>
                </a:lnTo>
                <a:lnTo>
                  <a:pt x="18215" y="656"/>
                </a:lnTo>
                <a:lnTo>
                  <a:pt x="18484" y="789"/>
                </a:lnTo>
                <a:lnTo>
                  <a:pt x="18745" y="928"/>
                </a:lnTo>
                <a:lnTo>
                  <a:pt x="18998" y="1080"/>
                </a:lnTo>
                <a:lnTo>
                  <a:pt x="19243" y="1239"/>
                </a:lnTo>
                <a:lnTo>
                  <a:pt x="19480" y="1411"/>
                </a:lnTo>
                <a:lnTo>
                  <a:pt x="19702" y="1590"/>
                </a:lnTo>
                <a:lnTo>
                  <a:pt x="19915" y="1776"/>
                </a:lnTo>
                <a:lnTo>
                  <a:pt x="20121" y="1975"/>
                </a:lnTo>
                <a:lnTo>
                  <a:pt x="20311" y="2180"/>
                </a:lnTo>
                <a:lnTo>
                  <a:pt x="20493" y="2392"/>
                </a:lnTo>
                <a:lnTo>
                  <a:pt x="20659" y="2611"/>
                </a:lnTo>
                <a:lnTo>
                  <a:pt x="20817" y="2836"/>
                </a:lnTo>
                <a:lnTo>
                  <a:pt x="20959" y="3068"/>
                </a:lnTo>
                <a:lnTo>
                  <a:pt x="21094" y="3306"/>
                </a:lnTo>
                <a:lnTo>
                  <a:pt x="21204" y="3552"/>
                </a:lnTo>
                <a:lnTo>
                  <a:pt x="21307" y="3803"/>
                </a:lnTo>
                <a:lnTo>
                  <a:pt x="21394" y="4062"/>
                </a:lnTo>
                <a:lnTo>
                  <a:pt x="21466" y="4320"/>
                </a:lnTo>
                <a:lnTo>
                  <a:pt x="21529" y="4585"/>
                </a:lnTo>
                <a:lnTo>
                  <a:pt x="21568" y="4857"/>
                </a:lnTo>
                <a:lnTo>
                  <a:pt x="21592" y="5129"/>
                </a:lnTo>
                <a:lnTo>
                  <a:pt x="21600" y="5407"/>
                </a:lnTo>
                <a:lnTo>
                  <a:pt x="21600" y="16193"/>
                </a:lnTo>
                <a:lnTo>
                  <a:pt x="21592" y="16472"/>
                </a:lnTo>
                <a:lnTo>
                  <a:pt x="21568" y="16743"/>
                </a:lnTo>
                <a:lnTo>
                  <a:pt x="21529" y="17015"/>
                </a:lnTo>
                <a:lnTo>
                  <a:pt x="21466" y="17280"/>
                </a:lnTo>
                <a:lnTo>
                  <a:pt x="21394" y="17538"/>
                </a:lnTo>
                <a:lnTo>
                  <a:pt x="21307" y="17797"/>
                </a:lnTo>
                <a:lnTo>
                  <a:pt x="21204" y="18049"/>
                </a:lnTo>
                <a:lnTo>
                  <a:pt x="21094" y="18294"/>
                </a:lnTo>
                <a:lnTo>
                  <a:pt x="20959" y="18532"/>
                </a:lnTo>
                <a:lnTo>
                  <a:pt x="20817" y="18764"/>
                </a:lnTo>
                <a:lnTo>
                  <a:pt x="20659" y="18990"/>
                </a:lnTo>
                <a:lnTo>
                  <a:pt x="20493" y="19208"/>
                </a:lnTo>
                <a:lnTo>
                  <a:pt x="20311" y="19420"/>
                </a:lnTo>
                <a:lnTo>
                  <a:pt x="20121" y="19626"/>
                </a:lnTo>
                <a:lnTo>
                  <a:pt x="19915" y="19824"/>
                </a:lnTo>
                <a:lnTo>
                  <a:pt x="19702" y="20010"/>
                </a:lnTo>
                <a:lnTo>
                  <a:pt x="19480" y="20189"/>
                </a:lnTo>
                <a:lnTo>
                  <a:pt x="19243" y="20361"/>
                </a:lnTo>
                <a:lnTo>
                  <a:pt x="18998" y="20520"/>
                </a:lnTo>
                <a:lnTo>
                  <a:pt x="18745" y="20672"/>
                </a:lnTo>
                <a:lnTo>
                  <a:pt x="18484" y="20812"/>
                </a:lnTo>
                <a:lnTo>
                  <a:pt x="18215" y="20944"/>
                </a:lnTo>
                <a:lnTo>
                  <a:pt x="17938" y="21063"/>
                </a:lnTo>
                <a:lnTo>
                  <a:pt x="17653" y="21176"/>
                </a:lnTo>
                <a:lnTo>
                  <a:pt x="17361" y="21269"/>
                </a:lnTo>
                <a:lnTo>
                  <a:pt x="17060" y="21355"/>
                </a:lnTo>
                <a:lnTo>
                  <a:pt x="16752" y="21428"/>
                </a:lnTo>
                <a:lnTo>
                  <a:pt x="16443" y="21487"/>
                </a:lnTo>
                <a:lnTo>
                  <a:pt x="16127" y="21540"/>
                </a:lnTo>
                <a:lnTo>
                  <a:pt x="15802" y="21574"/>
                </a:lnTo>
                <a:lnTo>
                  <a:pt x="15478" y="21593"/>
                </a:lnTo>
                <a:lnTo>
                  <a:pt x="15146" y="21600"/>
                </a:lnTo>
                <a:close/>
              </a:path>
            </a:pathLst>
          </a:custGeom>
          <a:ln w="19050" cap="rnd">
            <a:solidFill>
              <a:srgbClr val="ECE9E1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76" name="Google Shape;110;p17"/>
          <p:cNvSpPr/>
          <p:nvPr/>
        </p:nvSpPr>
        <p:spPr>
          <a:xfrm>
            <a:off x="6265648" y="4513498"/>
            <a:ext cx="1773547" cy="2116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46" y="21600"/>
                </a:moveTo>
                <a:lnTo>
                  <a:pt x="6454" y="21600"/>
                </a:lnTo>
                <a:lnTo>
                  <a:pt x="6130" y="21593"/>
                </a:lnTo>
                <a:lnTo>
                  <a:pt x="5798" y="21574"/>
                </a:lnTo>
                <a:lnTo>
                  <a:pt x="5481" y="21540"/>
                </a:lnTo>
                <a:lnTo>
                  <a:pt x="5157" y="21487"/>
                </a:lnTo>
                <a:lnTo>
                  <a:pt x="4848" y="21428"/>
                </a:lnTo>
                <a:lnTo>
                  <a:pt x="4540" y="21355"/>
                </a:lnTo>
                <a:lnTo>
                  <a:pt x="4247" y="21269"/>
                </a:lnTo>
                <a:lnTo>
                  <a:pt x="3955" y="21176"/>
                </a:lnTo>
                <a:lnTo>
                  <a:pt x="3662" y="21063"/>
                </a:lnTo>
                <a:lnTo>
                  <a:pt x="3385" y="20944"/>
                </a:lnTo>
                <a:lnTo>
                  <a:pt x="3116" y="20812"/>
                </a:lnTo>
                <a:lnTo>
                  <a:pt x="2855" y="20672"/>
                </a:lnTo>
                <a:lnTo>
                  <a:pt x="2602" y="20520"/>
                </a:lnTo>
                <a:lnTo>
                  <a:pt x="2357" y="20361"/>
                </a:lnTo>
                <a:lnTo>
                  <a:pt x="2128" y="20189"/>
                </a:lnTo>
                <a:lnTo>
                  <a:pt x="1898" y="20010"/>
                </a:lnTo>
                <a:lnTo>
                  <a:pt x="1685" y="19824"/>
                </a:lnTo>
                <a:lnTo>
                  <a:pt x="1479" y="19626"/>
                </a:lnTo>
                <a:lnTo>
                  <a:pt x="1289" y="19420"/>
                </a:lnTo>
                <a:lnTo>
                  <a:pt x="1107" y="19208"/>
                </a:lnTo>
                <a:lnTo>
                  <a:pt x="941" y="18990"/>
                </a:lnTo>
                <a:lnTo>
                  <a:pt x="783" y="18764"/>
                </a:lnTo>
                <a:lnTo>
                  <a:pt x="640" y="18532"/>
                </a:lnTo>
                <a:lnTo>
                  <a:pt x="514" y="18294"/>
                </a:lnTo>
                <a:lnTo>
                  <a:pt x="396" y="18049"/>
                </a:lnTo>
                <a:lnTo>
                  <a:pt x="293" y="17797"/>
                </a:lnTo>
                <a:lnTo>
                  <a:pt x="205" y="17538"/>
                </a:lnTo>
                <a:lnTo>
                  <a:pt x="134" y="17280"/>
                </a:lnTo>
                <a:lnTo>
                  <a:pt x="79" y="17015"/>
                </a:lnTo>
                <a:lnTo>
                  <a:pt x="39" y="16743"/>
                </a:lnTo>
                <a:lnTo>
                  <a:pt x="16" y="16472"/>
                </a:lnTo>
                <a:lnTo>
                  <a:pt x="0" y="16193"/>
                </a:lnTo>
                <a:lnTo>
                  <a:pt x="0" y="5407"/>
                </a:lnTo>
                <a:lnTo>
                  <a:pt x="16" y="5129"/>
                </a:lnTo>
                <a:lnTo>
                  <a:pt x="39" y="4857"/>
                </a:lnTo>
                <a:lnTo>
                  <a:pt x="79" y="4585"/>
                </a:lnTo>
                <a:lnTo>
                  <a:pt x="134" y="4320"/>
                </a:lnTo>
                <a:lnTo>
                  <a:pt x="205" y="4062"/>
                </a:lnTo>
                <a:lnTo>
                  <a:pt x="293" y="3803"/>
                </a:lnTo>
                <a:lnTo>
                  <a:pt x="396" y="3552"/>
                </a:lnTo>
                <a:lnTo>
                  <a:pt x="514" y="3306"/>
                </a:lnTo>
                <a:lnTo>
                  <a:pt x="640" y="3068"/>
                </a:lnTo>
                <a:lnTo>
                  <a:pt x="783" y="2836"/>
                </a:lnTo>
                <a:lnTo>
                  <a:pt x="941" y="2611"/>
                </a:lnTo>
                <a:lnTo>
                  <a:pt x="1107" y="2392"/>
                </a:lnTo>
                <a:lnTo>
                  <a:pt x="1289" y="2180"/>
                </a:lnTo>
                <a:lnTo>
                  <a:pt x="1479" y="1975"/>
                </a:lnTo>
                <a:lnTo>
                  <a:pt x="1685" y="1776"/>
                </a:lnTo>
                <a:lnTo>
                  <a:pt x="1898" y="1590"/>
                </a:lnTo>
                <a:lnTo>
                  <a:pt x="2128" y="1411"/>
                </a:lnTo>
                <a:lnTo>
                  <a:pt x="2357" y="1239"/>
                </a:lnTo>
                <a:lnTo>
                  <a:pt x="2602" y="1080"/>
                </a:lnTo>
                <a:lnTo>
                  <a:pt x="2855" y="928"/>
                </a:lnTo>
                <a:lnTo>
                  <a:pt x="3116" y="789"/>
                </a:lnTo>
                <a:lnTo>
                  <a:pt x="3385" y="656"/>
                </a:lnTo>
                <a:lnTo>
                  <a:pt x="3662" y="537"/>
                </a:lnTo>
                <a:lnTo>
                  <a:pt x="3955" y="424"/>
                </a:lnTo>
                <a:lnTo>
                  <a:pt x="4247" y="331"/>
                </a:lnTo>
                <a:lnTo>
                  <a:pt x="4540" y="245"/>
                </a:lnTo>
                <a:lnTo>
                  <a:pt x="4848" y="172"/>
                </a:lnTo>
                <a:lnTo>
                  <a:pt x="5157" y="113"/>
                </a:lnTo>
                <a:lnTo>
                  <a:pt x="5481" y="60"/>
                </a:lnTo>
                <a:lnTo>
                  <a:pt x="5798" y="27"/>
                </a:lnTo>
                <a:lnTo>
                  <a:pt x="6130" y="7"/>
                </a:lnTo>
                <a:lnTo>
                  <a:pt x="6454" y="0"/>
                </a:lnTo>
                <a:lnTo>
                  <a:pt x="15146" y="0"/>
                </a:lnTo>
                <a:lnTo>
                  <a:pt x="15478" y="7"/>
                </a:lnTo>
                <a:lnTo>
                  <a:pt x="15802" y="27"/>
                </a:lnTo>
                <a:lnTo>
                  <a:pt x="16127" y="60"/>
                </a:lnTo>
                <a:lnTo>
                  <a:pt x="16443" y="113"/>
                </a:lnTo>
                <a:lnTo>
                  <a:pt x="16752" y="172"/>
                </a:lnTo>
                <a:lnTo>
                  <a:pt x="17060" y="245"/>
                </a:lnTo>
                <a:lnTo>
                  <a:pt x="17361" y="331"/>
                </a:lnTo>
                <a:lnTo>
                  <a:pt x="17653" y="424"/>
                </a:lnTo>
                <a:lnTo>
                  <a:pt x="17938" y="537"/>
                </a:lnTo>
                <a:lnTo>
                  <a:pt x="18215" y="656"/>
                </a:lnTo>
                <a:lnTo>
                  <a:pt x="18484" y="789"/>
                </a:lnTo>
                <a:lnTo>
                  <a:pt x="18745" y="928"/>
                </a:lnTo>
                <a:lnTo>
                  <a:pt x="18998" y="1080"/>
                </a:lnTo>
                <a:lnTo>
                  <a:pt x="19243" y="1239"/>
                </a:lnTo>
                <a:lnTo>
                  <a:pt x="19480" y="1411"/>
                </a:lnTo>
                <a:lnTo>
                  <a:pt x="19702" y="1590"/>
                </a:lnTo>
                <a:lnTo>
                  <a:pt x="19915" y="1776"/>
                </a:lnTo>
                <a:lnTo>
                  <a:pt x="20121" y="1975"/>
                </a:lnTo>
                <a:lnTo>
                  <a:pt x="20311" y="2180"/>
                </a:lnTo>
                <a:lnTo>
                  <a:pt x="20493" y="2392"/>
                </a:lnTo>
                <a:lnTo>
                  <a:pt x="20659" y="2611"/>
                </a:lnTo>
                <a:lnTo>
                  <a:pt x="20817" y="2836"/>
                </a:lnTo>
                <a:lnTo>
                  <a:pt x="20959" y="3068"/>
                </a:lnTo>
                <a:lnTo>
                  <a:pt x="21094" y="3306"/>
                </a:lnTo>
                <a:lnTo>
                  <a:pt x="21204" y="3552"/>
                </a:lnTo>
                <a:lnTo>
                  <a:pt x="21307" y="3803"/>
                </a:lnTo>
                <a:lnTo>
                  <a:pt x="21394" y="4062"/>
                </a:lnTo>
                <a:lnTo>
                  <a:pt x="21466" y="4320"/>
                </a:lnTo>
                <a:lnTo>
                  <a:pt x="21529" y="4585"/>
                </a:lnTo>
                <a:lnTo>
                  <a:pt x="21568" y="4857"/>
                </a:lnTo>
                <a:lnTo>
                  <a:pt x="21592" y="5129"/>
                </a:lnTo>
                <a:lnTo>
                  <a:pt x="21600" y="5407"/>
                </a:lnTo>
                <a:lnTo>
                  <a:pt x="21600" y="16193"/>
                </a:lnTo>
                <a:lnTo>
                  <a:pt x="21592" y="16472"/>
                </a:lnTo>
                <a:lnTo>
                  <a:pt x="21568" y="16743"/>
                </a:lnTo>
                <a:lnTo>
                  <a:pt x="21529" y="17015"/>
                </a:lnTo>
                <a:lnTo>
                  <a:pt x="21466" y="17280"/>
                </a:lnTo>
                <a:lnTo>
                  <a:pt x="21394" y="17538"/>
                </a:lnTo>
                <a:lnTo>
                  <a:pt x="21307" y="17797"/>
                </a:lnTo>
                <a:lnTo>
                  <a:pt x="21204" y="18049"/>
                </a:lnTo>
                <a:lnTo>
                  <a:pt x="21094" y="18294"/>
                </a:lnTo>
                <a:lnTo>
                  <a:pt x="20959" y="18532"/>
                </a:lnTo>
                <a:lnTo>
                  <a:pt x="20817" y="18764"/>
                </a:lnTo>
                <a:lnTo>
                  <a:pt x="20659" y="18990"/>
                </a:lnTo>
                <a:lnTo>
                  <a:pt x="20493" y="19208"/>
                </a:lnTo>
                <a:lnTo>
                  <a:pt x="20311" y="19420"/>
                </a:lnTo>
                <a:lnTo>
                  <a:pt x="20121" y="19626"/>
                </a:lnTo>
                <a:lnTo>
                  <a:pt x="19915" y="19824"/>
                </a:lnTo>
                <a:lnTo>
                  <a:pt x="19702" y="20010"/>
                </a:lnTo>
                <a:lnTo>
                  <a:pt x="19480" y="20189"/>
                </a:lnTo>
                <a:lnTo>
                  <a:pt x="19243" y="20361"/>
                </a:lnTo>
                <a:lnTo>
                  <a:pt x="18998" y="20520"/>
                </a:lnTo>
                <a:lnTo>
                  <a:pt x="18745" y="20672"/>
                </a:lnTo>
                <a:lnTo>
                  <a:pt x="18484" y="20812"/>
                </a:lnTo>
                <a:lnTo>
                  <a:pt x="18215" y="20944"/>
                </a:lnTo>
                <a:lnTo>
                  <a:pt x="17938" y="21063"/>
                </a:lnTo>
                <a:lnTo>
                  <a:pt x="17653" y="21176"/>
                </a:lnTo>
                <a:lnTo>
                  <a:pt x="17361" y="21269"/>
                </a:lnTo>
                <a:lnTo>
                  <a:pt x="17060" y="21355"/>
                </a:lnTo>
                <a:lnTo>
                  <a:pt x="16752" y="21428"/>
                </a:lnTo>
                <a:lnTo>
                  <a:pt x="16443" y="21487"/>
                </a:lnTo>
                <a:lnTo>
                  <a:pt x="16127" y="21540"/>
                </a:lnTo>
                <a:lnTo>
                  <a:pt x="15802" y="21574"/>
                </a:lnTo>
                <a:lnTo>
                  <a:pt x="15478" y="21593"/>
                </a:lnTo>
                <a:lnTo>
                  <a:pt x="15146" y="21600"/>
                </a:lnTo>
                <a:close/>
              </a:path>
            </a:pathLst>
          </a:custGeom>
          <a:ln w="19050" cap="rnd">
            <a:solidFill>
              <a:srgbClr val="ECE9E1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9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 Text"/>
          <p:cNvSpPr txBox="1"/>
          <p:nvPr>
            <p:ph type="title"/>
          </p:nvPr>
        </p:nvSpPr>
        <p:spPr>
          <a:xfrm>
            <a:off x="719999" y="1427699"/>
            <a:ext cx="5657402" cy="5727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85" name="Body Level One…"/>
          <p:cNvSpPr txBox="1"/>
          <p:nvPr>
            <p:ph type="body" sz="quarter" idx="1"/>
          </p:nvPr>
        </p:nvSpPr>
        <p:spPr>
          <a:xfrm>
            <a:off x="719999" y="2213999"/>
            <a:ext cx="5163001" cy="1501801"/>
          </a:xfrm>
          <a:prstGeom prst="rect">
            <a:avLst/>
          </a:prstGeom>
        </p:spPr>
        <p:txBody>
          <a:bodyPr/>
          <a:lstStyle>
            <a:lvl1pPr indent="-317500">
              <a:buClr>
                <a:srgbClr val="252E47"/>
              </a:buClr>
              <a:buSzPts val="1400"/>
              <a:buFont typeface="Helvetica"/>
              <a:buChar char="●"/>
              <a:defRPr sz="1400">
                <a:solidFill>
                  <a:srgbClr val="252E47"/>
                </a:solidFill>
              </a:defRPr>
            </a:lvl1pPr>
            <a:lvl2pPr marL="914400" indent="-317500">
              <a:buClr>
                <a:srgbClr val="252E47"/>
              </a:buClr>
              <a:buSzPts val="1400"/>
              <a:buFont typeface="Helvetica"/>
              <a:buChar char="○"/>
              <a:defRPr sz="1400">
                <a:solidFill>
                  <a:srgbClr val="252E47"/>
                </a:solidFill>
              </a:defRPr>
            </a:lvl2pPr>
            <a:lvl3pPr marL="1371600" indent="-317500">
              <a:buClr>
                <a:srgbClr val="252E47"/>
              </a:buClr>
              <a:buSzPts val="1400"/>
              <a:buFont typeface="Helvetica"/>
              <a:buChar char="■"/>
              <a:defRPr sz="1400">
                <a:solidFill>
                  <a:srgbClr val="252E47"/>
                </a:solidFill>
              </a:defRPr>
            </a:lvl3pPr>
            <a:lvl4pPr marL="1828800" indent="-317500">
              <a:buClr>
                <a:srgbClr val="252E47"/>
              </a:buClr>
              <a:buSzPts val="1400"/>
              <a:buFont typeface="Helvetica"/>
              <a:buChar char="●"/>
              <a:defRPr sz="1400">
                <a:solidFill>
                  <a:srgbClr val="252E47"/>
                </a:solidFill>
              </a:defRPr>
            </a:lvl4pPr>
            <a:lvl5pPr marL="2286000" indent="-317500">
              <a:buClr>
                <a:srgbClr val="252E47"/>
              </a:buClr>
              <a:buSzPts val="1400"/>
              <a:buFont typeface="Helvetica"/>
              <a:buChar char="○"/>
              <a:defRPr sz="1400">
                <a:solidFill>
                  <a:srgbClr val="252E47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le Text"/>
          <p:cNvSpPr txBox="1"/>
          <p:nvPr>
            <p:ph type="title"/>
          </p:nvPr>
        </p:nvSpPr>
        <p:spPr>
          <a:xfrm>
            <a:off x="5047100" y="1839824"/>
            <a:ext cx="3739201" cy="1915501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Title Text</a:t>
            </a:r>
          </a:p>
        </p:txBody>
      </p:sp>
      <p:sp>
        <p:nvSpPr>
          <p:cNvPr id="194" name="Body Level One…"/>
          <p:cNvSpPr txBox="1"/>
          <p:nvPr>
            <p:ph type="body" sz="quarter" idx="1"/>
          </p:nvPr>
        </p:nvSpPr>
        <p:spPr>
          <a:xfrm>
            <a:off x="5397362" y="3847650"/>
            <a:ext cx="2737800" cy="713401"/>
          </a:xfrm>
          <a:prstGeom prst="rect">
            <a:avLst/>
          </a:prstGeom>
        </p:spPr>
        <p:txBody>
          <a:bodyPr/>
          <a:lstStyle>
            <a:lvl1pPr marL="317500" indent="-177800">
              <a:buClrTx/>
              <a:buSzTx/>
              <a:buNone/>
              <a:defRPr sz="1600">
                <a:solidFill>
                  <a:srgbClr val="252E47"/>
                </a:solidFill>
              </a:defRPr>
            </a:lvl1pPr>
            <a:lvl2pPr marL="317500" indent="279400">
              <a:buClrTx/>
              <a:buSzTx/>
              <a:buNone/>
              <a:defRPr sz="1600">
                <a:solidFill>
                  <a:srgbClr val="252E47"/>
                </a:solidFill>
              </a:defRPr>
            </a:lvl2pPr>
            <a:lvl3pPr marL="317500" indent="736600">
              <a:buClrTx/>
              <a:buSzTx/>
              <a:buNone/>
              <a:defRPr sz="1600">
                <a:solidFill>
                  <a:srgbClr val="252E47"/>
                </a:solidFill>
              </a:defRPr>
            </a:lvl3pPr>
            <a:lvl4pPr marL="317500" indent="1193800">
              <a:buClrTx/>
              <a:buSzTx/>
              <a:buNone/>
              <a:defRPr sz="1600">
                <a:solidFill>
                  <a:srgbClr val="252E47"/>
                </a:solidFill>
              </a:defRPr>
            </a:lvl4pPr>
            <a:lvl5pPr marL="317500" indent="1651000">
              <a:buClrTx/>
              <a:buSzTx/>
              <a:buNone/>
              <a:defRPr sz="1600">
                <a:solidFill>
                  <a:srgbClr val="252E47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5" name="Google Shape;118;p19"/>
          <p:cNvSpPr/>
          <p:nvPr/>
        </p:nvSpPr>
        <p:spPr>
          <a:xfrm>
            <a:off x="8260425" y="629998"/>
            <a:ext cx="1773547" cy="2116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46" y="21600"/>
                </a:moveTo>
                <a:lnTo>
                  <a:pt x="6454" y="21600"/>
                </a:lnTo>
                <a:lnTo>
                  <a:pt x="6130" y="21593"/>
                </a:lnTo>
                <a:lnTo>
                  <a:pt x="5798" y="21574"/>
                </a:lnTo>
                <a:lnTo>
                  <a:pt x="5481" y="21540"/>
                </a:lnTo>
                <a:lnTo>
                  <a:pt x="5157" y="21487"/>
                </a:lnTo>
                <a:lnTo>
                  <a:pt x="4848" y="21428"/>
                </a:lnTo>
                <a:lnTo>
                  <a:pt x="4540" y="21355"/>
                </a:lnTo>
                <a:lnTo>
                  <a:pt x="4247" y="21269"/>
                </a:lnTo>
                <a:lnTo>
                  <a:pt x="3955" y="21176"/>
                </a:lnTo>
                <a:lnTo>
                  <a:pt x="3662" y="21063"/>
                </a:lnTo>
                <a:lnTo>
                  <a:pt x="3385" y="20944"/>
                </a:lnTo>
                <a:lnTo>
                  <a:pt x="3116" y="20812"/>
                </a:lnTo>
                <a:lnTo>
                  <a:pt x="2855" y="20672"/>
                </a:lnTo>
                <a:lnTo>
                  <a:pt x="2602" y="20520"/>
                </a:lnTo>
                <a:lnTo>
                  <a:pt x="2357" y="20361"/>
                </a:lnTo>
                <a:lnTo>
                  <a:pt x="2128" y="20189"/>
                </a:lnTo>
                <a:lnTo>
                  <a:pt x="1898" y="20010"/>
                </a:lnTo>
                <a:lnTo>
                  <a:pt x="1685" y="19824"/>
                </a:lnTo>
                <a:lnTo>
                  <a:pt x="1479" y="19626"/>
                </a:lnTo>
                <a:lnTo>
                  <a:pt x="1289" y="19420"/>
                </a:lnTo>
                <a:lnTo>
                  <a:pt x="1107" y="19208"/>
                </a:lnTo>
                <a:lnTo>
                  <a:pt x="941" y="18990"/>
                </a:lnTo>
                <a:lnTo>
                  <a:pt x="783" y="18764"/>
                </a:lnTo>
                <a:lnTo>
                  <a:pt x="640" y="18532"/>
                </a:lnTo>
                <a:lnTo>
                  <a:pt x="514" y="18294"/>
                </a:lnTo>
                <a:lnTo>
                  <a:pt x="396" y="18049"/>
                </a:lnTo>
                <a:lnTo>
                  <a:pt x="293" y="17797"/>
                </a:lnTo>
                <a:lnTo>
                  <a:pt x="205" y="17538"/>
                </a:lnTo>
                <a:lnTo>
                  <a:pt x="134" y="17280"/>
                </a:lnTo>
                <a:lnTo>
                  <a:pt x="79" y="17015"/>
                </a:lnTo>
                <a:lnTo>
                  <a:pt x="39" y="16743"/>
                </a:lnTo>
                <a:lnTo>
                  <a:pt x="16" y="16472"/>
                </a:lnTo>
                <a:lnTo>
                  <a:pt x="0" y="16193"/>
                </a:lnTo>
                <a:lnTo>
                  <a:pt x="0" y="5407"/>
                </a:lnTo>
                <a:lnTo>
                  <a:pt x="16" y="5129"/>
                </a:lnTo>
                <a:lnTo>
                  <a:pt x="39" y="4857"/>
                </a:lnTo>
                <a:lnTo>
                  <a:pt x="79" y="4585"/>
                </a:lnTo>
                <a:lnTo>
                  <a:pt x="134" y="4320"/>
                </a:lnTo>
                <a:lnTo>
                  <a:pt x="205" y="4062"/>
                </a:lnTo>
                <a:lnTo>
                  <a:pt x="293" y="3803"/>
                </a:lnTo>
                <a:lnTo>
                  <a:pt x="396" y="3552"/>
                </a:lnTo>
                <a:lnTo>
                  <a:pt x="514" y="3306"/>
                </a:lnTo>
                <a:lnTo>
                  <a:pt x="640" y="3068"/>
                </a:lnTo>
                <a:lnTo>
                  <a:pt x="783" y="2836"/>
                </a:lnTo>
                <a:lnTo>
                  <a:pt x="941" y="2611"/>
                </a:lnTo>
                <a:lnTo>
                  <a:pt x="1107" y="2392"/>
                </a:lnTo>
                <a:lnTo>
                  <a:pt x="1289" y="2180"/>
                </a:lnTo>
                <a:lnTo>
                  <a:pt x="1479" y="1975"/>
                </a:lnTo>
                <a:lnTo>
                  <a:pt x="1685" y="1776"/>
                </a:lnTo>
                <a:lnTo>
                  <a:pt x="1898" y="1590"/>
                </a:lnTo>
                <a:lnTo>
                  <a:pt x="2128" y="1411"/>
                </a:lnTo>
                <a:lnTo>
                  <a:pt x="2357" y="1239"/>
                </a:lnTo>
                <a:lnTo>
                  <a:pt x="2602" y="1080"/>
                </a:lnTo>
                <a:lnTo>
                  <a:pt x="2855" y="928"/>
                </a:lnTo>
                <a:lnTo>
                  <a:pt x="3116" y="789"/>
                </a:lnTo>
                <a:lnTo>
                  <a:pt x="3385" y="656"/>
                </a:lnTo>
                <a:lnTo>
                  <a:pt x="3662" y="537"/>
                </a:lnTo>
                <a:lnTo>
                  <a:pt x="3955" y="424"/>
                </a:lnTo>
                <a:lnTo>
                  <a:pt x="4247" y="331"/>
                </a:lnTo>
                <a:lnTo>
                  <a:pt x="4540" y="245"/>
                </a:lnTo>
                <a:lnTo>
                  <a:pt x="4848" y="172"/>
                </a:lnTo>
                <a:lnTo>
                  <a:pt x="5157" y="113"/>
                </a:lnTo>
                <a:lnTo>
                  <a:pt x="5481" y="60"/>
                </a:lnTo>
                <a:lnTo>
                  <a:pt x="5798" y="27"/>
                </a:lnTo>
                <a:lnTo>
                  <a:pt x="6130" y="7"/>
                </a:lnTo>
                <a:lnTo>
                  <a:pt x="6454" y="0"/>
                </a:lnTo>
                <a:lnTo>
                  <a:pt x="15146" y="0"/>
                </a:lnTo>
                <a:lnTo>
                  <a:pt x="15478" y="7"/>
                </a:lnTo>
                <a:lnTo>
                  <a:pt x="15802" y="27"/>
                </a:lnTo>
                <a:lnTo>
                  <a:pt x="16127" y="60"/>
                </a:lnTo>
                <a:lnTo>
                  <a:pt x="16443" y="113"/>
                </a:lnTo>
                <a:lnTo>
                  <a:pt x="16752" y="172"/>
                </a:lnTo>
                <a:lnTo>
                  <a:pt x="17060" y="245"/>
                </a:lnTo>
                <a:lnTo>
                  <a:pt x="17361" y="331"/>
                </a:lnTo>
                <a:lnTo>
                  <a:pt x="17653" y="424"/>
                </a:lnTo>
                <a:lnTo>
                  <a:pt x="17938" y="537"/>
                </a:lnTo>
                <a:lnTo>
                  <a:pt x="18215" y="656"/>
                </a:lnTo>
                <a:lnTo>
                  <a:pt x="18484" y="789"/>
                </a:lnTo>
                <a:lnTo>
                  <a:pt x="18745" y="928"/>
                </a:lnTo>
                <a:lnTo>
                  <a:pt x="18998" y="1080"/>
                </a:lnTo>
                <a:lnTo>
                  <a:pt x="19243" y="1239"/>
                </a:lnTo>
                <a:lnTo>
                  <a:pt x="19480" y="1411"/>
                </a:lnTo>
                <a:lnTo>
                  <a:pt x="19702" y="1590"/>
                </a:lnTo>
                <a:lnTo>
                  <a:pt x="19915" y="1776"/>
                </a:lnTo>
                <a:lnTo>
                  <a:pt x="20121" y="1975"/>
                </a:lnTo>
                <a:lnTo>
                  <a:pt x="20311" y="2180"/>
                </a:lnTo>
                <a:lnTo>
                  <a:pt x="20493" y="2392"/>
                </a:lnTo>
                <a:lnTo>
                  <a:pt x="20659" y="2611"/>
                </a:lnTo>
                <a:lnTo>
                  <a:pt x="20817" y="2836"/>
                </a:lnTo>
                <a:lnTo>
                  <a:pt x="20959" y="3068"/>
                </a:lnTo>
                <a:lnTo>
                  <a:pt x="21094" y="3306"/>
                </a:lnTo>
                <a:lnTo>
                  <a:pt x="21204" y="3552"/>
                </a:lnTo>
                <a:lnTo>
                  <a:pt x="21307" y="3803"/>
                </a:lnTo>
                <a:lnTo>
                  <a:pt x="21394" y="4062"/>
                </a:lnTo>
                <a:lnTo>
                  <a:pt x="21466" y="4320"/>
                </a:lnTo>
                <a:lnTo>
                  <a:pt x="21529" y="4585"/>
                </a:lnTo>
                <a:lnTo>
                  <a:pt x="21568" y="4857"/>
                </a:lnTo>
                <a:lnTo>
                  <a:pt x="21592" y="5129"/>
                </a:lnTo>
                <a:lnTo>
                  <a:pt x="21600" y="5407"/>
                </a:lnTo>
                <a:lnTo>
                  <a:pt x="21600" y="16193"/>
                </a:lnTo>
                <a:lnTo>
                  <a:pt x="21592" y="16472"/>
                </a:lnTo>
                <a:lnTo>
                  <a:pt x="21568" y="16743"/>
                </a:lnTo>
                <a:lnTo>
                  <a:pt x="21529" y="17015"/>
                </a:lnTo>
                <a:lnTo>
                  <a:pt x="21466" y="17280"/>
                </a:lnTo>
                <a:lnTo>
                  <a:pt x="21394" y="17538"/>
                </a:lnTo>
                <a:lnTo>
                  <a:pt x="21307" y="17797"/>
                </a:lnTo>
                <a:lnTo>
                  <a:pt x="21204" y="18049"/>
                </a:lnTo>
                <a:lnTo>
                  <a:pt x="21094" y="18294"/>
                </a:lnTo>
                <a:lnTo>
                  <a:pt x="20959" y="18532"/>
                </a:lnTo>
                <a:lnTo>
                  <a:pt x="20817" y="18764"/>
                </a:lnTo>
                <a:lnTo>
                  <a:pt x="20659" y="18990"/>
                </a:lnTo>
                <a:lnTo>
                  <a:pt x="20493" y="19208"/>
                </a:lnTo>
                <a:lnTo>
                  <a:pt x="20311" y="19420"/>
                </a:lnTo>
                <a:lnTo>
                  <a:pt x="20121" y="19626"/>
                </a:lnTo>
                <a:lnTo>
                  <a:pt x="19915" y="19824"/>
                </a:lnTo>
                <a:lnTo>
                  <a:pt x="19702" y="20010"/>
                </a:lnTo>
                <a:lnTo>
                  <a:pt x="19480" y="20189"/>
                </a:lnTo>
                <a:lnTo>
                  <a:pt x="19243" y="20361"/>
                </a:lnTo>
                <a:lnTo>
                  <a:pt x="18998" y="20520"/>
                </a:lnTo>
                <a:lnTo>
                  <a:pt x="18745" y="20672"/>
                </a:lnTo>
                <a:lnTo>
                  <a:pt x="18484" y="20812"/>
                </a:lnTo>
                <a:lnTo>
                  <a:pt x="18215" y="20944"/>
                </a:lnTo>
                <a:lnTo>
                  <a:pt x="17938" y="21063"/>
                </a:lnTo>
                <a:lnTo>
                  <a:pt x="17653" y="21176"/>
                </a:lnTo>
                <a:lnTo>
                  <a:pt x="17361" y="21269"/>
                </a:lnTo>
                <a:lnTo>
                  <a:pt x="17060" y="21355"/>
                </a:lnTo>
                <a:lnTo>
                  <a:pt x="16752" y="21428"/>
                </a:lnTo>
                <a:lnTo>
                  <a:pt x="16443" y="21487"/>
                </a:lnTo>
                <a:lnTo>
                  <a:pt x="16127" y="21540"/>
                </a:lnTo>
                <a:lnTo>
                  <a:pt x="15802" y="21574"/>
                </a:lnTo>
                <a:lnTo>
                  <a:pt x="15478" y="21593"/>
                </a:lnTo>
                <a:lnTo>
                  <a:pt x="15146" y="21600"/>
                </a:lnTo>
                <a:close/>
              </a:path>
            </a:pathLst>
          </a:custGeom>
          <a:ln w="19050" cap="rnd">
            <a:solidFill>
              <a:srgbClr val="ECE9E1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204" name="Google Shape;121;p20"/>
          <p:cNvSpPr/>
          <p:nvPr/>
        </p:nvSpPr>
        <p:spPr>
          <a:xfrm>
            <a:off x="-824977" y="-586752"/>
            <a:ext cx="1773547" cy="2116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46" y="21600"/>
                </a:moveTo>
                <a:lnTo>
                  <a:pt x="6454" y="21600"/>
                </a:lnTo>
                <a:lnTo>
                  <a:pt x="6130" y="21593"/>
                </a:lnTo>
                <a:lnTo>
                  <a:pt x="5798" y="21574"/>
                </a:lnTo>
                <a:lnTo>
                  <a:pt x="5481" y="21540"/>
                </a:lnTo>
                <a:lnTo>
                  <a:pt x="5157" y="21487"/>
                </a:lnTo>
                <a:lnTo>
                  <a:pt x="4848" y="21428"/>
                </a:lnTo>
                <a:lnTo>
                  <a:pt x="4540" y="21355"/>
                </a:lnTo>
                <a:lnTo>
                  <a:pt x="4247" y="21269"/>
                </a:lnTo>
                <a:lnTo>
                  <a:pt x="3955" y="21176"/>
                </a:lnTo>
                <a:lnTo>
                  <a:pt x="3662" y="21063"/>
                </a:lnTo>
                <a:lnTo>
                  <a:pt x="3385" y="20944"/>
                </a:lnTo>
                <a:lnTo>
                  <a:pt x="3116" y="20812"/>
                </a:lnTo>
                <a:lnTo>
                  <a:pt x="2855" y="20672"/>
                </a:lnTo>
                <a:lnTo>
                  <a:pt x="2602" y="20520"/>
                </a:lnTo>
                <a:lnTo>
                  <a:pt x="2357" y="20361"/>
                </a:lnTo>
                <a:lnTo>
                  <a:pt x="2128" y="20189"/>
                </a:lnTo>
                <a:lnTo>
                  <a:pt x="1898" y="20010"/>
                </a:lnTo>
                <a:lnTo>
                  <a:pt x="1685" y="19824"/>
                </a:lnTo>
                <a:lnTo>
                  <a:pt x="1479" y="19626"/>
                </a:lnTo>
                <a:lnTo>
                  <a:pt x="1289" y="19420"/>
                </a:lnTo>
                <a:lnTo>
                  <a:pt x="1107" y="19208"/>
                </a:lnTo>
                <a:lnTo>
                  <a:pt x="941" y="18990"/>
                </a:lnTo>
                <a:lnTo>
                  <a:pt x="783" y="18764"/>
                </a:lnTo>
                <a:lnTo>
                  <a:pt x="640" y="18532"/>
                </a:lnTo>
                <a:lnTo>
                  <a:pt x="514" y="18294"/>
                </a:lnTo>
                <a:lnTo>
                  <a:pt x="396" y="18049"/>
                </a:lnTo>
                <a:lnTo>
                  <a:pt x="293" y="17797"/>
                </a:lnTo>
                <a:lnTo>
                  <a:pt x="205" y="17538"/>
                </a:lnTo>
                <a:lnTo>
                  <a:pt x="134" y="17280"/>
                </a:lnTo>
                <a:lnTo>
                  <a:pt x="79" y="17015"/>
                </a:lnTo>
                <a:lnTo>
                  <a:pt x="39" y="16743"/>
                </a:lnTo>
                <a:lnTo>
                  <a:pt x="16" y="16472"/>
                </a:lnTo>
                <a:lnTo>
                  <a:pt x="0" y="16193"/>
                </a:lnTo>
                <a:lnTo>
                  <a:pt x="0" y="5407"/>
                </a:lnTo>
                <a:lnTo>
                  <a:pt x="16" y="5129"/>
                </a:lnTo>
                <a:lnTo>
                  <a:pt x="39" y="4857"/>
                </a:lnTo>
                <a:lnTo>
                  <a:pt x="79" y="4585"/>
                </a:lnTo>
                <a:lnTo>
                  <a:pt x="134" y="4320"/>
                </a:lnTo>
                <a:lnTo>
                  <a:pt x="205" y="4062"/>
                </a:lnTo>
                <a:lnTo>
                  <a:pt x="293" y="3803"/>
                </a:lnTo>
                <a:lnTo>
                  <a:pt x="396" y="3552"/>
                </a:lnTo>
                <a:lnTo>
                  <a:pt x="514" y="3306"/>
                </a:lnTo>
                <a:lnTo>
                  <a:pt x="640" y="3068"/>
                </a:lnTo>
                <a:lnTo>
                  <a:pt x="783" y="2836"/>
                </a:lnTo>
                <a:lnTo>
                  <a:pt x="941" y="2611"/>
                </a:lnTo>
                <a:lnTo>
                  <a:pt x="1107" y="2392"/>
                </a:lnTo>
                <a:lnTo>
                  <a:pt x="1289" y="2180"/>
                </a:lnTo>
                <a:lnTo>
                  <a:pt x="1479" y="1975"/>
                </a:lnTo>
                <a:lnTo>
                  <a:pt x="1685" y="1776"/>
                </a:lnTo>
                <a:lnTo>
                  <a:pt x="1898" y="1590"/>
                </a:lnTo>
                <a:lnTo>
                  <a:pt x="2128" y="1411"/>
                </a:lnTo>
                <a:lnTo>
                  <a:pt x="2357" y="1239"/>
                </a:lnTo>
                <a:lnTo>
                  <a:pt x="2602" y="1080"/>
                </a:lnTo>
                <a:lnTo>
                  <a:pt x="2855" y="928"/>
                </a:lnTo>
                <a:lnTo>
                  <a:pt x="3116" y="789"/>
                </a:lnTo>
                <a:lnTo>
                  <a:pt x="3385" y="656"/>
                </a:lnTo>
                <a:lnTo>
                  <a:pt x="3662" y="537"/>
                </a:lnTo>
                <a:lnTo>
                  <a:pt x="3955" y="424"/>
                </a:lnTo>
                <a:lnTo>
                  <a:pt x="4247" y="331"/>
                </a:lnTo>
                <a:lnTo>
                  <a:pt x="4540" y="245"/>
                </a:lnTo>
                <a:lnTo>
                  <a:pt x="4848" y="172"/>
                </a:lnTo>
                <a:lnTo>
                  <a:pt x="5157" y="113"/>
                </a:lnTo>
                <a:lnTo>
                  <a:pt x="5481" y="60"/>
                </a:lnTo>
                <a:lnTo>
                  <a:pt x="5798" y="27"/>
                </a:lnTo>
                <a:lnTo>
                  <a:pt x="6130" y="7"/>
                </a:lnTo>
                <a:lnTo>
                  <a:pt x="6454" y="0"/>
                </a:lnTo>
                <a:lnTo>
                  <a:pt x="15146" y="0"/>
                </a:lnTo>
                <a:lnTo>
                  <a:pt x="15478" y="7"/>
                </a:lnTo>
                <a:lnTo>
                  <a:pt x="15802" y="27"/>
                </a:lnTo>
                <a:lnTo>
                  <a:pt x="16127" y="60"/>
                </a:lnTo>
                <a:lnTo>
                  <a:pt x="16443" y="113"/>
                </a:lnTo>
                <a:lnTo>
                  <a:pt x="16752" y="172"/>
                </a:lnTo>
                <a:lnTo>
                  <a:pt x="17060" y="245"/>
                </a:lnTo>
                <a:lnTo>
                  <a:pt x="17361" y="331"/>
                </a:lnTo>
                <a:lnTo>
                  <a:pt x="17653" y="424"/>
                </a:lnTo>
                <a:lnTo>
                  <a:pt x="17938" y="537"/>
                </a:lnTo>
                <a:lnTo>
                  <a:pt x="18215" y="656"/>
                </a:lnTo>
                <a:lnTo>
                  <a:pt x="18484" y="789"/>
                </a:lnTo>
                <a:lnTo>
                  <a:pt x="18745" y="928"/>
                </a:lnTo>
                <a:lnTo>
                  <a:pt x="18998" y="1080"/>
                </a:lnTo>
                <a:lnTo>
                  <a:pt x="19243" y="1239"/>
                </a:lnTo>
                <a:lnTo>
                  <a:pt x="19480" y="1411"/>
                </a:lnTo>
                <a:lnTo>
                  <a:pt x="19702" y="1590"/>
                </a:lnTo>
                <a:lnTo>
                  <a:pt x="19915" y="1776"/>
                </a:lnTo>
                <a:lnTo>
                  <a:pt x="20121" y="1975"/>
                </a:lnTo>
                <a:lnTo>
                  <a:pt x="20311" y="2180"/>
                </a:lnTo>
                <a:lnTo>
                  <a:pt x="20493" y="2392"/>
                </a:lnTo>
                <a:lnTo>
                  <a:pt x="20659" y="2611"/>
                </a:lnTo>
                <a:lnTo>
                  <a:pt x="20817" y="2836"/>
                </a:lnTo>
                <a:lnTo>
                  <a:pt x="20959" y="3068"/>
                </a:lnTo>
                <a:lnTo>
                  <a:pt x="21094" y="3306"/>
                </a:lnTo>
                <a:lnTo>
                  <a:pt x="21204" y="3552"/>
                </a:lnTo>
                <a:lnTo>
                  <a:pt x="21307" y="3803"/>
                </a:lnTo>
                <a:lnTo>
                  <a:pt x="21394" y="4062"/>
                </a:lnTo>
                <a:lnTo>
                  <a:pt x="21466" y="4320"/>
                </a:lnTo>
                <a:lnTo>
                  <a:pt x="21529" y="4585"/>
                </a:lnTo>
                <a:lnTo>
                  <a:pt x="21568" y="4857"/>
                </a:lnTo>
                <a:lnTo>
                  <a:pt x="21592" y="5129"/>
                </a:lnTo>
                <a:lnTo>
                  <a:pt x="21600" y="5407"/>
                </a:lnTo>
                <a:lnTo>
                  <a:pt x="21600" y="16193"/>
                </a:lnTo>
                <a:lnTo>
                  <a:pt x="21592" y="16472"/>
                </a:lnTo>
                <a:lnTo>
                  <a:pt x="21568" y="16743"/>
                </a:lnTo>
                <a:lnTo>
                  <a:pt x="21529" y="17015"/>
                </a:lnTo>
                <a:lnTo>
                  <a:pt x="21466" y="17280"/>
                </a:lnTo>
                <a:lnTo>
                  <a:pt x="21394" y="17538"/>
                </a:lnTo>
                <a:lnTo>
                  <a:pt x="21307" y="17797"/>
                </a:lnTo>
                <a:lnTo>
                  <a:pt x="21204" y="18049"/>
                </a:lnTo>
                <a:lnTo>
                  <a:pt x="21094" y="18294"/>
                </a:lnTo>
                <a:lnTo>
                  <a:pt x="20959" y="18532"/>
                </a:lnTo>
                <a:lnTo>
                  <a:pt x="20817" y="18764"/>
                </a:lnTo>
                <a:lnTo>
                  <a:pt x="20659" y="18990"/>
                </a:lnTo>
                <a:lnTo>
                  <a:pt x="20493" y="19208"/>
                </a:lnTo>
                <a:lnTo>
                  <a:pt x="20311" y="19420"/>
                </a:lnTo>
                <a:lnTo>
                  <a:pt x="20121" y="19626"/>
                </a:lnTo>
                <a:lnTo>
                  <a:pt x="19915" y="19824"/>
                </a:lnTo>
                <a:lnTo>
                  <a:pt x="19702" y="20010"/>
                </a:lnTo>
                <a:lnTo>
                  <a:pt x="19480" y="20189"/>
                </a:lnTo>
                <a:lnTo>
                  <a:pt x="19243" y="20361"/>
                </a:lnTo>
                <a:lnTo>
                  <a:pt x="18998" y="20520"/>
                </a:lnTo>
                <a:lnTo>
                  <a:pt x="18745" y="20672"/>
                </a:lnTo>
                <a:lnTo>
                  <a:pt x="18484" y="20812"/>
                </a:lnTo>
                <a:lnTo>
                  <a:pt x="18215" y="20944"/>
                </a:lnTo>
                <a:lnTo>
                  <a:pt x="17938" y="21063"/>
                </a:lnTo>
                <a:lnTo>
                  <a:pt x="17653" y="21176"/>
                </a:lnTo>
                <a:lnTo>
                  <a:pt x="17361" y="21269"/>
                </a:lnTo>
                <a:lnTo>
                  <a:pt x="17060" y="21355"/>
                </a:lnTo>
                <a:lnTo>
                  <a:pt x="16752" y="21428"/>
                </a:lnTo>
                <a:lnTo>
                  <a:pt x="16443" y="21487"/>
                </a:lnTo>
                <a:lnTo>
                  <a:pt x="16127" y="21540"/>
                </a:lnTo>
                <a:lnTo>
                  <a:pt x="15802" y="21574"/>
                </a:lnTo>
                <a:lnTo>
                  <a:pt x="15478" y="21593"/>
                </a:lnTo>
                <a:lnTo>
                  <a:pt x="15146" y="21600"/>
                </a:lnTo>
                <a:close/>
              </a:path>
            </a:pathLst>
          </a:custGeom>
          <a:ln w="19050" cap="rnd">
            <a:solidFill>
              <a:srgbClr val="ECE9E1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05" name="Google Shape;122;p20"/>
          <p:cNvSpPr/>
          <p:nvPr/>
        </p:nvSpPr>
        <p:spPr>
          <a:xfrm>
            <a:off x="7907173" y="3560274"/>
            <a:ext cx="1773547" cy="21168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46" y="21600"/>
                </a:moveTo>
                <a:lnTo>
                  <a:pt x="6454" y="21600"/>
                </a:lnTo>
                <a:lnTo>
                  <a:pt x="6130" y="21593"/>
                </a:lnTo>
                <a:lnTo>
                  <a:pt x="5798" y="21574"/>
                </a:lnTo>
                <a:lnTo>
                  <a:pt x="5481" y="21540"/>
                </a:lnTo>
                <a:lnTo>
                  <a:pt x="5157" y="21487"/>
                </a:lnTo>
                <a:lnTo>
                  <a:pt x="4848" y="21428"/>
                </a:lnTo>
                <a:lnTo>
                  <a:pt x="4540" y="21355"/>
                </a:lnTo>
                <a:lnTo>
                  <a:pt x="4247" y="21269"/>
                </a:lnTo>
                <a:lnTo>
                  <a:pt x="3955" y="21176"/>
                </a:lnTo>
                <a:lnTo>
                  <a:pt x="3662" y="21063"/>
                </a:lnTo>
                <a:lnTo>
                  <a:pt x="3385" y="20944"/>
                </a:lnTo>
                <a:lnTo>
                  <a:pt x="3116" y="20812"/>
                </a:lnTo>
                <a:lnTo>
                  <a:pt x="2855" y="20672"/>
                </a:lnTo>
                <a:lnTo>
                  <a:pt x="2602" y="20520"/>
                </a:lnTo>
                <a:lnTo>
                  <a:pt x="2357" y="20361"/>
                </a:lnTo>
                <a:lnTo>
                  <a:pt x="2128" y="20189"/>
                </a:lnTo>
                <a:lnTo>
                  <a:pt x="1898" y="20010"/>
                </a:lnTo>
                <a:lnTo>
                  <a:pt x="1685" y="19824"/>
                </a:lnTo>
                <a:lnTo>
                  <a:pt x="1479" y="19626"/>
                </a:lnTo>
                <a:lnTo>
                  <a:pt x="1289" y="19420"/>
                </a:lnTo>
                <a:lnTo>
                  <a:pt x="1107" y="19208"/>
                </a:lnTo>
                <a:lnTo>
                  <a:pt x="941" y="18990"/>
                </a:lnTo>
                <a:lnTo>
                  <a:pt x="783" y="18764"/>
                </a:lnTo>
                <a:lnTo>
                  <a:pt x="640" y="18532"/>
                </a:lnTo>
                <a:lnTo>
                  <a:pt x="514" y="18294"/>
                </a:lnTo>
                <a:lnTo>
                  <a:pt x="396" y="18049"/>
                </a:lnTo>
                <a:lnTo>
                  <a:pt x="293" y="17797"/>
                </a:lnTo>
                <a:lnTo>
                  <a:pt x="205" y="17538"/>
                </a:lnTo>
                <a:lnTo>
                  <a:pt x="134" y="17280"/>
                </a:lnTo>
                <a:lnTo>
                  <a:pt x="79" y="17015"/>
                </a:lnTo>
                <a:lnTo>
                  <a:pt x="39" y="16743"/>
                </a:lnTo>
                <a:lnTo>
                  <a:pt x="16" y="16472"/>
                </a:lnTo>
                <a:lnTo>
                  <a:pt x="0" y="16193"/>
                </a:lnTo>
                <a:lnTo>
                  <a:pt x="0" y="5407"/>
                </a:lnTo>
                <a:lnTo>
                  <a:pt x="16" y="5129"/>
                </a:lnTo>
                <a:lnTo>
                  <a:pt x="39" y="4857"/>
                </a:lnTo>
                <a:lnTo>
                  <a:pt x="79" y="4585"/>
                </a:lnTo>
                <a:lnTo>
                  <a:pt x="134" y="4320"/>
                </a:lnTo>
                <a:lnTo>
                  <a:pt x="205" y="4062"/>
                </a:lnTo>
                <a:lnTo>
                  <a:pt x="293" y="3803"/>
                </a:lnTo>
                <a:lnTo>
                  <a:pt x="396" y="3552"/>
                </a:lnTo>
                <a:lnTo>
                  <a:pt x="514" y="3306"/>
                </a:lnTo>
                <a:lnTo>
                  <a:pt x="640" y="3068"/>
                </a:lnTo>
                <a:lnTo>
                  <a:pt x="783" y="2836"/>
                </a:lnTo>
                <a:lnTo>
                  <a:pt x="941" y="2611"/>
                </a:lnTo>
                <a:lnTo>
                  <a:pt x="1107" y="2392"/>
                </a:lnTo>
                <a:lnTo>
                  <a:pt x="1289" y="2180"/>
                </a:lnTo>
                <a:lnTo>
                  <a:pt x="1479" y="1975"/>
                </a:lnTo>
                <a:lnTo>
                  <a:pt x="1685" y="1776"/>
                </a:lnTo>
                <a:lnTo>
                  <a:pt x="1898" y="1590"/>
                </a:lnTo>
                <a:lnTo>
                  <a:pt x="2128" y="1411"/>
                </a:lnTo>
                <a:lnTo>
                  <a:pt x="2357" y="1239"/>
                </a:lnTo>
                <a:lnTo>
                  <a:pt x="2602" y="1080"/>
                </a:lnTo>
                <a:lnTo>
                  <a:pt x="2855" y="928"/>
                </a:lnTo>
                <a:lnTo>
                  <a:pt x="3116" y="789"/>
                </a:lnTo>
                <a:lnTo>
                  <a:pt x="3385" y="656"/>
                </a:lnTo>
                <a:lnTo>
                  <a:pt x="3662" y="537"/>
                </a:lnTo>
                <a:lnTo>
                  <a:pt x="3955" y="424"/>
                </a:lnTo>
                <a:lnTo>
                  <a:pt x="4247" y="331"/>
                </a:lnTo>
                <a:lnTo>
                  <a:pt x="4540" y="245"/>
                </a:lnTo>
                <a:lnTo>
                  <a:pt x="4848" y="172"/>
                </a:lnTo>
                <a:lnTo>
                  <a:pt x="5157" y="113"/>
                </a:lnTo>
                <a:lnTo>
                  <a:pt x="5481" y="60"/>
                </a:lnTo>
                <a:lnTo>
                  <a:pt x="5798" y="27"/>
                </a:lnTo>
                <a:lnTo>
                  <a:pt x="6130" y="7"/>
                </a:lnTo>
                <a:lnTo>
                  <a:pt x="6454" y="0"/>
                </a:lnTo>
                <a:lnTo>
                  <a:pt x="15146" y="0"/>
                </a:lnTo>
                <a:lnTo>
                  <a:pt x="15478" y="7"/>
                </a:lnTo>
                <a:lnTo>
                  <a:pt x="15802" y="27"/>
                </a:lnTo>
                <a:lnTo>
                  <a:pt x="16127" y="60"/>
                </a:lnTo>
                <a:lnTo>
                  <a:pt x="16443" y="113"/>
                </a:lnTo>
                <a:lnTo>
                  <a:pt x="16752" y="172"/>
                </a:lnTo>
                <a:lnTo>
                  <a:pt x="17060" y="245"/>
                </a:lnTo>
                <a:lnTo>
                  <a:pt x="17361" y="331"/>
                </a:lnTo>
                <a:lnTo>
                  <a:pt x="17653" y="424"/>
                </a:lnTo>
                <a:lnTo>
                  <a:pt x="17938" y="537"/>
                </a:lnTo>
                <a:lnTo>
                  <a:pt x="18215" y="656"/>
                </a:lnTo>
                <a:lnTo>
                  <a:pt x="18484" y="789"/>
                </a:lnTo>
                <a:lnTo>
                  <a:pt x="18745" y="928"/>
                </a:lnTo>
                <a:lnTo>
                  <a:pt x="18998" y="1080"/>
                </a:lnTo>
                <a:lnTo>
                  <a:pt x="19243" y="1239"/>
                </a:lnTo>
                <a:lnTo>
                  <a:pt x="19480" y="1411"/>
                </a:lnTo>
                <a:lnTo>
                  <a:pt x="19702" y="1590"/>
                </a:lnTo>
                <a:lnTo>
                  <a:pt x="19915" y="1776"/>
                </a:lnTo>
                <a:lnTo>
                  <a:pt x="20121" y="1975"/>
                </a:lnTo>
                <a:lnTo>
                  <a:pt x="20311" y="2180"/>
                </a:lnTo>
                <a:lnTo>
                  <a:pt x="20493" y="2392"/>
                </a:lnTo>
                <a:lnTo>
                  <a:pt x="20659" y="2611"/>
                </a:lnTo>
                <a:lnTo>
                  <a:pt x="20817" y="2836"/>
                </a:lnTo>
                <a:lnTo>
                  <a:pt x="20959" y="3068"/>
                </a:lnTo>
                <a:lnTo>
                  <a:pt x="21094" y="3306"/>
                </a:lnTo>
                <a:lnTo>
                  <a:pt x="21204" y="3552"/>
                </a:lnTo>
                <a:lnTo>
                  <a:pt x="21307" y="3803"/>
                </a:lnTo>
                <a:lnTo>
                  <a:pt x="21394" y="4062"/>
                </a:lnTo>
                <a:lnTo>
                  <a:pt x="21466" y="4320"/>
                </a:lnTo>
                <a:lnTo>
                  <a:pt x="21529" y="4585"/>
                </a:lnTo>
                <a:lnTo>
                  <a:pt x="21568" y="4857"/>
                </a:lnTo>
                <a:lnTo>
                  <a:pt x="21592" y="5129"/>
                </a:lnTo>
                <a:lnTo>
                  <a:pt x="21600" y="5407"/>
                </a:lnTo>
                <a:lnTo>
                  <a:pt x="21600" y="16193"/>
                </a:lnTo>
                <a:lnTo>
                  <a:pt x="21592" y="16472"/>
                </a:lnTo>
                <a:lnTo>
                  <a:pt x="21568" y="16743"/>
                </a:lnTo>
                <a:lnTo>
                  <a:pt x="21529" y="17015"/>
                </a:lnTo>
                <a:lnTo>
                  <a:pt x="21466" y="17280"/>
                </a:lnTo>
                <a:lnTo>
                  <a:pt x="21394" y="17538"/>
                </a:lnTo>
                <a:lnTo>
                  <a:pt x="21307" y="17797"/>
                </a:lnTo>
                <a:lnTo>
                  <a:pt x="21204" y="18049"/>
                </a:lnTo>
                <a:lnTo>
                  <a:pt x="21094" y="18294"/>
                </a:lnTo>
                <a:lnTo>
                  <a:pt x="20959" y="18532"/>
                </a:lnTo>
                <a:lnTo>
                  <a:pt x="20817" y="18764"/>
                </a:lnTo>
                <a:lnTo>
                  <a:pt x="20659" y="18990"/>
                </a:lnTo>
                <a:lnTo>
                  <a:pt x="20493" y="19208"/>
                </a:lnTo>
                <a:lnTo>
                  <a:pt x="20311" y="19420"/>
                </a:lnTo>
                <a:lnTo>
                  <a:pt x="20121" y="19626"/>
                </a:lnTo>
                <a:lnTo>
                  <a:pt x="19915" y="19824"/>
                </a:lnTo>
                <a:lnTo>
                  <a:pt x="19702" y="20010"/>
                </a:lnTo>
                <a:lnTo>
                  <a:pt x="19480" y="20189"/>
                </a:lnTo>
                <a:lnTo>
                  <a:pt x="19243" y="20361"/>
                </a:lnTo>
                <a:lnTo>
                  <a:pt x="18998" y="20520"/>
                </a:lnTo>
                <a:lnTo>
                  <a:pt x="18745" y="20672"/>
                </a:lnTo>
                <a:lnTo>
                  <a:pt x="18484" y="20812"/>
                </a:lnTo>
                <a:lnTo>
                  <a:pt x="18215" y="20944"/>
                </a:lnTo>
                <a:lnTo>
                  <a:pt x="17938" y="21063"/>
                </a:lnTo>
                <a:lnTo>
                  <a:pt x="17653" y="21176"/>
                </a:lnTo>
                <a:lnTo>
                  <a:pt x="17361" y="21269"/>
                </a:lnTo>
                <a:lnTo>
                  <a:pt x="17060" y="21355"/>
                </a:lnTo>
                <a:lnTo>
                  <a:pt x="16752" y="21428"/>
                </a:lnTo>
                <a:lnTo>
                  <a:pt x="16443" y="21487"/>
                </a:lnTo>
                <a:lnTo>
                  <a:pt x="16127" y="21540"/>
                </a:lnTo>
                <a:lnTo>
                  <a:pt x="15802" y="21574"/>
                </a:lnTo>
                <a:lnTo>
                  <a:pt x="15478" y="21593"/>
                </a:lnTo>
                <a:lnTo>
                  <a:pt x="15146" y="21600"/>
                </a:lnTo>
                <a:close/>
              </a:path>
            </a:pathLst>
          </a:custGeom>
          <a:ln w="19050" cap="rnd">
            <a:solidFill>
              <a:srgbClr val="ECE9E1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/>
          <p:nvPr>
            <p:ph type="title"/>
          </p:nvPr>
        </p:nvSpPr>
        <p:spPr>
          <a:xfrm>
            <a:off x="719999" y="1839824"/>
            <a:ext cx="3739202" cy="1915501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Title Text</a:t>
            </a:r>
          </a:p>
        </p:txBody>
      </p:sp>
      <p:sp>
        <p:nvSpPr>
          <p:cNvPr id="24" name="Body Level One…"/>
          <p:cNvSpPr txBox="1"/>
          <p:nvPr>
            <p:ph type="body" sz="quarter" idx="1"/>
          </p:nvPr>
        </p:nvSpPr>
        <p:spPr>
          <a:xfrm>
            <a:off x="719999" y="3755325"/>
            <a:ext cx="3220501" cy="713401"/>
          </a:xfrm>
          <a:prstGeom prst="rect">
            <a:avLst/>
          </a:prstGeom>
        </p:spPr>
        <p:txBody>
          <a:bodyPr/>
          <a:lstStyle>
            <a:lvl1pPr marL="317500" indent="-177800">
              <a:buClrTx/>
              <a:buSzTx/>
              <a:buNone/>
              <a:defRPr sz="1600">
                <a:solidFill>
                  <a:srgbClr val="252E47"/>
                </a:solidFill>
              </a:defRPr>
            </a:lvl1pPr>
            <a:lvl2pPr marL="317500" indent="279400">
              <a:buClrTx/>
              <a:buSzTx/>
              <a:buNone/>
              <a:defRPr sz="1600">
                <a:solidFill>
                  <a:srgbClr val="252E47"/>
                </a:solidFill>
              </a:defRPr>
            </a:lvl2pPr>
            <a:lvl3pPr marL="317500" indent="736600">
              <a:buClrTx/>
              <a:buSzTx/>
              <a:buNone/>
              <a:defRPr sz="1600">
                <a:solidFill>
                  <a:srgbClr val="252E47"/>
                </a:solidFill>
              </a:defRPr>
            </a:lvl3pPr>
            <a:lvl4pPr marL="317500" indent="1193800">
              <a:buClrTx/>
              <a:buSzTx/>
              <a:buNone/>
              <a:defRPr sz="1600">
                <a:solidFill>
                  <a:srgbClr val="252E47"/>
                </a:solidFill>
              </a:defRPr>
            </a:lvl4pPr>
            <a:lvl5pPr marL="317500" indent="1651000">
              <a:buClrTx/>
              <a:buSzTx/>
              <a:buNone/>
              <a:defRPr sz="1600">
                <a:solidFill>
                  <a:srgbClr val="252E47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27" name="Google Shape;16;p3"/>
          <p:cNvGrpSpPr/>
          <p:nvPr/>
        </p:nvGrpSpPr>
        <p:grpSpPr>
          <a:xfrm>
            <a:off x="-962314" y="1220013"/>
            <a:ext cx="3995952" cy="564601"/>
            <a:chOff x="0" y="0"/>
            <a:chExt cx="3995951" cy="564599"/>
          </a:xfrm>
        </p:grpSpPr>
        <p:sp>
          <p:nvSpPr>
            <p:cNvPr id="25" name="Google Shape;17;p3"/>
            <p:cNvSpPr/>
            <p:nvPr/>
          </p:nvSpPr>
          <p:spPr>
            <a:xfrm flipH="1">
              <a:off x="2083929" y="0"/>
              <a:ext cx="1912023" cy="56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00" y="0"/>
                    <a:pt x="10800" y="5400"/>
                    <a:pt x="10800" y="10800"/>
                  </a:cubicBezTo>
                  <a:cubicBezTo>
                    <a:pt x="10800" y="16200"/>
                    <a:pt x="16200" y="21600"/>
                    <a:pt x="21600" y="21600"/>
                  </a:cubicBezTo>
                </a:path>
              </a:pathLst>
            </a:custGeom>
            <a:noFill/>
            <a:ln w="190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6" name="Google Shape;18;p3"/>
            <p:cNvSpPr/>
            <p:nvPr/>
          </p:nvSpPr>
          <p:spPr>
            <a:xfrm>
              <a:off x="0" y="924"/>
              <a:ext cx="2085913" cy="563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00" y="0"/>
                    <a:pt x="10800" y="5400"/>
                    <a:pt x="10800" y="10800"/>
                  </a:cubicBezTo>
                  <a:cubicBezTo>
                    <a:pt x="10800" y="16200"/>
                    <a:pt x="16200" y="21600"/>
                    <a:pt x="21600" y="21600"/>
                  </a:cubicBezTo>
                </a:path>
              </a:pathLst>
            </a:custGeom>
            <a:noFill/>
            <a:ln w="190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10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214" name="Google Shape;125;p21"/>
          <p:cNvSpPr/>
          <p:nvPr/>
        </p:nvSpPr>
        <p:spPr>
          <a:xfrm>
            <a:off x="-1164277" y="2797998"/>
            <a:ext cx="1773547" cy="2116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46" y="21600"/>
                </a:moveTo>
                <a:lnTo>
                  <a:pt x="6454" y="21600"/>
                </a:lnTo>
                <a:lnTo>
                  <a:pt x="6130" y="21593"/>
                </a:lnTo>
                <a:lnTo>
                  <a:pt x="5798" y="21574"/>
                </a:lnTo>
                <a:lnTo>
                  <a:pt x="5481" y="21540"/>
                </a:lnTo>
                <a:lnTo>
                  <a:pt x="5157" y="21487"/>
                </a:lnTo>
                <a:lnTo>
                  <a:pt x="4848" y="21428"/>
                </a:lnTo>
                <a:lnTo>
                  <a:pt x="4540" y="21355"/>
                </a:lnTo>
                <a:lnTo>
                  <a:pt x="4247" y="21269"/>
                </a:lnTo>
                <a:lnTo>
                  <a:pt x="3955" y="21176"/>
                </a:lnTo>
                <a:lnTo>
                  <a:pt x="3662" y="21063"/>
                </a:lnTo>
                <a:lnTo>
                  <a:pt x="3385" y="20944"/>
                </a:lnTo>
                <a:lnTo>
                  <a:pt x="3116" y="20812"/>
                </a:lnTo>
                <a:lnTo>
                  <a:pt x="2855" y="20672"/>
                </a:lnTo>
                <a:lnTo>
                  <a:pt x="2602" y="20520"/>
                </a:lnTo>
                <a:lnTo>
                  <a:pt x="2357" y="20361"/>
                </a:lnTo>
                <a:lnTo>
                  <a:pt x="2128" y="20189"/>
                </a:lnTo>
                <a:lnTo>
                  <a:pt x="1898" y="20010"/>
                </a:lnTo>
                <a:lnTo>
                  <a:pt x="1685" y="19824"/>
                </a:lnTo>
                <a:lnTo>
                  <a:pt x="1479" y="19626"/>
                </a:lnTo>
                <a:lnTo>
                  <a:pt x="1289" y="19420"/>
                </a:lnTo>
                <a:lnTo>
                  <a:pt x="1107" y="19208"/>
                </a:lnTo>
                <a:lnTo>
                  <a:pt x="941" y="18990"/>
                </a:lnTo>
                <a:lnTo>
                  <a:pt x="783" y="18764"/>
                </a:lnTo>
                <a:lnTo>
                  <a:pt x="640" y="18532"/>
                </a:lnTo>
                <a:lnTo>
                  <a:pt x="514" y="18294"/>
                </a:lnTo>
                <a:lnTo>
                  <a:pt x="396" y="18049"/>
                </a:lnTo>
                <a:lnTo>
                  <a:pt x="293" y="17797"/>
                </a:lnTo>
                <a:lnTo>
                  <a:pt x="205" y="17538"/>
                </a:lnTo>
                <a:lnTo>
                  <a:pt x="134" y="17280"/>
                </a:lnTo>
                <a:lnTo>
                  <a:pt x="79" y="17015"/>
                </a:lnTo>
                <a:lnTo>
                  <a:pt x="39" y="16743"/>
                </a:lnTo>
                <a:lnTo>
                  <a:pt x="16" y="16472"/>
                </a:lnTo>
                <a:lnTo>
                  <a:pt x="0" y="16193"/>
                </a:lnTo>
                <a:lnTo>
                  <a:pt x="0" y="5407"/>
                </a:lnTo>
                <a:lnTo>
                  <a:pt x="16" y="5129"/>
                </a:lnTo>
                <a:lnTo>
                  <a:pt x="39" y="4857"/>
                </a:lnTo>
                <a:lnTo>
                  <a:pt x="79" y="4585"/>
                </a:lnTo>
                <a:lnTo>
                  <a:pt x="134" y="4320"/>
                </a:lnTo>
                <a:lnTo>
                  <a:pt x="205" y="4062"/>
                </a:lnTo>
                <a:lnTo>
                  <a:pt x="293" y="3803"/>
                </a:lnTo>
                <a:lnTo>
                  <a:pt x="396" y="3552"/>
                </a:lnTo>
                <a:lnTo>
                  <a:pt x="514" y="3306"/>
                </a:lnTo>
                <a:lnTo>
                  <a:pt x="640" y="3068"/>
                </a:lnTo>
                <a:lnTo>
                  <a:pt x="783" y="2836"/>
                </a:lnTo>
                <a:lnTo>
                  <a:pt x="941" y="2611"/>
                </a:lnTo>
                <a:lnTo>
                  <a:pt x="1107" y="2392"/>
                </a:lnTo>
                <a:lnTo>
                  <a:pt x="1289" y="2180"/>
                </a:lnTo>
                <a:lnTo>
                  <a:pt x="1479" y="1975"/>
                </a:lnTo>
                <a:lnTo>
                  <a:pt x="1685" y="1776"/>
                </a:lnTo>
                <a:lnTo>
                  <a:pt x="1898" y="1590"/>
                </a:lnTo>
                <a:lnTo>
                  <a:pt x="2128" y="1411"/>
                </a:lnTo>
                <a:lnTo>
                  <a:pt x="2357" y="1239"/>
                </a:lnTo>
                <a:lnTo>
                  <a:pt x="2602" y="1080"/>
                </a:lnTo>
                <a:lnTo>
                  <a:pt x="2855" y="928"/>
                </a:lnTo>
                <a:lnTo>
                  <a:pt x="3116" y="789"/>
                </a:lnTo>
                <a:lnTo>
                  <a:pt x="3385" y="656"/>
                </a:lnTo>
                <a:lnTo>
                  <a:pt x="3662" y="537"/>
                </a:lnTo>
                <a:lnTo>
                  <a:pt x="3955" y="424"/>
                </a:lnTo>
                <a:lnTo>
                  <a:pt x="4247" y="331"/>
                </a:lnTo>
                <a:lnTo>
                  <a:pt x="4540" y="245"/>
                </a:lnTo>
                <a:lnTo>
                  <a:pt x="4848" y="172"/>
                </a:lnTo>
                <a:lnTo>
                  <a:pt x="5157" y="113"/>
                </a:lnTo>
                <a:lnTo>
                  <a:pt x="5481" y="60"/>
                </a:lnTo>
                <a:lnTo>
                  <a:pt x="5798" y="27"/>
                </a:lnTo>
                <a:lnTo>
                  <a:pt x="6130" y="7"/>
                </a:lnTo>
                <a:lnTo>
                  <a:pt x="6454" y="0"/>
                </a:lnTo>
                <a:lnTo>
                  <a:pt x="15146" y="0"/>
                </a:lnTo>
                <a:lnTo>
                  <a:pt x="15478" y="7"/>
                </a:lnTo>
                <a:lnTo>
                  <a:pt x="15802" y="27"/>
                </a:lnTo>
                <a:lnTo>
                  <a:pt x="16127" y="60"/>
                </a:lnTo>
                <a:lnTo>
                  <a:pt x="16443" y="113"/>
                </a:lnTo>
                <a:lnTo>
                  <a:pt x="16752" y="172"/>
                </a:lnTo>
                <a:lnTo>
                  <a:pt x="17060" y="245"/>
                </a:lnTo>
                <a:lnTo>
                  <a:pt x="17361" y="331"/>
                </a:lnTo>
                <a:lnTo>
                  <a:pt x="17653" y="424"/>
                </a:lnTo>
                <a:lnTo>
                  <a:pt x="17938" y="537"/>
                </a:lnTo>
                <a:lnTo>
                  <a:pt x="18215" y="656"/>
                </a:lnTo>
                <a:lnTo>
                  <a:pt x="18484" y="789"/>
                </a:lnTo>
                <a:lnTo>
                  <a:pt x="18745" y="928"/>
                </a:lnTo>
                <a:lnTo>
                  <a:pt x="18998" y="1080"/>
                </a:lnTo>
                <a:lnTo>
                  <a:pt x="19243" y="1239"/>
                </a:lnTo>
                <a:lnTo>
                  <a:pt x="19480" y="1411"/>
                </a:lnTo>
                <a:lnTo>
                  <a:pt x="19702" y="1590"/>
                </a:lnTo>
                <a:lnTo>
                  <a:pt x="19915" y="1776"/>
                </a:lnTo>
                <a:lnTo>
                  <a:pt x="20121" y="1975"/>
                </a:lnTo>
                <a:lnTo>
                  <a:pt x="20311" y="2180"/>
                </a:lnTo>
                <a:lnTo>
                  <a:pt x="20493" y="2392"/>
                </a:lnTo>
                <a:lnTo>
                  <a:pt x="20659" y="2611"/>
                </a:lnTo>
                <a:lnTo>
                  <a:pt x="20817" y="2836"/>
                </a:lnTo>
                <a:lnTo>
                  <a:pt x="20959" y="3068"/>
                </a:lnTo>
                <a:lnTo>
                  <a:pt x="21094" y="3306"/>
                </a:lnTo>
                <a:lnTo>
                  <a:pt x="21204" y="3552"/>
                </a:lnTo>
                <a:lnTo>
                  <a:pt x="21307" y="3803"/>
                </a:lnTo>
                <a:lnTo>
                  <a:pt x="21394" y="4062"/>
                </a:lnTo>
                <a:lnTo>
                  <a:pt x="21466" y="4320"/>
                </a:lnTo>
                <a:lnTo>
                  <a:pt x="21529" y="4585"/>
                </a:lnTo>
                <a:lnTo>
                  <a:pt x="21568" y="4857"/>
                </a:lnTo>
                <a:lnTo>
                  <a:pt x="21592" y="5129"/>
                </a:lnTo>
                <a:lnTo>
                  <a:pt x="21600" y="5407"/>
                </a:lnTo>
                <a:lnTo>
                  <a:pt x="21600" y="16193"/>
                </a:lnTo>
                <a:lnTo>
                  <a:pt x="21592" y="16472"/>
                </a:lnTo>
                <a:lnTo>
                  <a:pt x="21568" y="16743"/>
                </a:lnTo>
                <a:lnTo>
                  <a:pt x="21529" y="17015"/>
                </a:lnTo>
                <a:lnTo>
                  <a:pt x="21466" y="17280"/>
                </a:lnTo>
                <a:lnTo>
                  <a:pt x="21394" y="17538"/>
                </a:lnTo>
                <a:lnTo>
                  <a:pt x="21307" y="17797"/>
                </a:lnTo>
                <a:lnTo>
                  <a:pt x="21204" y="18049"/>
                </a:lnTo>
                <a:lnTo>
                  <a:pt x="21094" y="18294"/>
                </a:lnTo>
                <a:lnTo>
                  <a:pt x="20959" y="18532"/>
                </a:lnTo>
                <a:lnTo>
                  <a:pt x="20817" y="18764"/>
                </a:lnTo>
                <a:lnTo>
                  <a:pt x="20659" y="18990"/>
                </a:lnTo>
                <a:lnTo>
                  <a:pt x="20493" y="19208"/>
                </a:lnTo>
                <a:lnTo>
                  <a:pt x="20311" y="19420"/>
                </a:lnTo>
                <a:lnTo>
                  <a:pt x="20121" y="19626"/>
                </a:lnTo>
                <a:lnTo>
                  <a:pt x="19915" y="19824"/>
                </a:lnTo>
                <a:lnTo>
                  <a:pt x="19702" y="20010"/>
                </a:lnTo>
                <a:lnTo>
                  <a:pt x="19480" y="20189"/>
                </a:lnTo>
                <a:lnTo>
                  <a:pt x="19243" y="20361"/>
                </a:lnTo>
                <a:lnTo>
                  <a:pt x="18998" y="20520"/>
                </a:lnTo>
                <a:lnTo>
                  <a:pt x="18745" y="20672"/>
                </a:lnTo>
                <a:lnTo>
                  <a:pt x="18484" y="20812"/>
                </a:lnTo>
                <a:lnTo>
                  <a:pt x="18215" y="20944"/>
                </a:lnTo>
                <a:lnTo>
                  <a:pt x="17938" y="21063"/>
                </a:lnTo>
                <a:lnTo>
                  <a:pt x="17653" y="21176"/>
                </a:lnTo>
                <a:lnTo>
                  <a:pt x="17361" y="21269"/>
                </a:lnTo>
                <a:lnTo>
                  <a:pt x="17060" y="21355"/>
                </a:lnTo>
                <a:lnTo>
                  <a:pt x="16752" y="21428"/>
                </a:lnTo>
                <a:lnTo>
                  <a:pt x="16443" y="21487"/>
                </a:lnTo>
                <a:lnTo>
                  <a:pt x="16127" y="21540"/>
                </a:lnTo>
                <a:lnTo>
                  <a:pt x="15802" y="21574"/>
                </a:lnTo>
                <a:lnTo>
                  <a:pt x="15478" y="21593"/>
                </a:lnTo>
                <a:lnTo>
                  <a:pt x="15146" y="21600"/>
                </a:lnTo>
                <a:close/>
              </a:path>
            </a:pathLst>
          </a:custGeom>
          <a:ln w="19050" cap="rnd">
            <a:solidFill>
              <a:srgbClr val="ECE9E1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15" name="Google Shape;126;p21"/>
          <p:cNvSpPr/>
          <p:nvPr/>
        </p:nvSpPr>
        <p:spPr>
          <a:xfrm>
            <a:off x="8576423" y="228599"/>
            <a:ext cx="1773547" cy="21168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46" y="21600"/>
                </a:moveTo>
                <a:lnTo>
                  <a:pt x="6454" y="21600"/>
                </a:lnTo>
                <a:lnTo>
                  <a:pt x="6130" y="21593"/>
                </a:lnTo>
                <a:lnTo>
                  <a:pt x="5798" y="21574"/>
                </a:lnTo>
                <a:lnTo>
                  <a:pt x="5481" y="21540"/>
                </a:lnTo>
                <a:lnTo>
                  <a:pt x="5157" y="21487"/>
                </a:lnTo>
                <a:lnTo>
                  <a:pt x="4848" y="21428"/>
                </a:lnTo>
                <a:lnTo>
                  <a:pt x="4540" y="21355"/>
                </a:lnTo>
                <a:lnTo>
                  <a:pt x="4247" y="21269"/>
                </a:lnTo>
                <a:lnTo>
                  <a:pt x="3955" y="21176"/>
                </a:lnTo>
                <a:lnTo>
                  <a:pt x="3662" y="21063"/>
                </a:lnTo>
                <a:lnTo>
                  <a:pt x="3385" y="20944"/>
                </a:lnTo>
                <a:lnTo>
                  <a:pt x="3116" y="20812"/>
                </a:lnTo>
                <a:lnTo>
                  <a:pt x="2855" y="20672"/>
                </a:lnTo>
                <a:lnTo>
                  <a:pt x="2602" y="20520"/>
                </a:lnTo>
                <a:lnTo>
                  <a:pt x="2357" y="20361"/>
                </a:lnTo>
                <a:lnTo>
                  <a:pt x="2128" y="20189"/>
                </a:lnTo>
                <a:lnTo>
                  <a:pt x="1898" y="20010"/>
                </a:lnTo>
                <a:lnTo>
                  <a:pt x="1685" y="19824"/>
                </a:lnTo>
                <a:lnTo>
                  <a:pt x="1479" y="19626"/>
                </a:lnTo>
                <a:lnTo>
                  <a:pt x="1289" y="19420"/>
                </a:lnTo>
                <a:lnTo>
                  <a:pt x="1107" y="19208"/>
                </a:lnTo>
                <a:lnTo>
                  <a:pt x="941" y="18990"/>
                </a:lnTo>
                <a:lnTo>
                  <a:pt x="783" y="18764"/>
                </a:lnTo>
                <a:lnTo>
                  <a:pt x="640" y="18532"/>
                </a:lnTo>
                <a:lnTo>
                  <a:pt x="514" y="18294"/>
                </a:lnTo>
                <a:lnTo>
                  <a:pt x="396" y="18049"/>
                </a:lnTo>
                <a:lnTo>
                  <a:pt x="293" y="17797"/>
                </a:lnTo>
                <a:lnTo>
                  <a:pt x="205" y="17538"/>
                </a:lnTo>
                <a:lnTo>
                  <a:pt x="134" y="17280"/>
                </a:lnTo>
                <a:lnTo>
                  <a:pt x="79" y="17015"/>
                </a:lnTo>
                <a:lnTo>
                  <a:pt x="39" y="16743"/>
                </a:lnTo>
                <a:lnTo>
                  <a:pt x="16" y="16472"/>
                </a:lnTo>
                <a:lnTo>
                  <a:pt x="0" y="16193"/>
                </a:lnTo>
                <a:lnTo>
                  <a:pt x="0" y="5407"/>
                </a:lnTo>
                <a:lnTo>
                  <a:pt x="16" y="5129"/>
                </a:lnTo>
                <a:lnTo>
                  <a:pt x="39" y="4857"/>
                </a:lnTo>
                <a:lnTo>
                  <a:pt x="79" y="4585"/>
                </a:lnTo>
                <a:lnTo>
                  <a:pt x="134" y="4320"/>
                </a:lnTo>
                <a:lnTo>
                  <a:pt x="205" y="4062"/>
                </a:lnTo>
                <a:lnTo>
                  <a:pt x="293" y="3803"/>
                </a:lnTo>
                <a:lnTo>
                  <a:pt x="396" y="3552"/>
                </a:lnTo>
                <a:lnTo>
                  <a:pt x="514" y="3306"/>
                </a:lnTo>
                <a:lnTo>
                  <a:pt x="640" y="3068"/>
                </a:lnTo>
                <a:lnTo>
                  <a:pt x="783" y="2836"/>
                </a:lnTo>
                <a:lnTo>
                  <a:pt x="941" y="2611"/>
                </a:lnTo>
                <a:lnTo>
                  <a:pt x="1107" y="2392"/>
                </a:lnTo>
                <a:lnTo>
                  <a:pt x="1289" y="2180"/>
                </a:lnTo>
                <a:lnTo>
                  <a:pt x="1479" y="1975"/>
                </a:lnTo>
                <a:lnTo>
                  <a:pt x="1685" y="1776"/>
                </a:lnTo>
                <a:lnTo>
                  <a:pt x="1898" y="1590"/>
                </a:lnTo>
                <a:lnTo>
                  <a:pt x="2128" y="1411"/>
                </a:lnTo>
                <a:lnTo>
                  <a:pt x="2357" y="1239"/>
                </a:lnTo>
                <a:lnTo>
                  <a:pt x="2602" y="1080"/>
                </a:lnTo>
                <a:lnTo>
                  <a:pt x="2855" y="928"/>
                </a:lnTo>
                <a:lnTo>
                  <a:pt x="3116" y="789"/>
                </a:lnTo>
                <a:lnTo>
                  <a:pt x="3385" y="656"/>
                </a:lnTo>
                <a:lnTo>
                  <a:pt x="3662" y="537"/>
                </a:lnTo>
                <a:lnTo>
                  <a:pt x="3955" y="424"/>
                </a:lnTo>
                <a:lnTo>
                  <a:pt x="4247" y="331"/>
                </a:lnTo>
                <a:lnTo>
                  <a:pt x="4540" y="245"/>
                </a:lnTo>
                <a:lnTo>
                  <a:pt x="4848" y="172"/>
                </a:lnTo>
                <a:lnTo>
                  <a:pt x="5157" y="113"/>
                </a:lnTo>
                <a:lnTo>
                  <a:pt x="5481" y="60"/>
                </a:lnTo>
                <a:lnTo>
                  <a:pt x="5798" y="27"/>
                </a:lnTo>
                <a:lnTo>
                  <a:pt x="6130" y="7"/>
                </a:lnTo>
                <a:lnTo>
                  <a:pt x="6454" y="0"/>
                </a:lnTo>
                <a:lnTo>
                  <a:pt x="15146" y="0"/>
                </a:lnTo>
                <a:lnTo>
                  <a:pt x="15478" y="7"/>
                </a:lnTo>
                <a:lnTo>
                  <a:pt x="15802" y="27"/>
                </a:lnTo>
                <a:lnTo>
                  <a:pt x="16127" y="60"/>
                </a:lnTo>
                <a:lnTo>
                  <a:pt x="16443" y="113"/>
                </a:lnTo>
                <a:lnTo>
                  <a:pt x="16752" y="172"/>
                </a:lnTo>
                <a:lnTo>
                  <a:pt x="17060" y="245"/>
                </a:lnTo>
                <a:lnTo>
                  <a:pt x="17361" y="331"/>
                </a:lnTo>
                <a:lnTo>
                  <a:pt x="17653" y="424"/>
                </a:lnTo>
                <a:lnTo>
                  <a:pt x="17938" y="537"/>
                </a:lnTo>
                <a:lnTo>
                  <a:pt x="18215" y="656"/>
                </a:lnTo>
                <a:lnTo>
                  <a:pt x="18484" y="789"/>
                </a:lnTo>
                <a:lnTo>
                  <a:pt x="18745" y="928"/>
                </a:lnTo>
                <a:lnTo>
                  <a:pt x="18998" y="1080"/>
                </a:lnTo>
                <a:lnTo>
                  <a:pt x="19243" y="1239"/>
                </a:lnTo>
                <a:lnTo>
                  <a:pt x="19480" y="1411"/>
                </a:lnTo>
                <a:lnTo>
                  <a:pt x="19702" y="1590"/>
                </a:lnTo>
                <a:lnTo>
                  <a:pt x="19915" y="1776"/>
                </a:lnTo>
                <a:lnTo>
                  <a:pt x="20121" y="1975"/>
                </a:lnTo>
                <a:lnTo>
                  <a:pt x="20311" y="2180"/>
                </a:lnTo>
                <a:lnTo>
                  <a:pt x="20493" y="2392"/>
                </a:lnTo>
                <a:lnTo>
                  <a:pt x="20659" y="2611"/>
                </a:lnTo>
                <a:lnTo>
                  <a:pt x="20817" y="2836"/>
                </a:lnTo>
                <a:lnTo>
                  <a:pt x="20959" y="3068"/>
                </a:lnTo>
                <a:lnTo>
                  <a:pt x="21094" y="3306"/>
                </a:lnTo>
                <a:lnTo>
                  <a:pt x="21204" y="3552"/>
                </a:lnTo>
                <a:lnTo>
                  <a:pt x="21307" y="3803"/>
                </a:lnTo>
                <a:lnTo>
                  <a:pt x="21394" y="4062"/>
                </a:lnTo>
                <a:lnTo>
                  <a:pt x="21466" y="4320"/>
                </a:lnTo>
                <a:lnTo>
                  <a:pt x="21529" y="4585"/>
                </a:lnTo>
                <a:lnTo>
                  <a:pt x="21568" y="4857"/>
                </a:lnTo>
                <a:lnTo>
                  <a:pt x="21592" y="5129"/>
                </a:lnTo>
                <a:lnTo>
                  <a:pt x="21600" y="5407"/>
                </a:lnTo>
                <a:lnTo>
                  <a:pt x="21600" y="16193"/>
                </a:lnTo>
                <a:lnTo>
                  <a:pt x="21592" y="16472"/>
                </a:lnTo>
                <a:lnTo>
                  <a:pt x="21568" y="16743"/>
                </a:lnTo>
                <a:lnTo>
                  <a:pt x="21529" y="17015"/>
                </a:lnTo>
                <a:lnTo>
                  <a:pt x="21466" y="17280"/>
                </a:lnTo>
                <a:lnTo>
                  <a:pt x="21394" y="17538"/>
                </a:lnTo>
                <a:lnTo>
                  <a:pt x="21307" y="17797"/>
                </a:lnTo>
                <a:lnTo>
                  <a:pt x="21204" y="18049"/>
                </a:lnTo>
                <a:lnTo>
                  <a:pt x="21094" y="18294"/>
                </a:lnTo>
                <a:lnTo>
                  <a:pt x="20959" y="18532"/>
                </a:lnTo>
                <a:lnTo>
                  <a:pt x="20817" y="18764"/>
                </a:lnTo>
                <a:lnTo>
                  <a:pt x="20659" y="18990"/>
                </a:lnTo>
                <a:lnTo>
                  <a:pt x="20493" y="19208"/>
                </a:lnTo>
                <a:lnTo>
                  <a:pt x="20311" y="19420"/>
                </a:lnTo>
                <a:lnTo>
                  <a:pt x="20121" y="19626"/>
                </a:lnTo>
                <a:lnTo>
                  <a:pt x="19915" y="19824"/>
                </a:lnTo>
                <a:lnTo>
                  <a:pt x="19702" y="20010"/>
                </a:lnTo>
                <a:lnTo>
                  <a:pt x="19480" y="20189"/>
                </a:lnTo>
                <a:lnTo>
                  <a:pt x="19243" y="20361"/>
                </a:lnTo>
                <a:lnTo>
                  <a:pt x="18998" y="20520"/>
                </a:lnTo>
                <a:lnTo>
                  <a:pt x="18745" y="20672"/>
                </a:lnTo>
                <a:lnTo>
                  <a:pt x="18484" y="20812"/>
                </a:lnTo>
                <a:lnTo>
                  <a:pt x="18215" y="20944"/>
                </a:lnTo>
                <a:lnTo>
                  <a:pt x="17938" y="21063"/>
                </a:lnTo>
                <a:lnTo>
                  <a:pt x="17653" y="21176"/>
                </a:lnTo>
                <a:lnTo>
                  <a:pt x="17361" y="21269"/>
                </a:lnTo>
                <a:lnTo>
                  <a:pt x="17060" y="21355"/>
                </a:lnTo>
                <a:lnTo>
                  <a:pt x="16752" y="21428"/>
                </a:lnTo>
                <a:lnTo>
                  <a:pt x="16443" y="21487"/>
                </a:lnTo>
                <a:lnTo>
                  <a:pt x="16127" y="21540"/>
                </a:lnTo>
                <a:lnTo>
                  <a:pt x="15802" y="21574"/>
                </a:lnTo>
                <a:lnTo>
                  <a:pt x="15478" y="21593"/>
                </a:lnTo>
                <a:lnTo>
                  <a:pt x="15146" y="21600"/>
                </a:lnTo>
                <a:close/>
              </a:path>
            </a:pathLst>
          </a:custGeom>
          <a:ln w="19050" cap="rnd">
            <a:solidFill>
              <a:srgbClr val="ECE9E1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10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224" name="Google Shape;129;p22"/>
          <p:cNvSpPr/>
          <p:nvPr/>
        </p:nvSpPr>
        <p:spPr>
          <a:xfrm>
            <a:off x="-916377" y="446499"/>
            <a:ext cx="1773547" cy="21168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46" y="21600"/>
                </a:moveTo>
                <a:lnTo>
                  <a:pt x="6454" y="21600"/>
                </a:lnTo>
                <a:lnTo>
                  <a:pt x="6130" y="21593"/>
                </a:lnTo>
                <a:lnTo>
                  <a:pt x="5798" y="21574"/>
                </a:lnTo>
                <a:lnTo>
                  <a:pt x="5481" y="21540"/>
                </a:lnTo>
                <a:lnTo>
                  <a:pt x="5157" y="21487"/>
                </a:lnTo>
                <a:lnTo>
                  <a:pt x="4848" y="21428"/>
                </a:lnTo>
                <a:lnTo>
                  <a:pt x="4540" y="21355"/>
                </a:lnTo>
                <a:lnTo>
                  <a:pt x="4247" y="21269"/>
                </a:lnTo>
                <a:lnTo>
                  <a:pt x="3955" y="21176"/>
                </a:lnTo>
                <a:lnTo>
                  <a:pt x="3662" y="21063"/>
                </a:lnTo>
                <a:lnTo>
                  <a:pt x="3385" y="20944"/>
                </a:lnTo>
                <a:lnTo>
                  <a:pt x="3116" y="20812"/>
                </a:lnTo>
                <a:lnTo>
                  <a:pt x="2855" y="20672"/>
                </a:lnTo>
                <a:lnTo>
                  <a:pt x="2602" y="20520"/>
                </a:lnTo>
                <a:lnTo>
                  <a:pt x="2357" y="20361"/>
                </a:lnTo>
                <a:lnTo>
                  <a:pt x="2128" y="20189"/>
                </a:lnTo>
                <a:lnTo>
                  <a:pt x="1898" y="20010"/>
                </a:lnTo>
                <a:lnTo>
                  <a:pt x="1685" y="19824"/>
                </a:lnTo>
                <a:lnTo>
                  <a:pt x="1479" y="19626"/>
                </a:lnTo>
                <a:lnTo>
                  <a:pt x="1289" y="19420"/>
                </a:lnTo>
                <a:lnTo>
                  <a:pt x="1107" y="19208"/>
                </a:lnTo>
                <a:lnTo>
                  <a:pt x="941" y="18990"/>
                </a:lnTo>
                <a:lnTo>
                  <a:pt x="783" y="18764"/>
                </a:lnTo>
                <a:lnTo>
                  <a:pt x="640" y="18532"/>
                </a:lnTo>
                <a:lnTo>
                  <a:pt x="514" y="18294"/>
                </a:lnTo>
                <a:lnTo>
                  <a:pt x="396" y="18049"/>
                </a:lnTo>
                <a:lnTo>
                  <a:pt x="293" y="17797"/>
                </a:lnTo>
                <a:lnTo>
                  <a:pt x="205" y="17538"/>
                </a:lnTo>
                <a:lnTo>
                  <a:pt x="134" y="17280"/>
                </a:lnTo>
                <a:lnTo>
                  <a:pt x="79" y="17015"/>
                </a:lnTo>
                <a:lnTo>
                  <a:pt x="39" y="16743"/>
                </a:lnTo>
                <a:lnTo>
                  <a:pt x="16" y="16472"/>
                </a:lnTo>
                <a:lnTo>
                  <a:pt x="0" y="16193"/>
                </a:lnTo>
                <a:lnTo>
                  <a:pt x="0" y="5407"/>
                </a:lnTo>
                <a:lnTo>
                  <a:pt x="16" y="5129"/>
                </a:lnTo>
                <a:lnTo>
                  <a:pt x="39" y="4857"/>
                </a:lnTo>
                <a:lnTo>
                  <a:pt x="79" y="4585"/>
                </a:lnTo>
                <a:lnTo>
                  <a:pt x="134" y="4320"/>
                </a:lnTo>
                <a:lnTo>
                  <a:pt x="205" y="4062"/>
                </a:lnTo>
                <a:lnTo>
                  <a:pt x="293" y="3803"/>
                </a:lnTo>
                <a:lnTo>
                  <a:pt x="396" y="3552"/>
                </a:lnTo>
                <a:lnTo>
                  <a:pt x="514" y="3306"/>
                </a:lnTo>
                <a:lnTo>
                  <a:pt x="640" y="3068"/>
                </a:lnTo>
                <a:lnTo>
                  <a:pt x="783" y="2836"/>
                </a:lnTo>
                <a:lnTo>
                  <a:pt x="941" y="2611"/>
                </a:lnTo>
                <a:lnTo>
                  <a:pt x="1107" y="2392"/>
                </a:lnTo>
                <a:lnTo>
                  <a:pt x="1289" y="2180"/>
                </a:lnTo>
                <a:lnTo>
                  <a:pt x="1479" y="1975"/>
                </a:lnTo>
                <a:lnTo>
                  <a:pt x="1685" y="1776"/>
                </a:lnTo>
                <a:lnTo>
                  <a:pt x="1898" y="1590"/>
                </a:lnTo>
                <a:lnTo>
                  <a:pt x="2128" y="1411"/>
                </a:lnTo>
                <a:lnTo>
                  <a:pt x="2357" y="1239"/>
                </a:lnTo>
                <a:lnTo>
                  <a:pt x="2602" y="1080"/>
                </a:lnTo>
                <a:lnTo>
                  <a:pt x="2855" y="928"/>
                </a:lnTo>
                <a:lnTo>
                  <a:pt x="3116" y="789"/>
                </a:lnTo>
                <a:lnTo>
                  <a:pt x="3385" y="656"/>
                </a:lnTo>
                <a:lnTo>
                  <a:pt x="3662" y="537"/>
                </a:lnTo>
                <a:lnTo>
                  <a:pt x="3955" y="424"/>
                </a:lnTo>
                <a:lnTo>
                  <a:pt x="4247" y="331"/>
                </a:lnTo>
                <a:lnTo>
                  <a:pt x="4540" y="245"/>
                </a:lnTo>
                <a:lnTo>
                  <a:pt x="4848" y="172"/>
                </a:lnTo>
                <a:lnTo>
                  <a:pt x="5157" y="113"/>
                </a:lnTo>
                <a:lnTo>
                  <a:pt x="5481" y="60"/>
                </a:lnTo>
                <a:lnTo>
                  <a:pt x="5798" y="27"/>
                </a:lnTo>
                <a:lnTo>
                  <a:pt x="6130" y="7"/>
                </a:lnTo>
                <a:lnTo>
                  <a:pt x="6454" y="0"/>
                </a:lnTo>
                <a:lnTo>
                  <a:pt x="15146" y="0"/>
                </a:lnTo>
                <a:lnTo>
                  <a:pt x="15478" y="7"/>
                </a:lnTo>
                <a:lnTo>
                  <a:pt x="15802" y="27"/>
                </a:lnTo>
                <a:lnTo>
                  <a:pt x="16127" y="60"/>
                </a:lnTo>
                <a:lnTo>
                  <a:pt x="16443" y="113"/>
                </a:lnTo>
                <a:lnTo>
                  <a:pt x="16752" y="172"/>
                </a:lnTo>
                <a:lnTo>
                  <a:pt x="17060" y="245"/>
                </a:lnTo>
                <a:lnTo>
                  <a:pt x="17361" y="331"/>
                </a:lnTo>
                <a:lnTo>
                  <a:pt x="17653" y="424"/>
                </a:lnTo>
                <a:lnTo>
                  <a:pt x="17938" y="537"/>
                </a:lnTo>
                <a:lnTo>
                  <a:pt x="18215" y="656"/>
                </a:lnTo>
                <a:lnTo>
                  <a:pt x="18484" y="789"/>
                </a:lnTo>
                <a:lnTo>
                  <a:pt x="18745" y="928"/>
                </a:lnTo>
                <a:lnTo>
                  <a:pt x="18998" y="1080"/>
                </a:lnTo>
                <a:lnTo>
                  <a:pt x="19243" y="1239"/>
                </a:lnTo>
                <a:lnTo>
                  <a:pt x="19480" y="1411"/>
                </a:lnTo>
                <a:lnTo>
                  <a:pt x="19702" y="1590"/>
                </a:lnTo>
                <a:lnTo>
                  <a:pt x="19915" y="1776"/>
                </a:lnTo>
                <a:lnTo>
                  <a:pt x="20121" y="1975"/>
                </a:lnTo>
                <a:lnTo>
                  <a:pt x="20311" y="2180"/>
                </a:lnTo>
                <a:lnTo>
                  <a:pt x="20493" y="2392"/>
                </a:lnTo>
                <a:lnTo>
                  <a:pt x="20659" y="2611"/>
                </a:lnTo>
                <a:lnTo>
                  <a:pt x="20817" y="2836"/>
                </a:lnTo>
                <a:lnTo>
                  <a:pt x="20959" y="3068"/>
                </a:lnTo>
                <a:lnTo>
                  <a:pt x="21094" y="3306"/>
                </a:lnTo>
                <a:lnTo>
                  <a:pt x="21204" y="3552"/>
                </a:lnTo>
                <a:lnTo>
                  <a:pt x="21307" y="3803"/>
                </a:lnTo>
                <a:lnTo>
                  <a:pt x="21394" y="4062"/>
                </a:lnTo>
                <a:lnTo>
                  <a:pt x="21466" y="4320"/>
                </a:lnTo>
                <a:lnTo>
                  <a:pt x="21529" y="4585"/>
                </a:lnTo>
                <a:lnTo>
                  <a:pt x="21568" y="4857"/>
                </a:lnTo>
                <a:lnTo>
                  <a:pt x="21592" y="5129"/>
                </a:lnTo>
                <a:lnTo>
                  <a:pt x="21600" y="5407"/>
                </a:lnTo>
                <a:lnTo>
                  <a:pt x="21600" y="16193"/>
                </a:lnTo>
                <a:lnTo>
                  <a:pt x="21592" y="16472"/>
                </a:lnTo>
                <a:lnTo>
                  <a:pt x="21568" y="16743"/>
                </a:lnTo>
                <a:lnTo>
                  <a:pt x="21529" y="17015"/>
                </a:lnTo>
                <a:lnTo>
                  <a:pt x="21466" y="17280"/>
                </a:lnTo>
                <a:lnTo>
                  <a:pt x="21394" y="17538"/>
                </a:lnTo>
                <a:lnTo>
                  <a:pt x="21307" y="17797"/>
                </a:lnTo>
                <a:lnTo>
                  <a:pt x="21204" y="18049"/>
                </a:lnTo>
                <a:lnTo>
                  <a:pt x="21094" y="18294"/>
                </a:lnTo>
                <a:lnTo>
                  <a:pt x="20959" y="18532"/>
                </a:lnTo>
                <a:lnTo>
                  <a:pt x="20817" y="18764"/>
                </a:lnTo>
                <a:lnTo>
                  <a:pt x="20659" y="18990"/>
                </a:lnTo>
                <a:lnTo>
                  <a:pt x="20493" y="19208"/>
                </a:lnTo>
                <a:lnTo>
                  <a:pt x="20311" y="19420"/>
                </a:lnTo>
                <a:lnTo>
                  <a:pt x="20121" y="19626"/>
                </a:lnTo>
                <a:lnTo>
                  <a:pt x="19915" y="19824"/>
                </a:lnTo>
                <a:lnTo>
                  <a:pt x="19702" y="20010"/>
                </a:lnTo>
                <a:lnTo>
                  <a:pt x="19480" y="20189"/>
                </a:lnTo>
                <a:lnTo>
                  <a:pt x="19243" y="20361"/>
                </a:lnTo>
                <a:lnTo>
                  <a:pt x="18998" y="20520"/>
                </a:lnTo>
                <a:lnTo>
                  <a:pt x="18745" y="20672"/>
                </a:lnTo>
                <a:lnTo>
                  <a:pt x="18484" y="20812"/>
                </a:lnTo>
                <a:lnTo>
                  <a:pt x="18215" y="20944"/>
                </a:lnTo>
                <a:lnTo>
                  <a:pt x="17938" y="21063"/>
                </a:lnTo>
                <a:lnTo>
                  <a:pt x="17653" y="21176"/>
                </a:lnTo>
                <a:lnTo>
                  <a:pt x="17361" y="21269"/>
                </a:lnTo>
                <a:lnTo>
                  <a:pt x="17060" y="21355"/>
                </a:lnTo>
                <a:lnTo>
                  <a:pt x="16752" y="21428"/>
                </a:lnTo>
                <a:lnTo>
                  <a:pt x="16443" y="21487"/>
                </a:lnTo>
                <a:lnTo>
                  <a:pt x="16127" y="21540"/>
                </a:lnTo>
                <a:lnTo>
                  <a:pt x="15802" y="21574"/>
                </a:lnTo>
                <a:lnTo>
                  <a:pt x="15478" y="21593"/>
                </a:lnTo>
                <a:lnTo>
                  <a:pt x="15146" y="21600"/>
                </a:lnTo>
                <a:close/>
              </a:path>
            </a:pathLst>
          </a:custGeom>
          <a:ln w="19050" cap="rnd">
            <a:solidFill>
              <a:srgbClr val="ECE9E1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25" name="Google Shape;130;p22"/>
          <p:cNvSpPr/>
          <p:nvPr/>
        </p:nvSpPr>
        <p:spPr>
          <a:xfrm>
            <a:off x="8283800" y="3528148"/>
            <a:ext cx="1773547" cy="2116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46" y="21600"/>
                </a:moveTo>
                <a:lnTo>
                  <a:pt x="6454" y="21600"/>
                </a:lnTo>
                <a:lnTo>
                  <a:pt x="6130" y="21593"/>
                </a:lnTo>
                <a:lnTo>
                  <a:pt x="5798" y="21574"/>
                </a:lnTo>
                <a:lnTo>
                  <a:pt x="5481" y="21540"/>
                </a:lnTo>
                <a:lnTo>
                  <a:pt x="5157" y="21487"/>
                </a:lnTo>
                <a:lnTo>
                  <a:pt x="4848" y="21428"/>
                </a:lnTo>
                <a:lnTo>
                  <a:pt x="4540" y="21355"/>
                </a:lnTo>
                <a:lnTo>
                  <a:pt x="4247" y="21269"/>
                </a:lnTo>
                <a:lnTo>
                  <a:pt x="3955" y="21176"/>
                </a:lnTo>
                <a:lnTo>
                  <a:pt x="3662" y="21063"/>
                </a:lnTo>
                <a:lnTo>
                  <a:pt x="3385" y="20944"/>
                </a:lnTo>
                <a:lnTo>
                  <a:pt x="3116" y="20812"/>
                </a:lnTo>
                <a:lnTo>
                  <a:pt x="2855" y="20672"/>
                </a:lnTo>
                <a:lnTo>
                  <a:pt x="2602" y="20520"/>
                </a:lnTo>
                <a:lnTo>
                  <a:pt x="2357" y="20361"/>
                </a:lnTo>
                <a:lnTo>
                  <a:pt x="2128" y="20189"/>
                </a:lnTo>
                <a:lnTo>
                  <a:pt x="1898" y="20010"/>
                </a:lnTo>
                <a:lnTo>
                  <a:pt x="1685" y="19824"/>
                </a:lnTo>
                <a:lnTo>
                  <a:pt x="1479" y="19626"/>
                </a:lnTo>
                <a:lnTo>
                  <a:pt x="1289" y="19420"/>
                </a:lnTo>
                <a:lnTo>
                  <a:pt x="1107" y="19208"/>
                </a:lnTo>
                <a:lnTo>
                  <a:pt x="941" y="18990"/>
                </a:lnTo>
                <a:lnTo>
                  <a:pt x="783" y="18764"/>
                </a:lnTo>
                <a:lnTo>
                  <a:pt x="640" y="18532"/>
                </a:lnTo>
                <a:lnTo>
                  <a:pt x="514" y="18294"/>
                </a:lnTo>
                <a:lnTo>
                  <a:pt x="396" y="18049"/>
                </a:lnTo>
                <a:lnTo>
                  <a:pt x="293" y="17797"/>
                </a:lnTo>
                <a:lnTo>
                  <a:pt x="205" y="17538"/>
                </a:lnTo>
                <a:lnTo>
                  <a:pt x="134" y="17280"/>
                </a:lnTo>
                <a:lnTo>
                  <a:pt x="79" y="17015"/>
                </a:lnTo>
                <a:lnTo>
                  <a:pt x="39" y="16743"/>
                </a:lnTo>
                <a:lnTo>
                  <a:pt x="16" y="16472"/>
                </a:lnTo>
                <a:lnTo>
                  <a:pt x="0" y="16193"/>
                </a:lnTo>
                <a:lnTo>
                  <a:pt x="0" y="5407"/>
                </a:lnTo>
                <a:lnTo>
                  <a:pt x="16" y="5129"/>
                </a:lnTo>
                <a:lnTo>
                  <a:pt x="39" y="4857"/>
                </a:lnTo>
                <a:lnTo>
                  <a:pt x="79" y="4585"/>
                </a:lnTo>
                <a:lnTo>
                  <a:pt x="134" y="4320"/>
                </a:lnTo>
                <a:lnTo>
                  <a:pt x="205" y="4062"/>
                </a:lnTo>
                <a:lnTo>
                  <a:pt x="293" y="3803"/>
                </a:lnTo>
                <a:lnTo>
                  <a:pt x="396" y="3552"/>
                </a:lnTo>
                <a:lnTo>
                  <a:pt x="514" y="3306"/>
                </a:lnTo>
                <a:lnTo>
                  <a:pt x="640" y="3068"/>
                </a:lnTo>
                <a:lnTo>
                  <a:pt x="783" y="2836"/>
                </a:lnTo>
                <a:lnTo>
                  <a:pt x="941" y="2611"/>
                </a:lnTo>
                <a:lnTo>
                  <a:pt x="1107" y="2392"/>
                </a:lnTo>
                <a:lnTo>
                  <a:pt x="1289" y="2180"/>
                </a:lnTo>
                <a:lnTo>
                  <a:pt x="1479" y="1975"/>
                </a:lnTo>
                <a:lnTo>
                  <a:pt x="1685" y="1776"/>
                </a:lnTo>
                <a:lnTo>
                  <a:pt x="1898" y="1590"/>
                </a:lnTo>
                <a:lnTo>
                  <a:pt x="2128" y="1411"/>
                </a:lnTo>
                <a:lnTo>
                  <a:pt x="2357" y="1239"/>
                </a:lnTo>
                <a:lnTo>
                  <a:pt x="2602" y="1080"/>
                </a:lnTo>
                <a:lnTo>
                  <a:pt x="2855" y="928"/>
                </a:lnTo>
                <a:lnTo>
                  <a:pt x="3116" y="789"/>
                </a:lnTo>
                <a:lnTo>
                  <a:pt x="3385" y="656"/>
                </a:lnTo>
                <a:lnTo>
                  <a:pt x="3662" y="537"/>
                </a:lnTo>
                <a:lnTo>
                  <a:pt x="3955" y="424"/>
                </a:lnTo>
                <a:lnTo>
                  <a:pt x="4247" y="331"/>
                </a:lnTo>
                <a:lnTo>
                  <a:pt x="4540" y="245"/>
                </a:lnTo>
                <a:lnTo>
                  <a:pt x="4848" y="172"/>
                </a:lnTo>
                <a:lnTo>
                  <a:pt x="5157" y="113"/>
                </a:lnTo>
                <a:lnTo>
                  <a:pt x="5481" y="60"/>
                </a:lnTo>
                <a:lnTo>
                  <a:pt x="5798" y="27"/>
                </a:lnTo>
                <a:lnTo>
                  <a:pt x="6130" y="7"/>
                </a:lnTo>
                <a:lnTo>
                  <a:pt x="6454" y="0"/>
                </a:lnTo>
                <a:lnTo>
                  <a:pt x="15146" y="0"/>
                </a:lnTo>
                <a:lnTo>
                  <a:pt x="15478" y="7"/>
                </a:lnTo>
                <a:lnTo>
                  <a:pt x="15802" y="27"/>
                </a:lnTo>
                <a:lnTo>
                  <a:pt x="16127" y="60"/>
                </a:lnTo>
                <a:lnTo>
                  <a:pt x="16443" y="113"/>
                </a:lnTo>
                <a:lnTo>
                  <a:pt x="16752" y="172"/>
                </a:lnTo>
                <a:lnTo>
                  <a:pt x="17060" y="245"/>
                </a:lnTo>
                <a:lnTo>
                  <a:pt x="17361" y="331"/>
                </a:lnTo>
                <a:lnTo>
                  <a:pt x="17653" y="424"/>
                </a:lnTo>
                <a:lnTo>
                  <a:pt x="17938" y="537"/>
                </a:lnTo>
                <a:lnTo>
                  <a:pt x="18215" y="656"/>
                </a:lnTo>
                <a:lnTo>
                  <a:pt x="18484" y="789"/>
                </a:lnTo>
                <a:lnTo>
                  <a:pt x="18745" y="928"/>
                </a:lnTo>
                <a:lnTo>
                  <a:pt x="18998" y="1080"/>
                </a:lnTo>
                <a:lnTo>
                  <a:pt x="19243" y="1239"/>
                </a:lnTo>
                <a:lnTo>
                  <a:pt x="19480" y="1411"/>
                </a:lnTo>
                <a:lnTo>
                  <a:pt x="19702" y="1590"/>
                </a:lnTo>
                <a:lnTo>
                  <a:pt x="19915" y="1776"/>
                </a:lnTo>
                <a:lnTo>
                  <a:pt x="20121" y="1975"/>
                </a:lnTo>
                <a:lnTo>
                  <a:pt x="20311" y="2180"/>
                </a:lnTo>
                <a:lnTo>
                  <a:pt x="20493" y="2392"/>
                </a:lnTo>
                <a:lnTo>
                  <a:pt x="20659" y="2611"/>
                </a:lnTo>
                <a:lnTo>
                  <a:pt x="20817" y="2836"/>
                </a:lnTo>
                <a:lnTo>
                  <a:pt x="20959" y="3068"/>
                </a:lnTo>
                <a:lnTo>
                  <a:pt x="21094" y="3306"/>
                </a:lnTo>
                <a:lnTo>
                  <a:pt x="21204" y="3552"/>
                </a:lnTo>
                <a:lnTo>
                  <a:pt x="21307" y="3803"/>
                </a:lnTo>
                <a:lnTo>
                  <a:pt x="21394" y="4062"/>
                </a:lnTo>
                <a:lnTo>
                  <a:pt x="21466" y="4320"/>
                </a:lnTo>
                <a:lnTo>
                  <a:pt x="21529" y="4585"/>
                </a:lnTo>
                <a:lnTo>
                  <a:pt x="21568" y="4857"/>
                </a:lnTo>
                <a:lnTo>
                  <a:pt x="21592" y="5129"/>
                </a:lnTo>
                <a:lnTo>
                  <a:pt x="21600" y="5407"/>
                </a:lnTo>
                <a:lnTo>
                  <a:pt x="21600" y="16193"/>
                </a:lnTo>
                <a:lnTo>
                  <a:pt x="21592" y="16472"/>
                </a:lnTo>
                <a:lnTo>
                  <a:pt x="21568" y="16743"/>
                </a:lnTo>
                <a:lnTo>
                  <a:pt x="21529" y="17015"/>
                </a:lnTo>
                <a:lnTo>
                  <a:pt x="21466" y="17280"/>
                </a:lnTo>
                <a:lnTo>
                  <a:pt x="21394" y="17538"/>
                </a:lnTo>
                <a:lnTo>
                  <a:pt x="21307" y="17797"/>
                </a:lnTo>
                <a:lnTo>
                  <a:pt x="21204" y="18049"/>
                </a:lnTo>
                <a:lnTo>
                  <a:pt x="21094" y="18294"/>
                </a:lnTo>
                <a:lnTo>
                  <a:pt x="20959" y="18532"/>
                </a:lnTo>
                <a:lnTo>
                  <a:pt x="20817" y="18764"/>
                </a:lnTo>
                <a:lnTo>
                  <a:pt x="20659" y="18990"/>
                </a:lnTo>
                <a:lnTo>
                  <a:pt x="20493" y="19208"/>
                </a:lnTo>
                <a:lnTo>
                  <a:pt x="20311" y="19420"/>
                </a:lnTo>
                <a:lnTo>
                  <a:pt x="20121" y="19626"/>
                </a:lnTo>
                <a:lnTo>
                  <a:pt x="19915" y="19824"/>
                </a:lnTo>
                <a:lnTo>
                  <a:pt x="19702" y="20010"/>
                </a:lnTo>
                <a:lnTo>
                  <a:pt x="19480" y="20189"/>
                </a:lnTo>
                <a:lnTo>
                  <a:pt x="19243" y="20361"/>
                </a:lnTo>
                <a:lnTo>
                  <a:pt x="18998" y="20520"/>
                </a:lnTo>
                <a:lnTo>
                  <a:pt x="18745" y="20672"/>
                </a:lnTo>
                <a:lnTo>
                  <a:pt x="18484" y="20812"/>
                </a:lnTo>
                <a:lnTo>
                  <a:pt x="18215" y="20944"/>
                </a:lnTo>
                <a:lnTo>
                  <a:pt x="17938" y="21063"/>
                </a:lnTo>
                <a:lnTo>
                  <a:pt x="17653" y="21176"/>
                </a:lnTo>
                <a:lnTo>
                  <a:pt x="17361" y="21269"/>
                </a:lnTo>
                <a:lnTo>
                  <a:pt x="17060" y="21355"/>
                </a:lnTo>
                <a:lnTo>
                  <a:pt x="16752" y="21428"/>
                </a:lnTo>
                <a:lnTo>
                  <a:pt x="16443" y="21487"/>
                </a:lnTo>
                <a:lnTo>
                  <a:pt x="16127" y="21540"/>
                </a:lnTo>
                <a:lnTo>
                  <a:pt x="15802" y="21574"/>
                </a:lnTo>
                <a:lnTo>
                  <a:pt x="15478" y="21593"/>
                </a:lnTo>
                <a:lnTo>
                  <a:pt x="15146" y="21600"/>
                </a:lnTo>
                <a:close/>
              </a:path>
            </a:pathLst>
          </a:custGeom>
          <a:ln w="19050" cap="rnd">
            <a:solidFill>
              <a:srgbClr val="ECE9E1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10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2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10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itle Text"/>
          <p:cNvSpPr txBox="1"/>
          <p:nvPr>
            <p:ph type="title"/>
          </p:nvPr>
        </p:nvSpPr>
        <p:spPr>
          <a:xfrm>
            <a:off x="1217587" y="1862925"/>
            <a:ext cx="2700602" cy="572701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/>
            <a:r>
              <a:t>Title Text</a:t>
            </a:r>
          </a:p>
        </p:txBody>
      </p:sp>
      <p:sp>
        <p:nvSpPr>
          <p:cNvPr id="242" name="Google Shape;135;p24"/>
          <p:cNvSpPr/>
          <p:nvPr/>
        </p:nvSpPr>
        <p:spPr>
          <a:xfrm>
            <a:off x="6897320" y="-1337100"/>
            <a:ext cx="1608014" cy="19192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46" y="21600"/>
                </a:moveTo>
                <a:lnTo>
                  <a:pt x="6454" y="21600"/>
                </a:lnTo>
                <a:lnTo>
                  <a:pt x="6130" y="21593"/>
                </a:lnTo>
                <a:lnTo>
                  <a:pt x="5798" y="21574"/>
                </a:lnTo>
                <a:lnTo>
                  <a:pt x="5481" y="21540"/>
                </a:lnTo>
                <a:lnTo>
                  <a:pt x="5157" y="21487"/>
                </a:lnTo>
                <a:lnTo>
                  <a:pt x="4848" y="21428"/>
                </a:lnTo>
                <a:lnTo>
                  <a:pt x="4540" y="21355"/>
                </a:lnTo>
                <a:lnTo>
                  <a:pt x="4247" y="21269"/>
                </a:lnTo>
                <a:lnTo>
                  <a:pt x="3955" y="21176"/>
                </a:lnTo>
                <a:lnTo>
                  <a:pt x="3662" y="21063"/>
                </a:lnTo>
                <a:lnTo>
                  <a:pt x="3385" y="20944"/>
                </a:lnTo>
                <a:lnTo>
                  <a:pt x="3116" y="20812"/>
                </a:lnTo>
                <a:lnTo>
                  <a:pt x="2855" y="20672"/>
                </a:lnTo>
                <a:lnTo>
                  <a:pt x="2602" y="20520"/>
                </a:lnTo>
                <a:lnTo>
                  <a:pt x="2357" y="20361"/>
                </a:lnTo>
                <a:lnTo>
                  <a:pt x="2128" y="20189"/>
                </a:lnTo>
                <a:lnTo>
                  <a:pt x="1898" y="20010"/>
                </a:lnTo>
                <a:lnTo>
                  <a:pt x="1685" y="19824"/>
                </a:lnTo>
                <a:lnTo>
                  <a:pt x="1479" y="19626"/>
                </a:lnTo>
                <a:lnTo>
                  <a:pt x="1289" y="19420"/>
                </a:lnTo>
                <a:lnTo>
                  <a:pt x="1107" y="19208"/>
                </a:lnTo>
                <a:lnTo>
                  <a:pt x="941" y="18990"/>
                </a:lnTo>
                <a:lnTo>
                  <a:pt x="783" y="18764"/>
                </a:lnTo>
                <a:lnTo>
                  <a:pt x="640" y="18532"/>
                </a:lnTo>
                <a:lnTo>
                  <a:pt x="514" y="18294"/>
                </a:lnTo>
                <a:lnTo>
                  <a:pt x="396" y="18049"/>
                </a:lnTo>
                <a:lnTo>
                  <a:pt x="293" y="17797"/>
                </a:lnTo>
                <a:lnTo>
                  <a:pt x="205" y="17538"/>
                </a:lnTo>
                <a:lnTo>
                  <a:pt x="134" y="17280"/>
                </a:lnTo>
                <a:lnTo>
                  <a:pt x="79" y="17015"/>
                </a:lnTo>
                <a:lnTo>
                  <a:pt x="39" y="16743"/>
                </a:lnTo>
                <a:lnTo>
                  <a:pt x="16" y="16472"/>
                </a:lnTo>
                <a:lnTo>
                  <a:pt x="0" y="16193"/>
                </a:lnTo>
                <a:lnTo>
                  <a:pt x="0" y="5407"/>
                </a:lnTo>
                <a:lnTo>
                  <a:pt x="16" y="5129"/>
                </a:lnTo>
                <a:lnTo>
                  <a:pt x="39" y="4857"/>
                </a:lnTo>
                <a:lnTo>
                  <a:pt x="79" y="4585"/>
                </a:lnTo>
                <a:lnTo>
                  <a:pt x="134" y="4320"/>
                </a:lnTo>
                <a:lnTo>
                  <a:pt x="205" y="4062"/>
                </a:lnTo>
                <a:lnTo>
                  <a:pt x="293" y="3803"/>
                </a:lnTo>
                <a:lnTo>
                  <a:pt x="396" y="3552"/>
                </a:lnTo>
                <a:lnTo>
                  <a:pt x="514" y="3306"/>
                </a:lnTo>
                <a:lnTo>
                  <a:pt x="640" y="3068"/>
                </a:lnTo>
                <a:lnTo>
                  <a:pt x="783" y="2836"/>
                </a:lnTo>
                <a:lnTo>
                  <a:pt x="941" y="2611"/>
                </a:lnTo>
                <a:lnTo>
                  <a:pt x="1107" y="2392"/>
                </a:lnTo>
                <a:lnTo>
                  <a:pt x="1289" y="2180"/>
                </a:lnTo>
                <a:lnTo>
                  <a:pt x="1479" y="1975"/>
                </a:lnTo>
                <a:lnTo>
                  <a:pt x="1685" y="1776"/>
                </a:lnTo>
                <a:lnTo>
                  <a:pt x="1898" y="1590"/>
                </a:lnTo>
                <a:lnTo>
                  <a:pt x="2128" y="1411"/>
                </a:lnTo>
                <a:lnTo>
                  <a:pt x="2357" y="1239"/>
                </a:lnTo>
                <a:lnTo>
                  <a:pt x="2602" y="1080"/>
                </a:lnTo>
                <a:lnTo>
                  <a:pt x="2855" y="928"/>
                </a:lnTo>
                <a:lnTo>
                  <a:pt x="3116" y="789"/>
                </a:lnTo>
                <a:lnTo>
                  <a:pt x="3385" y="656"/>
                </a:lnTo>
                <a:lnTo>
                  <a:pt x="3662" y="537"/>
                </a:lnTo>
                <a:lnTo>
                  <a:pt x="3955" y="424"/>
                </a:lnTo>
                <a:lnTo>
                  <a:pt x="4247" y="331"/>
                </a:lnTo>
                <a:lnTo>
                  <a:pt x="4540" y="245"/>
                </a:lnTo>
                <a:lnTo>
                  <a:pt x="4848" y="172"/>
                </a:lnTo>
                <a:lnTo>
                  <a:pt x="5157" y="113"/>
                </a:lnTo>
                <a:lnTo>
                  <a:pt x="5481" y="60"/>
                </a:lnTo>
                <a:lnTo>
                  <a:pt x="5798" y="27"/>
                </a:lnTo>
                <a:lnTo>
                  <a:pt x="6130" y="7"/>
                </a:lnTo>
                <a:lnTo>
                  <a:pt x="6454" y="0"/>
                </a:lnTo>
                <a:lnTo>
                  <a:pt x="15146" y="0"/>
                </a:lnTo>
                <a:lnTo>
                  <a:pt x="15478" y="7"/>
                </a:lnTo>
                <a:lnTo>
                  <a:pt x="15802" y="27"/>
                </a:lnTo>
                <a:lnTo>
                  <a:pt x="16127" y="60"/>
                </a:lnTo>
                <a:lnTo>
                  <a:pt x="16443" y="113"/>
                </a:lnTo>
                <a:lnTo>
                  <a:pt x="16752" y="172"/>
                </a:lnTo>
                <a:lnTo>
                  <a:pt x="17060" y="245"/>
                </a:lnTo>
                <a:lnTo>
                  <a:pt x="17361" y="331"/>
                </a:lnTo>
                <a:lnTo>
                  <a:pt x="17653" y="424"/>
                </a:lnTo>
                <a:lnTo>
                  <a:pt x="17938" y="537"/>
                </a:lnTo>
                <a:lnTo>
                  <a:pt x="18215" y="656"/>
                </a:lnTo>
                <a:lnTo>
                  <a:pt x="18484" y="789"/>
                </a:lnTo>
                <a:lnTo>
                  <a:pt x="18745" y="928"/>
                </a:lnTo>
                <a:lnTo>
                  <a:pt x="18998" y="1080"/>
                </a:lnTo>
                <a:lnTo>
                  <a:pt x="19243" y="1239"/>
                </a:lnTo>
                <a:lnTo>
                  <a:pt x="19480" y="1411"/>
                </a:lnTo>
                <a:lnTo>
                  <a:pt x="19702" y="1590"/>
                </a:lnTo>
                <a:lnTo>
                  <a:pt x="19915" y="1776"/>
                </a:lnTo>
                <a:lnTo>
                  <a:pt x="20121" y="1975"/>
                </a:lnTo>
                <a:lnTo>
                  <a:pt x="20311" y="2180"/>
                </a:lnTo>
                <a:lnTo>
                  <a:pt x="20493" y="2392"/>
                </a:lnTo>
                <a:lnTo>
                  <a:pt x="20659" y="2611"/>
                </a:lnTo>
                <a:lnTo>
                  <a:pt x="20817" y="2836"/>
                </a:lnTo>
                <a:lnTo>
                  <a:pt x="20959" y="3068"/>
                </a:lnTo>
                <a:lnTo>
                  <a:pt x="21094" y="3306"/>
                </a:lnTo>
                <a:lnTo>
                  <a:pt x="21204" y="3552"/>
                </a:lnTo>
                <a:lnTo>
                  <a:pt x="21307" y="3803"/>
                </a:lnTo>
                <a:lnTo>
                  <a:pt x="21394" y="4062"/>
                </a:lnTo>
                <a:lnTo>
                  <a:pt x="21466" y="4320"/>
                </a:lnTo>
                <a:lnTo>
                  <a:pt x="21529" y="4585"/>
                </a:lnTo>
                <a:lnTo>
                  <a:pt x="21568" y="4857"/>
                </a:lnTo>
                <a:lnTo>
                  <a:pt x="21592" y="5129"/>
                </a:lnTo>
                <a:lnTo>
                  <a:pt x="21600" y="5407"/>
                </a:lnTo>
                <a:lnTo>
                  <a:pt x="21600" y="16193"/>
                </a:lnTo>
                <a:lnTo>
                  <a:pt x="21592" y="16472"/>
                </a:lnTo>
                <a:lnTo>
                  <a:pt x="21568" y="16743"/>
                </a:lnTo>
                <a:lnTo>
                  <a:pt x="21529" y="17015"/>
                </a:lnTo>
                <a:lnTo>
                  <a:pt x="21466" y="17280"/>
                </a:lnTo>
                <a:lnTo>
                  <a:pt x="21394" y="17538"/>
                </a:lnTo>
                <a:lnTo>
                  <a:pt x="21307" y="17797"/>
                </a:lnTo>
                <a:lnTo>
                  <a:pt x="21204" y="18049"/>
                </a:lnTo>
                <a:lnTo>
                  <a:pt x="21094" y="18294"/>
                </a:lnTo>
                <a:lnTo>
                  <a:pt x="20959" y="18532"/>
                </a:lnTo>
                <a:lnTo>
                  <a:pt x="20817" y="18764"/>
                </a:lnTo>
                <a:lnTo>
                  <a:pt x="20659" y="18990"/>
                </a:lnTo>
                <a:lnTo>
                  <a:pt x="20493" y="19208"/>
                </a:lnTo>
                <a:lnTo>
                  <a:pt x="20311" y="19420"/>
                </a:lnTo>
                <a:lnTo>
                  <a:pt x="20121" y="19626"/>
                </a:lnTo>
                <a:lnTo>
                  <a:pt x="19915" y="19824"/>
                </a:lnTo>
                <a:lnTo>
                  <a:pt x="19702" y="20010"/>
                </a:lnTo>
                <a:lnTo>
                  <a:pt x="19480" y="20189"/>
                </a:lnTo>
                <a:lnTo>
                  <a:pt x="19243" y="20361"/>
                </a:lnTo>
                <a:lnTo>
                  <a:pt x="18998" y="20520"/>
                </a:lnTo>
                <a:lnTo>
                  <a:pt x="18745" y="20672"/>
                </a:lnTo>
                <a:lnTo>
                  <a:pt x="18484" y="20812"/>
                </a:lnTo>
                <a:lnTo>
                  <a:pt x="18215" y="20944"/>
                </a:lnTo>
                <a:lnTo>
                  <a:pt x="17938" y="21063"/>
                </a:lnTo>
                <a:lnTo>
                  <a:pt x="17653" y="21176"/>
                </a:lnTo>
                <a:lnTo>
                  <a:pt x="17361" y="21269"/>
                </a:lnTo>
                <a:lnTo>
                  <a:pt x="17060" y="21355"/>
                </a:lnTo>
                <a:lnTo>
                  <a:pt x="16752" y="21428"/>
                </a:lnTo>
                <a:lnTo>
                  <a:pt x="16443" y="21487"/>
                </a:lnTo>
                <a:lnTo>
                  <a:pt x="16127" y="21540"/>
                </a:lnTo>
                <a:lnTo>
                  <a:pt x="15802" y="21574"/>
                </a:lnTo>
                <a:lnTo>
                  <a:pt x="15478" y="21593"/>
                </a:lnTo>
                <a:lnTo>
                  <a:pt x="15146" y="21600"/>
                </a:lnTo>
                <a:close/>
              </a:path>
            </a:pathLst>
          </a:custGeom>
          <a:ln w="19050" cap="rnd">
            <a:solidFill>
              <a:srgbClr val="ECE9E1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43" name="Google Shape;136;p24"/>
          <p:cNvSpPr/>
          <p:nvPr/>
        </p:nvSpPr>
        <p:spPr>
          <a:xfrm>
            <a:off x="-977379" y="304800"/>
            <a:ext cx="1608013" cy="21264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46" y="21600"/>
                </a:moveTo>
                <a:lnTo>
                  <a:pt x="6454" y="21600"/>
                </a:lnTo>
                <a:lnTo>
                  <a:pt x="6130" y="21593"/>
                </a:lnTo>
                <a:lnTo>
                  <a:pt x="5798" y="21574"/>
                </a:lnTo>
                <a:lnTo>
                  <a:pt x="5481" y="21540"/>
                </a:lnTo>
                <a:lnTo>
                  <a:pt x="5157" y="21487"/>
                </a:lnTo>
                <a:lnTo>
                  <a:pt x="4848" y="21428"/>
                </a:lnTo>
                <a:lnTo>
                  <a:pt x="4540" y="21355"/>
                </a:lnTo>
                <a:lnTo>
                  <a:pt x="4247" y="21269"/>
                </a:lnTo>
                <a:lnTo>
                  <a:pt x="3955" y="21176"/>
                </a:lnTo>
                <a:lnTo>
                  <a:pt x="3662" y="21063"/>
                </a:lnTo>
                <a:lnTo>
                  <a:pt x="3385" y="20944"/>
                </a:lnTo>
                <a:lnTo>
                  <a:pt x="3116" y="20812"/>
                </a:lnTo>
                <a:lnTo>
                  <a:pt x="2855" y="20672"/>
                </a:lnTo>
                <a:lnTo>
                  <a:pt x="2602" y="20520"/>
                </a:lnTo>
                <a:lnTo>
                  <a:pt x="2357" y="20361"/>
                </a:lnTo>
                <a:lnTo>
                  <a:pt x="2128" y="20189"/>
                </a:lnTo>
                <a:lnTo>
                  <a:pt x="1898" y="20010"/>
                </a:lnTo>
                <a:lnTo>
                  <a:pt x="1685" y="19824"/>
                </a:lnTo>
                <a:lnTo>
                  <a:pt x="1479" y="19626"/>
                </a:lnTo>
                <a:lnTo>
                  <a:pt x="1289" y="19420"/>
                </a:lnTo>
                <a:lnTo>
                  <a:pt x="1107" y="19208"/>
                </a:lnTo>
                <a:lnTo>
                  <a:pt x="941" y="18990"/>
                </a:lnTo>
                <a:lnTo>
                  <a:pt x="783" y="18764"/>
                </a:lnTo>
                <a:lnTo>
                  <a:pt x="640" y="18532"/>
                </a:lnTo>
                <a:lnTo>
                  <a:pt x="514" y="18294"/>
                </a:lnTo>
                <a:lnTo>
                  <a:pt x="396" y="18049"/>
                </a:lnTo>
                <a:lnTo>
                  <a:pt x="293" y="17797"/>
                </a:lnTo>
                <a:lnTo>
                  <a:pt x="205" y="17538"/>
                </a:lnTo>
                <a:lnTo>
                  <a:pt x="134" y="17280"/>
                </a:lnTo>
                <a:lnTo>
                  <a:pt x="79" y="17015"/>
                </a:lnTo>
                <a:lnTo>
                  <a:pt x="39" y="16743"/>
                </a:lnTo>
                <a:lnTo>
                  <a:pt x="16" y="16472"/>
                </a:lnTo>
                <a:lnTo>
                  <a:pt x="0" y="16193"/>
                </a:lnTo>
                <a:lnTo>
                  <a:pt x="0" y="5407"/>
                </a:lnTo>
                <a:lnTo>
                  <a:pt x="16" y="5129"/>
                </a:lnTo>
                <a:lnTo>
                  <a:pt x="39" y="4857"/>
                </a:lnTo>
                <a:lnTo>
                  <a:pt x="79" y="4585"/>
                </a:lnTo>
                <a:lnTo>
                  <a:pt x="134" y="4320"/>
                </a:lnTo>
                <a:lnTo>
                  <a:pt x="205" y="4062"/>
                </a:lnTo>
                <a:lnTo>
                  <a:pt x="293" y="3803"/>
                </a:lnTo>
                <a:lnTo>
                  <a:pt x="396" y="3552"/>
                </a:lnTo>
                <a:lnTo>
                  <a:pt x="514" y="3306"/>
                </a:lnTo>
                <a:lnTo>
                  <a:pt x="640" y="3068"/>
                </a:lnTo>
                <a:lnTo>
                  <a:pt x="783" y="2836"/>
                </a:lnTo>
                <a:lnTo>
                  <a:pt x="941" y="2611"/>
                </a:lnTo>
                <a:lnTo>
                  <a:pt x="1107" y="2392"/>
                </a:lnTo>
                <a:lnTo>
                  <a:pt x="1289" y="2180"/>
                </a:lnTo>
                <a:lnTo>
                  <a:pt x="1479" y="1975"/>
                </a:lnTo>
                <a:lnTo>
                  <a:pt x="1685" y="1776"/>
                </a:lnTo>
                <a:lnTo>
                  <a:pt x="1898" y="1590"/>
                </a:lnTo>
                <a:lnTo>
                  <a:pt x="2128" y="1411"/>
                </a:lnTo>
                <a:lnTo>
                  <a:pt x="2357" y="1239"/>
                </a:lnTo>
                <a:lnTo>
                  <a:pt x="2602" y="1080"/>
                </a:lnTo>
                <a:lnTo>
                  <a:pt x="2855" y="928"/>
                </a:lnTo>
                <a:lnTo>
                  <a:pt x="3116" y="789"/>
                </a:lnTo>
                <a:lnTo>
                  <a:pt x="3385" y="656"/>
                </a:lnTo>
                <a:lnTo>
                  <a:pt x="3662" y="537"/>
                </a:lnTo>
                <a:lnTo>
                  <a:pt x="3955" y="424"/>
                </a:lnTo>
                <a:lnTo>
                  <a:pt x="4247" y="331"/>
                </a:lnTo>
                <a:lnTo>
                  <a:pt x="4540" y="245"/>
                </a:lnTo>
                <a:lnTo>
                  <a:pt x="4848" y="172"/>
                </a:lnTo>
                <a:lnTo>
                  <a:pt x="5157" y="113"/>
                </a:lnTo>
                <a:lnTo>
                  <a:pt x="5481" y="60"/>
                </a:lnTo>
                <a:lnTo>
                  <a:pt x="5798" y="27"/>
                </a:lnTo>
                <a:lnTo>
                  <a:pt x="6130" y="7"/>
                </a:lnTo>
                <a:lnTo>
                  <a:pt x="6454" y="0"/>
                </a:lnTo>
                <a:lnTo>
                  <a:pt x="15146" y="0"/>
                </a:lnTo>
                <a:lnTo>
                  <a:pt x="15478" y="7"/>
                </a:lnTo>
                <a:lnTo>
                  <a:pt x="15802" y="27"/>
                </a:lnTo>
                <a:lnTo>
                  <a:pt x="16127" y="60"/>
                </a:lnTo>
                <a:lnTo>
                  <a:pt x="16443" y="113"/>
                </a:lnTo>
                <a:lnTo>
                  <a:pt x="16752" y="172"/>
                </a:lnTo>
                <a:lnTo>
                  <a:pt x="17060" y="245"/>
                </a:lnTo>
                <a:lnTo>
                  <a:pt x="17361" y="331"/>
                </a:lnTo>
                <a:lnTo>
                  <a:pt x="17653" y="424"/>
                </a:lnTo>
                <a:lnTo>
                  <a:pt x="17938" y="537"/>
                </a:lnTo>
                <a:lnTo>
                  <a:pt x="18215" y="656"/>
                </a:lnTo>
                <a:lnTo>
                  <a:pt x="18484" y="789"/>
                </a:lnTo>
                <a:lnTo>
                  <a:pt x="18745" y="928"/>
                </a:lnTo>
                <a:lnTo>
                  <a:pt x="18998" y="1080"/>
                </a:lnTo>
                <a:lnTo>
                  <a:pt x="19243" y="1239"/>
                </a:lnTo>
                <a:lnTo>
                  <a:pt x="19480" y="1411"/>
                </a:lnTo>
                <a:lnTo>
                  <a:pt x="19702" y="1590"/>
                </a:lnTo>
                <a:lnTo>
                  <a:pt x="19915" y="1776"/>
                </a:lnTo>
                <a:lnTo>
                  <a:pt x="20121" y="1975"/>
                </a:lnTo>
                <a:lnTo>
                  <a:pt x="20311" y="2180"/>
                </a:lnTo>
                <a:lnTo>
                  <a:pt x="20493" y="2392"/>
                </a:lnTo>
                <a:lnTo>
                  <a:pt x="20659" y="2611"/>
                </a:lnTo>
                <a:lnTo>
                  <a:pt x="20817" y="2836"/>
                </a:lnTo>
                <a:lnTo>
                  <a:pt x="20959" y="3068"/>
                </a:lnTo>
                <a:lnTo>
                  <a:pt x="21094" y="3306"/>
                </a:lnTo>
                <a:lnTo>
                  <a:pt x="21204" y="3552"/>
                </a:lnTo>
                <a:lnTo>
                  <a:pt x="21307" y="3803"/>
                </a:lnTo>
                <a:lnTo>
                  <a:pt x="21394" y="4062"/>
                </a:lnTo>
                <a:lnTo>
                  <a:pt x="21466" y="4320"/>
                </a:lnTo>
                <a:lnTo>
                  <a:pt x="21529" y="4585"/>
                </a:lnTo>
                <a:lnTo>
                  <a:pt x="21568" y="4857"/>
                </a:lnTo>
                <a:lnTo>
                  <a:pt x="21592" y="5129"/>
                </a:lnTo>
                <a:lnTo>
                  <a:pt x="21600" y="5407"/>
                </a:lnTo>
                <a:lnTo>
                  <a:pt x="21600" y="16193"/>
                </a:lnTo>
                <a:lnTo>
                  <a:pt x="21592" y="16472"/>
                </a:lnTo>
                <a:lnTo>
                  <a:pt x="21568" y="16743"/>
                </a:lnTo>
                <a:lnTo>
                  <a:pt x="21529" y="17015"/>
                </a:lnTo>
                <a:lnTo>
                  <a:pt x="21466" y="17280"/>
                </a:lnTo>
                <a:lnTo>
                  <a:pt x="21394" y="17538"/>
                </a:lnTo>
                <a:lnTo>
                  <a:pt x="21307" y="17797"/>
                </a:lnTo>
                <a:lnTo>
                  <a:pt x="21204" y="18049"/>
                </a:lnTo>
                <a:lnTo>
                  <a:pt x="21094" y="18294"/>
                </a:lnTo>
                <a:lnTo>
                  <a:pt x="20959" y="18532"/>
                </a:lnTo>
                <a:lnTo>
                  <a:pt x="20817" y="18764"/>
                </a:lnTo>
                <a:lnTo>
                  <a:pt x="20659" y="18990"/>
                </a:lnTo>
                <a:lnTo>
                  <a:pt x="20493" y="19208"/>
                </a:lnTo>
                <a:lnTo>
                  <a:pt x="20311" y="19420"/>
                </a:lnTo>
                <a:lnTo>
                  <a:pt x="20121" y="19626"/>
                </a:lnTo>
                <a:lnTo>
                  <a:pt x="19915" y="19824"/>
                </a:lnTo>
                <a:lnTo>
                  <a:pt x="19702" y="20010"/>
                </a:lnTo>
                <a:lnTo>
                  <a:pt x="19480" y="20189"/>
                </a:lnTo>
                <a:lnTo>
                  <a:pt x="19243" y="20361"/>
                </a:lnTo>
                <a:lnTo>
                  <a:pt x="18998" y="20520"/>
                </a:lnTo>
                <a:lnTo>
                  <a:pt x="18745" y="20672"/>
                </a:lnTo>
                <a:lnTo>
                  <a:pt x="18484" y="20812"/>
                </a:lnTo>
                <a:lnTo>
                  <a:pt x="18215" y="20944"/>
                </a:lnTo>
                <a:lnTo>
                  <a:pt x="17938" y="21063"/>
                </a:lnTo>
                <a:lnTo>
                  <a:pt x="17653" y="21176"/>
                </a:lnTo>
                <a:lnTo>
                  <a:pt x="17361" y="21269"/>
                </a:lnTo>
                <a:lnTo>
                  <a:pt x="17060" y="21355"/>
                </a:lnTo>
                <a:lnTo>
                  <a:pt x="16752" y="21428"/>
                </a:lnTo>
                <a:lnTo>
                  <a:pt x="16443" y="21487"/>
                </a:lnTo>
                <a:lnTo>
                  <a:pt x="16127" y="21540"/>
                </a:lnTo>
                <a:lnTo>
                  <a:pt x="15802" y="21574"/>
                </a:lnTo>
                <a:lnTo>
                  <a:pt x="15478" y="21593"/>
                </a:lnTo>
                <a:lnTo>
                  <a:pt x="15146" y="21600"/>
                </a:lnTo>
                <a:close/>
              </a:path>
            </a:pathLst>
          </a:custGeom>
          <a:ln w="19050" cap="rnd">
            <a:solidFill>
              <a:srgbClr val="ECE9E1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44" name="Google Shape;137;p24"/>
          <p:cNvSpPr/>
          <p:nvPr/>
        </p:nvSpPr>
        <p:spPr>
          <a:xfrm>
            <a:off x="8496247" y="2717475"/>
            <a:ext cx="1701328" cy="21168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46" y="21600"/>
                </a:moveTo>
                <a:lnTo>
                  <a:pt x="6454" y="21600"/>
                </a:lnTo>
                <a:lnTo>
                  <a:pt x="6130" y="21593"/>
                </a:lnTo>
                <a:lnTo>
                  <a:pt x="5798" y="21574"/>
                </a:lnTo>
                <a:lnTo>
                  <a:pt x="5481" y="21540"/>
                </a:lnTo>
                <a:lnTo>
                  <a:pt x="5157" y="21487"/>
                </a:lnTo>
                <a:lnTo>
                  <a:pt x="4848" y="21428"/>
                </a:lnTo>
                <a:lnTo>
                  <a:pt x="4540" y="21355"/>
                </a:lnTo>
                <a:lnTo>
                  <a:pt x="4247" y="21269"/>
                </a:lnTo>
                <a:lnTo>
                  <a:pt x="3955" y="21176"/>
                </a:lnTo>
                <a:lnTo>
                  <a:pt x="3662" y="21063"/>
                </a:lnTo>
                <a:lnTo>
                  <a:pt x="3385" y="20944"/>
                </a:lnTo>
                <a:lnTo>
                  <a:pt x="3116" y="20812"/>
                </a:lnTo>
                <a:lnTo>
                  <a:pt x="2855" y="20672"/>
                </a:lnTo>
                <a:lnTo>
                  <a:pt x="2602" y="20520"/>
                </a:lnTo>
                <a:lnTo>
                  <a:pt x="2357" y="20361"/>
                </a:lnTo>
                <a:lnTo>
                  <a:pt x="2128" y="20189"/>
                </a:lnTo>
                <a:lnTo>
                  <a:pt x="1898" y="20010"/>
                </a:lnTo>
                <a:lnTo>
                  <a:pt x="1685" y="19824"/>
                </a:lnTo>
                <a:lnTo>
                  <a:pt x="1479" y="19626"/>
                </a:lnTo>
                <a:lnTo>
                  <a:pt x="1289" y="19420"/>
                </a:lnTo>
                <a:lnTo>
                  <a:pt x="1107" y="19208"/>
                </a:lnTo>
                <a:lnTo>
                  <a:pt x="941" y="18990"/>
                </a:lnTo>
                <a:lnTo>
                  <a:pt x="783" y="18764"/>
                </a:lnTo>
                <a:lnTo>
                  <a:pt x="640" y="18532"/>
                </a:lnTo>
                <a:lnTo>
                  <a:pt x="514" y="18294"/>
                </a:lnTo>
                <a:lnTo>
                  <a:pt x="396" y="18049"/>
                </a:lnTo>
                <a:lnTo>
                  <a:pt x="293" y="17797"/>
                </a:lnTo>
                <a:lnTo>
                  <a:pt x="205" y="17538"/>
                </a:lnTo>
                <a:lnTo>
                  <a:pt x="134" y="17280"/>
                </a:lnTo>
                <a:lnTo>
                  <a:pt x="79" y="17015"/>
                </a:lnTo>
                <a:lnTo>
                  <a:pt x="39" y="16743"/>
                </a:lnTo>
                <a:lnTo>
                  <a:pt x="16" y="16472"/>
                </a:lnTo>
                <a:lnTo>
                  <a:pt x="0" y="16193"/>
                </a:lnTo>
                <a:lnTo>
                  <a:pt x="0" y="5407"/>
                </a:lnTo>
                <a:lnTo>
                  <a:pt x="16" y="5129"/>
                </a:lnTo>
                <a:lnTo>
                  <a:pt x="39" y="4857"/>
                </a:lnTo>
                <a:lnTo>
                  <a:pt x="79" y="4585"/>
                </a:lnTo>
                <a:lnTo>
                  <a:pt x="134" y="4320"/>
                </a:lnTo>
                <a:lnTo>
                  <a:pt x="205" y="4062"/>
                </a:lnTo>
                <a:lnTo>
                  <a:pt x="293" y="3803"/>
                </a:lnTo>
                <a:lnTo>
                  <a:pt x="396" y="3552"/>
                </a:lnTo>
                <a:lnTo>
                  <a:pt x="514" y="3306"/>
                </a:lnTo>
                <a:lnTo>
                  <a:pt x="640" y="3068"/>
                </a:lnTo>
                <a:lnTo>
                  <a:pt x="783" y="2836"/>
                </a:lnTo>
                <a:lnTo>
                  <a:pt x="941" y="2611"/>
                </a:lnTo>
                <a:lnTo>
                  <a:pt x="1107" y="2392"/>
                </a:lnTo>
                <a:lnTo>
                  <a:pt x="1289" y="2180"/>
                </a:lnTo>
                <a:lnTo>
                  <a:pt x="1479" y="1975"/>
                </a:lnTo>
                <a:lnTo>
                  <a:pt x="1685" y="1776"/>
                </a:lnTo>
                <a:lnTo>
                  <a:pt x="1898" y="1590"/>
                </a:lnTo>
                <a:lnTo>
                  <a:pt x="2128" y="1411"/>
                </a:lnTo>
                <a:lnTo>
                  <a:pt x="2357" y="1239"/>
                </a:lnTo>
                <a:lnTo>
                  <a:pt x="2602" y="1080"/>
                </a:lnTo>
                <a:lnTo>
                  <a:pt x="2855" y="928"/>
                </a:lnTo>
                <a:lnTo>
                  <a:pt x="3116" y="789"/>
                </a:lnTo>
                <a:lnTo>
                  <a:pt x="3385" y="656"/>
                </a:lnTo>
                <a:lnTo>
                  <a:pt x="3662" y="537"/>
                </a:lnTo>
                <a:lnTo>
                  <a:pt x="3955" y="424"/>
                </a:lnTo>
                <a:lnTo>
                  <a:pt x="4247" y="331"/>
                </a:lnTo>
                <a:lnTo>
                  <a:pt x="4540" y="245"/>
                </a:lnTo>
                <a:lnTo>
                  <a:pt x="4848" y="172"/>
                </a:lnTo>
                <a:lnTo>
                  <a:pt x="5157" y="113"/>
                </a:lnTo>
                <a:lnTo>
                  <a:pt x="5481" y="60"/>
                </a:lnTo>
                <a:lnTo>
                  <a:pt x="5798" y="27"/>
                </a:lnTo>
                <a:lnTo>
                  <a:pt x="6130" y="7"/>
                </a:lnTo>
                <a:lnTo>
                  <a:pt x="6454" y="0"/>
                </a:lnTo>
                <a:lnTo>
                  <a:pt x="15146" y="0"/>
                </a:lnTo>
                <a:lnTo>
                  <a:pt x="15478" y="7"/>
                </a:lnTo>
                <a:lnTo>
                  <a:pt x="15802" y="27"/>
                </a:lnTo>
                <a:lnTo>
                  <a:pt x="16127" y="60"/>
                </a:lnTo>
                <a:lnTo>
                  <a:pt x="16443" y="113"/>
                </a:lnTo>
                <a:lnTo>
                  <a:pt x="16752" y="172"/>
                </a:lnTo>
                <a:lnTo>
                  <a:pt x="17060" y="245"/>
                </a:lnTo>
                <a:lnTo>
                  <a:pt x="17361" y="331"/>
                </a:lnTo>
                <a:lnTo>
                  <a:pt x="17653" y="424"/>
                </a:lnTo>
                <a:lnTo>
                  <a:pt x="17938" y="537"/>
                </a:lnTo>
                <a:lnTo>
                  <a:pt x="18215" y="656"/>
                </a:lnTo>
                <a:lnTo>
                  <a:pt x="18484" y="789"/>
                </a:lnTo>
                <a:lnTo>
                  <a:pt x="18745" y="928"/>
                </a:lnTo>
                <a:lnTo>
                  <a:pt x="18998" y="1080"/>
                </a:lnTo>
                <a:lnTo>
                  <a:pt x="19243" y="1239"/>
                </a:lnTo>
                <a:lnTo>
                  <a:pt x="19480" y="1411"/>
                </a:lnTo>
                <a:lnTo>
                  <a:pt x="19702" y="1590"/>
                </a:lnTo>
                <a:lnTo>
                  <a:pt x="19915" y="1776"/>
                </a:lnTo>
                <a:lnTo>
                  <a:pt x="20121" y="1975"/>
                </a:lnTo>
                <a:lnTo>
                  <a:pt x="20311" y="2180"/>
                </a:lnTo>
                <a:lnTo>
                  <a:pt x="20493" y="2392"/>
                </a:lnTo>
                <a:lnTo>
                  <a:pt x="20659" y="2611"/>
                </a:lnTo>
                <a:lnTo>
                  <a:pt x="20817" y="2836"/>
                </a:lnTo>
                <a:lnTo>
                  <a:pt x="20959" y="3068"/>
                </a:lnTo>
                <a:lnTo>
                  <a:pt x="21094" y="3306"/>
                </a:lnTo>
                <a:lnTo>
                  <a:pt x="21204" y="3552"/>
                </a:lnTo>
                <a:lnTo>
                  <a:pt x="21307" y="3803"/>
                </a:lnTo>
                <a:lnTo>
                  <a:pt x="21394" y="4062"/>
                </a:lnTo>
                <a:lnTo>
                  <a:pt x="21466" y="4320"/>
                </a:lnTo>
                <a:lnTo>
                  <a:pt x="21529" y="4585"/>
                </a:lnTo>
                <a:lnTo>
                  <a:pt x="21568" y="4857"/>
                </a:lnTo>
                <a:lnTo>
                  <a:pt x="21592" y="5129"/>
                </a:lnTo>
                <a:lnTo>
                  <a:pt x="21600" y="5407"/>
                </a:lnTo>
                <a:lnTo>
                  <a:pt x="21600" y="16193"/>
                </a:lnTo>
                <a:lnTo>
                  <a:pt x="21592" y="16472"/>
                </a:lnTo>
                <a:lnTo>
                  <a:pt x="21568" y="16743"/>
                </a:lnTo>
                <a:lnTo>
                  <a:pt x="21529" y="17015"/>
                </a:lnTo>
                <a:lnTo>
                  <a:pt x="21466" y="17280"/>
                </a:lnTo>
                <a:lnTo>
                  <a:pt x="21394" y="17538"/>
                </a:lnTo>
                <a:lnTo>
                  <a:pt x="21307" y="17797"/>
                </a:lnTo>
                <a:lnTo>
                  <a:pt x="21204" y="18049"/>
                </a:lnTo>
                <a:lnTo>
                  <a:pt x="21094" y="18294"/>
                </a:lnTo>
                <a:lnTo>
                  <a:pt x="20959" y="18532"/>
                </a:lnTo>
                <a:lnTo>
                  <a:pt x="20817" y="18764"/>
                </a:lnTo>
                <a:lnTo>
                  <a:pt x="20659" y="18990"/>
                </a:lnTo>
                <a:lnTo>
                  <a:pt x="20493" y="19208"/>
                </a:lnTo>
                <a:lnTo>
                  <a:pt x="20311" y="19420"/>
                </a:lnTo>
                <a:lnTo>
                  <a:pt x="20121" y="19626"/>
                </a:lnTo>
                <a:lnTo>
                  <a:pt x="19915" y="19824"/>
                </a:lnTo>
                <a:lnTo>
                  <a:pt x="19702" y="20010"/>
                </a:lnTo>
                <a:lnTo>
                  <a:pt x="19480" y="20189"/>
                </a:lnTo>
                <a:lnTo>
                  <a:pt x="19243" y="20361"/>
                </a:lnTo>
                <a:lnTo>
                  <a:pt x="18998" y="20520"/>
                </a:lnTo>
                <a:lnTo>
                  <a:pt x="18745" y="20672"/>
                </a:lnTo>
                <a:lnTo>
                  <a:pt x="18484" y="20812"/>
                </a:lnTo>
                <a:lnTo>
                  <a:pt x="18215" y="20944"/>
                </a:lnTo>
                <a:lnTo>
                  <a:pt x="17938" y="21063"/>
                </a:lnTo>
                <a:lnTo>
                  <a:pt x="17653" y="21176"/>
                </a:lnTo>
                <a:lnTo>
                  <a:pt x="17361" y="21269"/>
                </a:lnTo>
                <a:lnTo>
                  <a:pt x="17060" y="21355"/>
                </a:lnTo>
                <a:lnTo>
                  <a:pt x="16752" y="21428"/>
                </a:lnTo>
                <a:lnTo>
                  <a:pt x="16443" y="21487"/>
                </a:lnTo>
                <a:lnTo>
                  <a:pt x="16127" y="21540"/>
                </a:lnTo>
                <a:lnTo>
                  <a:pt x="15802" y="21574"/>
                </a:lnTo>
                <a:lnTo>
                  <a:pt x="15478" y="21593"/>
                </a:lnTo>
                <a:lnTo>
                  <a:pt x="15146" y="21600"/>
                </a:lnTo>
                <a:close/>
              </a:path>
            </a:pathLst>
          </a:custGeom>
          <a:ln w="19050" cap="rnd">
            <a:solidFill>
              <a:srgbClr val="ECE9E1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253" name="Google Shape;140;p25"/>
          <p:cNvSpPr/>
          <p:nvPr/>
        </p:nvSpPr>
        <p:spPr>
          <a:xfrm>
            <a:off x="665825" y="4558498"/>
            <a:ext cx="1773547" cy="2116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46" y="21600"/>
                </a:moveTo>
                <a:lnTo>
                  <a:pt x="6454" y="21600"/>
                </a:lnTo>
                <a:lnTo>
                  <a:pt x="6130" y="21593"/>
                </a:lnTo>
                <a:lnTo>
                  <a:pt x="5798" y="21574"/>
                </a:lnTo>
                <a:lnTo>
                  <a:pt x="5481" y="21540"/>
                </a:lnTo>
                <a:lnTo>
                  <a:pt x="5157" y="21487"/>
                </a:lnTo>
                <a:lnTo>
                  <a:pt x="4848" y="21428"/>
                </a:lnTo>
                <a:lnTo>
                  <a:pt x="4540" y="21355"/>
                </a:lnTo>
                <a:lnTo>
                  <a:pt x="4247" y="21269"/>
                </a:lnTo>
                <a:lnTo>
                  <a:pt x="3955" y="21176"/>
                </a:lnTo>
                <a:lnTo>
                  <a:pt x="3662" y="21063"/>
                </a:lnTo>
                <a:lnTo>
                  <a:pt x="3385" y="20944"/>
                </a:lnTo>
                <a:lnTo>
                  <a:pt x="3116" y="20812"/>
                </a:lnTo>
                <a:lnTo>
                  <a:pt x="2855" y="20672"/>
                </a:lnTo>
                <a:lnTo>
                  <a:pt x="2602" y="20520"/>
                </a:lnTo>
                <a:lnTo>
                  <a:pt x="2357" y="20361"/>
                </a:lnTo>
                <a:lnTo>
                  <a:pt x="2128" y="20189"/>
                </a:lnTo>
                <a:lnTo>
                  <a:pt x="1898" y="20010"/>
                </a:lnTo>
                <a:lnTo>
                  <a:pt x="1685" y="19824"/>
                </a:lnTo>
                <a:lnTo>
                  <a:pt x="1479" y="19626"/>
                </a:lnTo>
                <a:lnTo>
                  <a:pt x="1289" y="19420"/>
                </a:lnTo>
                <a:lnTo>
                  <a:pt x="1107" y="19208"/>
                </a:lnTo>
                <a:lnTo>
                  <a:pt x="941" y="18990"/>
                </a:lnTo>
                <a:lnTo>
                  <a:pt x="783" y="18764"/>
                </a:lnTo>
                <a:lnTo>
                  <a:pt x="640" y="18532"/>
                </a:lnTo>
                <a:lnTo>
                  <a:pt x="514" y="18294"/>
                </a:lnTo>
                <a:lnTo>
                  <a:pt x="396" y="18049"/>
                </a:lnTo>
                <a:lnTo>
                  <a:pt x="293" y="17797"/>
                </a:lnTo>
                <a:lnTo>
                  <a:pt x="205" y="17538"/>
                </a:lnTo>
                <a:lnTo>
                  <a:pt x="134" y="17280"/>
                </a:lnTo>
                <a:lnTo>
                  <a:pt x="79" y="17015"/>
                </a:lnTo>
                <a:lnTo>
                  <a:pt x="39" y="16743"/>
                </a:lnTo>
                <a:lnTo>
                  <a:pt x="16" y="16472"/>
                </a:lnTo>
                <a:lnTo>
                  <a:pt x="0" y="16193"/>
                </a:lnTo>
                <a:lnTo>
                  <a:pt x="0" y="5407"/>
                </a:lnTo>
                <a:lnTo>
                  <a:pt x="16" y="5129"/>
                </a:lnTo>
                <a:lnTo>
                  <a:pt x="39" y="4857"/>
                </a:lnTo>
                <a:lnTo>
                  <a:pt x="79" y="4585"/>
                </a:lnTo>
                <a:lnTo>
                  <a:pt x="134" y="4320"/>
                </a:lnTo>
                <a:lnTo>
                  <a:pt x="205" y="4062"/>
                </a:lnTo>
                <a:lnTo>
                  <a:pt x="293" y="3803"/>
                </a:lnTo>
                <a:lnTo>
                  <a:pt x="396" y="3552"/>
                </a:lnTo>
                <a:lnTo>
                  <a:pt x="514" y="3306"/>
                </a:lnTo>
                <a:lnTo>
                  <a:pt x="640" y="3068"/>
                </a:lnTo>
                <a:lnTo>
                  <a:pt x="783" y="2836"/>
                </a:lnTo>
                <a:lnTo>
                  <a:pt x="941" y="2611"/>
                </a:lnTo>
                <a:lnTo>
                  <a:pt x="1107" y="2392"/>
                </a:lnTo>
                <a:lnTo>
                  <a:pt x="1289" y="2180"/>
                </a:lnTo>
                <a:lnTo>
                  <a:pt x="1479" y="1975"/>
                </a:lnTo>
                <a:lnTo>
                  <a:pt x="1685" y="1776"/>
                </a:lnTo>
                <a:lnTo>
                  <a:pt x="1898" y="1590"/>
                </a:lnTo>
                <a:lnTo>
                  <a:pt x="2128" y="1411"/>
                </a:lnTo>
                <a:lnTo>
                  <a:pt x="2357" y="1239"/>
                </a:lnTo>
                <a:lnTo>
                  <a:pt x="2602" y="1080"/>
                </a:lnTo>
                <a:lnTo>
                  <a:pt x="2855" y="928"/>
                </a:lnTo>
                <a:lnTo>
                  <a:pt x="3116" y="789"/>
                </a:lnTo>
                <a:lnTo>
                  <a:pt x="3385" y="656"/>
                </a:lnTo>
                <a:lnTo>
                  <a:pt x="3662" y="537"/>
                </a:lnTo>
                <a:lnTo>
                  <a:pt x="3955" y="424"/>
                </a:lnTo>
                <a:lnTo>
                  <a:pt x="4247" y="331"/>
                </a:lnTo>
                <a:lnTo>
                  <a:pt x="4540" y="245"/>
                </a:lnTo>
                <a:lnTo>
                  <a:pt x="4848" y="172"/>
                </a:lnTo>
                <a:lnTo>
                  <a:pt x="5157" y="113"/>
                </a:lnTo>
                <a:lnTo>
                  <a:pt x="5481" y="60"/>
                </a:lnTo>
                <a:lnTo>
                  <a:pt x="5798" y="27"/>
                </a:lnTo>
                <a:lnTo>
                  <a:pt x="6130" y="7"/>
                </a:lnTo>
                <a:lnTo>
                  <a:pt x="6454" y="0"/>
                </a:lnTo>
                <a:lnTo>
                  <a:pt x="15146" y="0"/>
                </a:lnTo>
                <a:lnTo>
                  <a:pt x="15478" y="7"/>
                </a:lnTo>
                <a:lnTo>
                  <a:pt x="15802" y="27"/>
                </a:lnTo>
                <a:lnTo>
                  <a:pt x="16127" y="60"/>
                </a:lnTo>
                <a:lnTo>
                  <a:pt x="16443" y="113"/>
                </a:lnTo>
                <a:lnTo>
                  <a:pt x="16752" y="172"/>
                </a:lnTo>
                <a:lnTo>
                  <a:pt x="17060" y="245"/>
                </a:lnTo>
                <a:lnTo>
                  <a:pt x="17361" y="331"/>
                </a:lnTo>
                <a:lnTo>
                  <a:pt x="17653" y="424"/>
                </a:lnTo>
                <a:lnTo>
                  <a:pt x="17938" y="537"/>
                </a:lnTo>
                <a:lnTo>
                  <a:pt x="18215" y="656"/>
                </a:lnTo>
                <a:lnTo>
                  <a:pt x="18484" y="789"/>
                </a:lnTo>
                <a:lnTo>
                  <a:pt x="18745" y="928"/>
                </a:lnTo>
                <a:lnTo>
                  <a:pt x="18998" y="1080"/>
                </a:lnTo>
                <a:lnTo>
                  <a:pt x="19243" y="1239"/>
                </a:lnTo>
                <a:lnTo>
                  <a:pt x="19480" y="1411"/>
                </a:lnTo>
                <a:lnTo>
                  <a:pt x="19702" y="1590"/>
                </a:lnTo>
                <a:lnTo>
                  <a:pt x="19915" y="1776"/>
                </a:lnTo>
                <a:lnTo>
                  <a:pt x="20121" y="1975"/>
                </a:lnTo>
                <a:lnTo>
                  <a:pt x="20311" y="2180"/>
                </a:lnTo>
                <a:lnTo>
                  <a:pt x="20493" y="2392"/>
                </a:lnTo>
                <a:lnTo>
                  <a:pt x="20659" y="2611"/>
                </a:lnTo>
                <a:lnTo>
                  <a:pt x="20817" y="2836"/>
                </a:lnTo>
                <a:lnTo>
                  <a:pt x="20959" y="3068"/>
                </a:lnTo>
                <a:lnTo>
                  <a:pt x="21094" y="3306"/>
                </a:lnTo>
                <a:lnTo>
                  <a:pt x="21204" y="3552"/>
                </a:lnTo>
                <a:lnTo>
                  <a:pt x="21307" y="3803"/>
                </a:lnTo>
                <a:lnTo>
                  <a:pt x="21394" y="4062"/>
                </a:lnTo>
                <a:lnTo>
                  <a:pt x="21466" y="4320"/>
                </a:lnTo>
                <a:lnTo>
                  <a:pt x="21529" y="4585"/>
                </a:lnTo>
                <a:lnTo>
                  <a:pt x="21568" y="4857"/>
                </a:lnTo>
                <a:lnTo>
                  <a:pt x="21592" y="5129"/>
                </a:lnTo>
                <a:lnTo>
                  <a:pt x="21600" y="5407"/>
                </a:lnTo>
                <a:lnTo>
                  <a:pt x="21600" y="16193"/>
                </a:lnTo>
                <a:lnTo>
                  <a:pt x="21592" y="16472"/>
                </a:lnTo>
                <a:lnTo>
                  <a:pt x="21568" y="16743"/>
                </a:lnTo>
                <a:lnTo>
                  <a:pt x="21529" y="17015"/>
                </a:lnTo>
                <a:lnTo>
                  <a:pt x="21466" y="17280"/>
                </a:lnTo>
                <a:lnTo>
                  <a:pt x="21394" y="17538"/>
                </a:lnTo>
                <a:lnTo>
                  <a:pt x="21307" y="17797"/>
                </a:lnTo>
                <a:lnTo>
                  <a:pt x="21204" y="18049"/>
                </a:lnTo>
                <a:lnTo>
                  <a:pt x="21094" y="18294"/>
                </a:lnTo>
                <a:lnTo>
                  <a:pt x="20959" y="18532"/>
                </a:lnTo>
                <a:lnTo>
                  <a:pt x="20817" y="18764"/>
                </a:lnTo>
                <a:lnTo>
                  <a:pt x="20659" y="18990"/>
                </a:lnTo>
                <a:lnTo>
                  <a:pt x="20493" y="19208"/>
                </a:lnTo>
                <a:lnTo>
                  <a:pt x="20311" y="19420"/>
                </a:lnTo>
                <a:lnTo>
                  <a:pt x="20121" y="19626"/>
                </a:lnTo>
                <a:lnTo>
                  <a:pt x="19915" y="19824"/>
                </a:lnTo>
                <a:lnTo>
                  <a:pt x="19702" y="20010"/>
                </a:lnTo>
                <a:lnTo>
                  <a:pt x="19480" y="20189"/>
                </a:lnTo>
                <a:lnTo>
                  <a:pt x="19243" y="20361"/>
                </a:lnTo>
                <a:lnTo>
                  <a:pt x="18998" y="20520"/>
                </a:lnTo>
                <a:lnTo>
                  <a:pt x="18745" y="20672"/>
                </a:lnTo>
                <a:lnTo>
                  <a:pt x="18484" y="20812"/>
                </a:lnTo>
                <a:lnTo>
                  <a:pt x="18215" y="20944"/>
                </a:lnTo>
                <a:lnTo>
                  <a:pt x="17938" y="21063"/>
                </a:lnTo>
                <a:lnTo>
                  <a:pt x="17653" y="21176"/>
                </a:lnTo>
                <a:lnTo>
                  <a:pt x="17361" y="21269"/>
                </a:lnTo>
                <a:lnTo>
                  <a:pt x="17060" y="21355"/>
                </a:lnTo>
                <a:lnTo>
                  <a:pt x="16752" y="21428"/>
                </a:lnTo>
                <a:lnTo>
                  <a:pt x="16443" y="21487"/>
                </a:lnTo>
                <a:lnTo>
                  <a:pt x="16127" y="21540"/>
                </a:lnTo>
                <a:lnTo>
                  <a:pt x="15802" y="21574"/>
                </a:lnTo>
                <a:lnTo>
                  <a:pt x="15478" y="21593"/>
                </a:lnTo>
                <a:lnTo>
                  <a:pt x="15146" y="21600"/>
                </a:lnTo>
                <a:close/>
              </a:path>
            </a:pathLst>
          </a:custGeom>
          <a:ln w="19050" cap="rnd">
            <a:solidFill>
              <a:srgbClr val="ECE9E1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54" name="Google Shape;141;p25"/>
          <p:cNvSpPr/>
          <p:nvPr/>
        </p:nvSpPr>
        <p:spPr>
          <a:xfrm>
            <a:off x="6812026" y="-1074857"/>
            <a:ext cx="1773547" cy="2116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46" y="21600"/>
                </a:moveTo>
                <a:lnTo>
                  <a:pt x="6454" y="21600"/>
                </a:lnTo>
                <a:lnTo>
                  <a:pt x="6130" y="21593"/>
                </a:lnTo>
                <a:lnTo>
                  <a:pt x="5798" y="21574"/>
                </a:lnTo>
                <a:lnTo>
                  <a:pt x="5481" y="21540"/>
                </a:lnTo>
                <a:lnTo>
                  <a:pt x="5157" y="21487"/>
                </a:lnTo>
                <a:lnTo>
                  <a:pt x="4848" y="21428"/>
                </a:lnTo>
                <a:lnTo>
                  <a:pt x="4540" y="21355"/>
                </a:lnTo>
                <a:lnTo>
                  <a:pt x="4247" y="21269"/>
                </a:lnTo>
                <a:lnTo>
                  <a:pt x="3955" y="21176"/>
                </a:lnTo>
                <a:lnTo>
                  <a:pt x="3662" y="21063"/>
                </a:lnTo>
                <a:lnTo>
                  <a:pt x="3385" y="20944"/>
                </a:lnTo>
                <a:lnTo>
                  <a:pt x="3116" y="20812"/>
                </a:lnTo>
                <a:lnTo>
                  <a:pt x="2855" y="20672"/>
                </a:lnTo>
                <a:lnTo>
                  <a:pt x="2602" y="20520"/>
                </a:lnTo>
                <a:lnTo>
                  <a:pt x="2357" y="20361"/>
                </a:lnTo>
                <a:lnTo>
                  <a:pt x="2128" y="20189"/>
                </a:lnTo>
                <a:lnTo>
                  <a:pt x="1898" y="20010"/>
                </a:lnTo>
                <a:lnTo>
                  <a:pt x="1685" y="19824"/>
                </a:lnTo>
                <a:lnTo>
                  <a:pt x="1479" y="19626"/>
                </a:lnTo>
                <a:lnTo>
                  <a:pt x="1289" y="19420"/>
                </a:lnTo>
                <a:lnTo>
                  <a:pt x="1107" y="19208"/>
                </a:lnTo>
                <a:lnTo>
                  <a:pt x="941" y="18990"/>
                </a:lnTo>
                <a:lnTo>
                  <a:pt x="783" y="18764"/>
                </a:lnTo>
                <a:lnTo>
                  <a:pt x="640" y="18532"/>
                </a:lnTo>
                <a:lnTo>
                  <a:pt x="514" y="18294"/>
                </a:lnTo>
                <a:lnTo>
                  <a:pt x="396" y="18049"/>
                </a:lnTo>
                <a:lnTo>
                  <a:pt x="293" y="17797"/>
                </a:lnTo>
                <a:lnTo>
                  <a:pt x="205" y="17538"/>
                </a:lnTo>
                <a:lnTo>
                  <a:pt x="134" y="17280"/>
                </a:lnTo>
                <a:lnTo>
                  <a:pt x="79" y="17015"/>
                </a:lnTo>
                <a:lnTo>
                  <a:pt x="39" y="16743"/>
                </a:lnTo>
                <a:lnTo>
                  <a:pt x="16" y="16472"/>
                </a:lnTo>
                <a:lnTo>
                  <a:pt x="0" y="16193"/>
                </a:lnTo>
                <a:lnTo>
                  <a:pt x="0" y="5407"/>
                </a:lnTo>
                <a:lnTo>
                  <a:pt x="16" y="5129"/>
                </a:lnTo>
                <a:lnTo>
                  <a:pt x="39" y="4857"/>
                </a:lnTo>
                <a:lnTo>
                  <a:pt x="79" y="4585"/>
                </a:lnTo>
                <a:lnTo>
                  <a:pt x="134" y="4320"/>
                </a:lnTo>
                <a:lnTo>
                  <a:pt x="205" y="4062"/>
                </a:lnTo>
                <a:lnTo>
                  <a:pt x="293" y="3803"/>
                </a:lnTo>
                <a:lnTo>
                  <a:pt x="396" y="3552"/>
                </a:lnTo>
                <a:lnTo>
                  <a:pt x="514" y="3306"/>
                </a:lnTo>
                <a:lnTo>
                  <a:pt x="640" y="3068"/>
                </a:lnTo>
                <a:lnTo>
                  <a:pt x="783" y="2836"/>
                </a:lnTo>
                <a:lnTo>
                  <a:pt x="941" y="2611"/>
                </a:lnTo>
                <a:lnTo>
                  <a:pt x="1107" y="2392"/>
                </a:lnTo>
                <a:lnTo>
                  <a:pt x="1289" y="2180"/>
                </a:lnTo>
                <a:lnTo>
                  <a:pt x="1479" y="1975"/>
                </a:lnTo>
                <a:lnTo>
                  <a:pt x="1685" y="1776"/>
                </a:lnTo>
                <a:lnTo>
                  <a:pt x="1898" y="1590"/>
                </a:lnTo>
                <a:lnTo>
                  <a:pt x="2128" y="1411"/>
                </a:lnTo>
                <a:lnTo>
                  <a:pt x="2357" y="1239"/>
                </a:lnTo>
                <a:lnTo>
                  <a:pt x="2602" y="1080"/>
                </a:lnTo>
                <a:lnTo>
                  <a:pt x="2855" y="928"/>
                </a:lnTo>
                <a:lnTo>
                  <a:pt x="3116" y="789"/>
                </a:lnTo>
                <a:lnTo>
                  <a:pt x="3385" y="656"/>
                </a:lnTo>
                <a:lnTo>
                  <a:pt x="3662" y="537"/>
                </a:lnTo>
                <a:lnTo>
                  <a:pt x="3955" y="424"/>
                </a:lnTo>
                <a:lnTo>
                  <a:pt x="4247" y="331"/>
                </a:lnTo>
                <a:lnTo>
                  <a:pt x="4540" y="245"/>
                </a:lnTo>
                <a:lnTo>
                  <a:pt x="4848" y="172"/>
                </a:lnTo>
                <a:lnTo>
                  <a:pt x="5157" y="113"/>
                </a:lnTo>
                <a:lnTo>
                  <a:pt x="5481" y="60"/>
                </a:lnTo>
                <a:lnTo>
                  <a:pt x="5798" y="27"/>
                </a:lnTo>
                <a:lnTo>
                  <a:pt x="6130" y="7"/>
                </a:lnTo>
                <a:lnTo>
                  <a:pt x="6454" y="0"/>
                </a:lnTo>
                <a:lnTo>
                  <a:pt x="15146" y="0"/>
                </a:lnTo>
                <a:lnTo>
                  <a:pt x="15478" y="7"/>
                </a:lnTo>
                <a:lnTo>
                  <a:pt x="15802" y="27"/>
                </a:lnTo>
                <a:lnTo>
                  <a:pt x="16127" y="60"/>
                </a:lnTo>
                <a:lnTo>
                  <a:pt x="16443" y="113"/>
                </a:lnTo>
                <a:lnTo>
                  <a:pt x="16752" y="172"/>
                </a:lnTo>
                <a:lnTo>
                  <a:pt x="17060" y="245"/>
                </a:lnTo>
                <a:lnTo>
                  <a:pt x="17361" y="331"/>
                </a:lnTo>
                <a:lnTo>
                  <a:pt x="17653" y="424"/>
                </a:lnTo>
                <a:lnTo>
                  <a:pt x="17938" y="537"/>
                </a:lnTo>
                <a:lnTo>
                  <a:pt x="18215" y="656"/>
                </a:lnTo>
                <a:lnTo>
                  <a:pt x="18484" y="789"/>
                </a:lnTo>
                <a:lnTo>
                  <a:pt x="18745" y="928"/>
                </a:lnTo>
                <a:lnTo>
                  <a:pt x="18998" y="1080"/>
                </a:lnTo>
                <a:lnTo>
                  <a:pt x="19243" y="1239"/>
                </a:lnTo>
                <a:lnTo>
                  <a:pt x="19480" y="1411"/>
                </a:lnTo>
                <a:lnTo>
                  <a:pt x="19702" y="1590"/>
                </a:lnTo>
                <a:lnTo>
                  <a:pt x="19915" y="1776"/>
                </a:lnTo>
                <a:lnTo>
                  <a:pt x="20121" y="1975"/>
                </a:lnTo>
                <a:lnTo>
                  <a:pt x="20311" y="2180"/>
                </a:lnTo>
                <a:lnTo>
                  <a:pt x="20493" y="2392"/>
                </a:lnTo>
                <a:lnTo>
                  <a:pt x="20659" y="2611"/>
                </a:lnTo>
                <a:lnTo>
                  <a:pt x="20817" y="2836"/>
                </a:lnTo>
                <a:lnTo>
                  <a:pt x="20959" y="3068"/>
                </a:lnTo>
                <a:lnTo>
                  <a:pt x="21094" y="3306"/>
                </a:lnTo>
                <a:lnTo>
                  <a:pt x="21204" y="3552"/>
                </a:lnTo>
                <a:lnTo>
                  <a:pt x="21307" y="3803"/>
                </a:lnTo>
                <a:lnTo>
                  <a:pt x="21394" y="4062"/>
                </a:lnTo>
                <a:lnTo>
                  <a:pt x="21466" y="4320"/>
                </a:lnTo>
                <a:lnTo>
                  <a:pt x="21529" y="4585"/>
                </a:lnTo>
                <a:lnTo>
                  <a:pt x="21568" y="4857"/>
                </a:lnTo>
                <a:lnTo>
                  <a:pt x="21592" y="5129"/>
                </a:lnTo>
                <a:lnTo>
                  <a:pt x="21600" y="5407"/>
                </a:lnTo>
                <a:lnTo>
                  <a:pt x="21600" y="16193"/>
                </a:lnTo>
                <a:lnTo>
                  <a:pt x="21592" y="16472"/>
                </a:lnTo>
                <a:lnTo>
                  <a:pt x="21568" y="16743"/>
                </a:lnTo>
                <a:lnTo>
                  <a:pt x="21529" y="17015"/>
                </a:lnTo>
                <a:lnTo>
                  <a:pt x="21466" y="17280"/>
                </a:lnTo>
                <a:lnTo>
                  <a:pt x="21394" y="17538"/>
                </a:lnTo>
                <a:lnTo>
                  <a:pt x="21307" y="17797"/>
                </a:lnTo>
                <a:lnTo>
                  <a:pt x="21204" y="18049"/>
                </a:lnTo>
                <a:lnTo>
                  <a:pt x="21094" y="18294"/>
                </a:lnTo>
                <a:lnTo>
                  <a:pt x="20959" y="18532"/>
                </a:lnTo>
                <a:lnTo>
                  <a:pt x="20817" y="18764"/>
                </a:lnTo>
                <a:lnTo>
                  <a:pt x="20659" y="18990"/>
                </a:lnTo>
                <a:lnTo>
                  <a:pt x="20493" y="19208"/>
                </a:lnTo>
                <a:lnTo>
                  <a:pt x="20311" y="19420"/>
                </a:lnTo>
                <a:lnTo>
                  <a:pt x="20121" y="19626"/>
                </a:lnTo>
                <a:lnTo>
                  <a:pt x="19915" y="19824"/>
                </a:lnTo>
                <a:lnTo>
                  <a:pt x="19702" y="20010"/>
                </a:lnTo>
                <a:lnTo>
                  <a:pt x="19480" y="20189"/>
                </a:lnTo>
                <a:lnTo>
                  <a:pt x="19243" y="20361"/>
                </a:lnTo>
                <a:lnTo>
                  <a:pt x="18998" y="20520"/>
                </a:lnTo>
                <a:lnTo>
                  <a:pt x="18745" y="20672"/>
                </a:lnTo>
                <a:lnTo>
                  <a:pt x="18484" y="20812"/>
                </a:lnTo>
                <a:lnTo>
                  <a:pt x="18215" y="20944"/>
                </a:lnTo>
                <a:lnTo>
                  <a:pt x="17938" y="21063"/>
                </a:lnTo>
                <a:lnTo>
                  <a:pt x="17653" y="21176"/>
                </a:lnTo>
                <a:lnTo>
                  <a:pt x="17361" y="21269"/>
                </a:lnTo>
                <a:lnTo>
                  <a:pt x="17060" y="21355"/>
                </a:lnTo>
                <a:lnTo>
                  <a:pt x="16752" y="21428"/>
                </a:lnTo>
                <a:lnTo>
                  <a:pt x="16443" y="21487"/>
                </a:lnTo>
                <a:lnTo>
                  <a:pt x="16127" y="21540"/>
                </a:lnTo>
                <a:lnTo>
                  <a:pt x="15802" y="21574"/>
                </a:lnTo>
                <a:lnTo>
                  <a:pt x="15478" y="21593"/>
                </a:lnTo>
                <a:lnTo>
                  <a:pt x="15146" y="21600"/>
                </a:lnTo>
                <a:close/>
              </a:path>
            </a:pathLst>
          </a:custGeom>
          <a:ln w="19050" cap="rnd">
            <a:solidFill>
              <a:srgbClr val="ECE9E1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1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263" name="Google Shape;144;p26"/>
          <p:cNvSpPr/>
          <p:nvPr/>
        </p:nvSpPr>
        <p:spPr>
          <a:xfrm>
            <a:off x="2572499" y="4748212"/>
            <a:ext cx="3999002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1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2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1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2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1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288" name="Google Shape;151;p29"/>
          <p:cNvSpPr/>
          <p:nvPr/>
        </p:nvSpPr>
        <p:spPr>
          <a:xfrm>
            <a:off x="655725" y="-1519602"/>
            <a:ext cx="1773547" cy="2116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46" y="21600"/>
                </a:moveTo>
                <a:lnTo>
                  <a:pt x="6454" y="21600"/>
                </a:lnTo>
                <a:lnTo>
                  <a:pt x="6130" y="21593"/>
                </a:lnTo>
                <a:lnTo>
                  <a:pt x="5798" y="21574"/>
                </a:lnTo>
                <a:lnTo>
                  <a:pt x="5481" y="21540"/>
                </a:lnTo>
                <a:lnTo>
                  <a:pt x="5157" y="21487"/>
                </a:lnTo>
                <a:lnTo>
                  <a:pt x="4848" y="21428"/>
                </a:lnTo>
                <a:lnTo>
                  <a:pt x="4540" y="21355"/>
                </a:lnTo>
                <a:lnTo>
                  <a:pt x="4247" y="21269"/>
                </a:lnTo>
                <a:lnTo>
                  <a:pt x="3955" y="21176"/>
                </a:lnTo>
                <a:lnTo>
                  <a:pt x="3662" y="21063"/>
                </a:lnTo>
                <a:lnTo>
                  <a:pt x="3385" y="20944"/>
                </a:lnTo>
                <a:lnTo>
                  <a:pt x="3116" y="20812"/>
                </a:lnTo>
                <a:lnTo>
                  <a:pt x="2855" y="20672"/>
                </a:lnTo>
                <a:lnTo>
                  <a:pt x="2602" y="20520"/>
                </a:lnTo>
                <a:lnTo>
                  <a:pt x="2357" y="20361"/>
                </a:lnTo>
                <a:lnTo>
                  <a:pt x="2128" y="20189"/>
                </a:lnTo>
                <a:lnTo>
                  <a:pt x="1898" y="20010"/>
                </a:lnTo>
                <a:lnTo>
                  <a:pt x="1685" y="19824"/>
                </a:lnTo>
                <a:lnTo>
                  <a:pt x="1479" y="19626"/>
                </a:lnTo>
                <a:lnTo>
                  <a:pt x="1289" y="19420"/>
                </a:lnTo>
                <a:lnTo>
                  <a:pt x="1107" y="19208"/>
                </a:lnTo>
                <a:lnTo>
                  <a:pt x="941" y="18990"/>
                </a:lnTo>
                <a:lnTo>
                  <a:pt x="783" y="18764"/>
                </a:lnTo>
                <a:lnTo>
                  <a:pt x="640" y="18532"/>
                </a:lnTo>
                <a:lnTo>
                  <a:pt x="514" y="18294"/>
                </a:lnTo>
                <a:lnTo>
                  <a:pt x="396" y="18049"/>
                </a:lnTo>
                <a:lnTo>
                  <a:pt x="293" y="17797"/>
                </a:lnTo>
                <a:lnTo>
                  <a:pt x="205" y="17538"/>
                </a:lnTo>
                <a:lnTo>
                  <a:pt x="134" y="17280"/>
                </a:lnTo>
                <a:lnTo>
                  <a:pt x="79" y="17015"/>
                </a:lnTo>
                <a:lnTo>
                  <a:pt x="39" y="16743"/>
                </a:lnTo>
                <a:lnTo>
                  <a:pt x="16" y="16472"/>
                </a:lnTo>
                <a:lnTo>
                  <a:pt x="0" y="16193"/>
                </a:lnTo>
                <a:lnTo>
                  <a:pt x="0" y="5407"/>
                </a:lnTo>
                <a:lnTo>
                  <a:pt x="16" y="5129"/>
                </a:lnTo>
                <a:lnTo>
                  <a:pt x="39" y="4857"/>
                </a:lnTo>
                <a:lnTo>
                  <a:pt x="79" y="4585"/>
                </a:lnTo>
                <a:lnTo>
                  <a:pt x="134" y="4320"/>
                </a:lnTo>
                <a:lnTo>
                  <a:pt x="205" y="4062"/>
                </a:lnTo>
                <a:lnTo>
                  <a:pt x="293" y="3803"/>
                </a:lnTo>
                <a:lnTo>
                  <a:pt x="396" y="3552"/>
                </a:lnTo>
                <a:lnTo>
                  <a:pt x="514" y="3306"/>
                </a:lnTo>
                <a:lnTo>
                  <a:pt x="640" y="3068"/>
                </a:lnTo>
                <a:lnTo>
                  <a:pt x="783" y="2836"/>
                </a:lnTo>
                <a:lnTo>
                  <a:pt x="941" y="2611"/>
                </a:lnTo>
                <a:lnTo>
                  <a:pt x="1107" y="2392"/>
                </a:lnTo>
                <a:lnTo>
                  <a:pt x="1289" y="2180"/>
                </a:lnTo>
                <a:lnTo>
                  <a:pt x="1479" y="1975"/>
                </a:lnTo>
                <a:lnTo>
                  <a:pt x="1685" y="1776"/>
                </a:lnTo>
                <a:lnTo>
                  <a:pt x="1898" y="1590"/>
                </a:lnTo>
                <a:lnTo>
                  <a:pt x="2128" y="1411"/>
                </a:lnTo>
                <a:lnTo>
                  <a:pt x="2357" y="1239"/>
                </a:lnTo>
                <a:lnTo>
                  <a:pt x="2602" y="1080"/>
                </a:lnTo>
                <a:lnTo>
                  <a:pt x="2855" y="928"/>
                </a:lnTo>
                <a:lnTo>
                  <a:pt x="3116" y="789"/>
                </a:lnTo>
                <a:lnTo>
                  <a:pt x="3385" y="656"/>
                </a:lnTo>
                <a:lnTo>
                  <a:pt x="3662" y="537"/>
                </a:lnTo>
                <a:lnTo>
                  <a:pt x="3955" y="424"/>
                </a:lnTo>
                <a:lnTo>
                  <a:pt x="4247" y="331"/>
                </a:lnTo>
                <a:lnTo>
                  <a:pt x="4540" y="245"/>
                </a:lnTo>
                <a:lnTo>
                  <a:pt x="4848" y="172"/>
                </a:lnTo>
                <a:lnTo>
                  <a:pt x="5157" y="113"/>
                </a:lnTo>
                <a:lnTo>
                  <a:pt x="5481" y="60"/>
                </a:lnTo>
                <a:lnTo>
                  <a:pt x="5798" y="27"/>
                </a:lnTo>
                <a:lnTo>
                  <a:pt x="6130" y="7"/>
                </a:lnTo>
                <a:lnTo>
                  <a:pt x="6454" y="0"/>
                </a:lnTo>
                <a:lnTo>
                  <a:pt x="15146" y="0"/>
                </a:lnTo>
                <a:lnTo>
                  <a:pt x="15478" y="7"/>
                </a:lnTo>
                <a:lnTo>
                  <a:pt x="15802" y="27"/>
                </a:lnTo>
                <a:lnTo>
                  <a:pt x="16127" y="60"/>
                </a:lnTo>
                <a:lnTo>
                  <a:pt x="16443" y="113"/>
                </a:lnTo>
                <a:lnTo>
                  <a:pt x="16752" y="172"/>
                </a:lnTo>
                <a:lnTo>
                  <a:pt x="17060" y="245"/>
                </a:lnTo>
                <a:lnTo>
                  <a:pt x="17361" y="331"/>
                </a:lnTo>
                <a:lnTo>
                  <a:pt x="17653" y="424"/>
                </a:lnTo>
                <a:lnTo>
                  <a:pt x="17938" y="537"/>
                </a:lnTo>
                <a:lnTo>
                  <a:pt x="18215" y="656"/>
                </a:lnTo>
                <a:lnTo>
                  <a:pt x="18484" y="789"/>
                </a:lnTo>
                <a:lnTo>
                  <a:pt x="18745" y="928"/>
                </a:lnTo>
                <a:lnTo>
                  <a:pt x="18998" y="1080"/>
                </a:lnTo>
                <a:lnTo>
                  <a:pt x="19243" y="1239"/>
                </a:lnTo>
                <a:lnTo>
                  <a:pt x="19480" y="1411"/>
                </a:lnTo>
                <a:lnTo>
                  <a:pt x="19702" y="1590"/>
                </a:lnTo>
                <a:lnTo>
                  <a:pt x="19915" y="1776"/>
                </a:lnTo>
                <a:lnTo>
                  <a:pt x="20121" y="1975"/>
                </a:lnTo>
                <a:lnTo>
                  <a:pt x="20311" y="2180"/>
                </a:lnTo>
                <a:lnTo>
                  <a:pt x="20493" y="2392"/>
                </a:lnTo>
                <a:lnTo>
                  <a:pt x="20659" y="2611"/>
                </a:lnTo>
                <a:lnTo>
                  <a:pt x="20817" y="2836"/>
                </a:lnTo>
                <a:lnTo>
                  <a:pt x="20959" y="3068"/>
                </a:lnTo>
                <a:lnTo>
                  <a:pt x="21094" y="3306"/>
                </a:lnTo>
                <a:lnTo>
                  <a:pt x="21204" y="3552"/>
                </a:lnTo>
                <a:lnTo>
                  <a:pt x="21307" y="3803"/>
                </a:lnTo>
                <a:lnTo>
                  <a:pt x="21394" y="4062"/>
                </a:lnTo>
                <a:lnTo>
                  <a:pt x="21466" y="4320"/>
                </a:lnTo>
                <a:lnTo>
                  <a:pt x="21529" y="4585"/>
                </a:lnTo>
                <a:lnTo>
                  <a:pt x="21568" y="4857"/>
                </a:lnTo>
                <a:lnTo>
                  <a:pt x="21592" y="5129"/>
                </a:lnTo>
                <a:lnTo>
                  <a:pt x="21600" y="5407"/>
                </a:lnTo>
                <a:lnTo>
                  <a:pt x="21600" y="16193"/>
                </a:lnTo>
                <a:lnTo>
                  <a:pt x="21592" y="16472"/>
                </a:lnTo>
                <a:lnTo>
                  <a:pt x="21568" y="16743"/>
                </a:lnTo>
                <a:lnTo>
                  <a:pt x="21529" y="17015"/>
                </a:lnTo>
                <a:lnTo>
                  <a:pt x="21466" y="17280"/>
                </a:lnTo>
                <a:lnTo>
                  <a:pt x="21394" y="17538"/>
                </a:lnTo>
                <a:lnTo>
                  <a:pt x="21307" y="17797"/>
                </a:lnTo>
                <a:lnTo>
                  <a:pt x="21204" y="18049"/>
                </a:lnTo>
                <a:lnTo>
                  <a:pt x="21094" y="18294"/>
                </a:lnTo>
                <a:lnTo>
                  <a:pt x="20959" y="18532"/>
                </a:lnTo>
                <a:lnTo>
                  <a:pt x="20817" y="18764"/>
                </a:lnTo>
                <a:lnTo>
                  <a:pt x="20659" y="18990"/>
                </a:lnTo>
                <a:lnTo>
                  <a:pt x="20493" y="19208"/>
                </a:lnTo>
                <a:lnTo>
                  <a:pt x="20311" y="19420"/>
                </a:lnTo>
                <a:lnTo>
                  <a:pt x="20121" y="19626"/>
                </a:lnTo>
                <a:lnTo>
                  <a:pt x="19915" y="19824"/>
                </a:lnTo>
                <a:lnTo>
                  <a:pt x="19702" y="20010"/>
                </a:lnTo>
                <a:lnTo>
                  <a:pt x="19480" y="20189"/>
                </a:lnTo>
                <a:lnTo>
                  <a:pt x="19243" y="20361"/>
                </a:lnTo>
                <a:lnTo>
                  <a:pt x="18998" y="20520"/>
                </a:lnTo>
                <a:lnTo>
                  <a:pt x="18745" y="20672"/>
                </a:lnTo>
                <a:lnTo>
                  <a:pt x="18484" y="20812"/>
                </a:lnTo>
                <a:lnTo>
                  <a:pt x="18215" y="20944"/>
                </a:lnTo>
                <a:lnTo>
                  <a:pt x="17938" y="21063"/>
                </a:lnTo>
                <a:lnTo>
                  <a:pt x="17653" y="21176"/>
                </a:lnTo>
                <a:lnTo>
                  <a:pt x="17361" y="21269"/>
                </a:lnTo>
                <a:lnTo>
                  <a:pt x="17060" y="21355"/>
                </a:lnTo>
                <a:lnTo>
                  <a:pt x="16752" y="21428"/>
                </a:lnTo>
                <a:lnTo>
                  <a:pt x="16443" y="21487"/>
                </a:lnTo>
                <a:lnTo>
                  <a:pt x="16127" y="21540"/>
                </a:lnTo>
                <a:lnTo>
                  <a:pt x="15802" y="21574"/>
                </a:lnTo>
                <a:lnTo>
                  <a:pt x="15478" y="21593"/>
                </a:lnTo>
                <a:lnTo>
                  <a:pt x="15146" y="21600"/>
                </a:lnTo>
                <a:close/>
              </a:path>
            </a:pathLst>
          </a:custGeom>
          <a:ln w="19050" cap="rnd">
            <a:solidFill>
              <a:srgbClr val="ECE9E1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89" name="Google Shape;152;p29"/>
          <p:cNvSpPr/>
          <p:nvPr/>
        </p:nvSpPr>
        <p:spPr>
          <a:xfrm>
            <a:off x="6583426" y="4563943"/>
            <a:ext cx="1773547" cy="2116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46" y="21600"/>
                </a:moveTo>
                <a:lnTo>
                  <a:pt x="6454" y="21600"/>
                </a:lnTo>
                <a:lnTo>
                  <a:pt x="6130" y="21593"/>
                </a:lnTo>
                <a:lnTo>
                  <a:pt x="5798" y="21574"/>
                </a:lnTo>
                <a:lnTo>
                  <a:pt x="5481" y="21540"/>
                </a:lnTo>
                <a:lnTo>
                  <a:pt x="5157" y="21487"/>
                </a:lnTo>
                <a:lnTo>
                  <a:pt x="4848" y="21428"/>
                </a:lnTo>
                <a:lnTo>
                  <a:pt x="4540" y="21355"/>
                </a:lnTo>
                <a:lnTo>
                  <a:pt x="4247" y="21269"/>
                </a:lnTo>
                <a:lnTo>
                  <a:pt x="3955" y="21176"/>
                </a:lnTo>
                <a:lnTo>
                  <a:pt x="3662" y="21063"/>
                </a:lnTo>
                <a:lnTo>
                  <a:pt x="3385" y="20944"/>
                </a:lnTo>
                <a:lnTo>
                  <a:pt x="3116" y="20812"/>
                </a:lnTo>
                <a:lnTo>
                  <a:pt x="2855" y="20672"/>
                </a:lnTo>
                <a:lnTo>
                  <a:pt x="2602" y="20520"/>
                </a:lnTo>
                <a:lnTo>
                  <a:pt x="2357" y="20361"/>
                </a:lnTo>
                <a:lnTo>
                  <a:pt x="2128" y="20189"/>
                </a:lnTo>
                <a:lnTo>
                  <a:pt x="1898" y="20010"/>
                </a:lnTo>
                <a:lnTo>
                  <a:pt x="1685" y="19824"/>
                </a:lnTo>
                <a:lnTo>
                  <a:pt x="1479" y="19626"/>
                </a:lnTo>
                <a:lnTo>
                  <a:pt x="1289" y="19420"/>
                </a:lnTo>
                <a:lnTo>
                  <a:pt x="1107" y="19208"/>
                </a:lnTo>
                <a:lnTo>
                  <a:pt x="941" y="18990"/>
                </a:lnTo>
                <a:lnTo>
                  <a:pt x="783" y="18764"/>
                </a:lnTo>
                <a:lnTo>
                  <a:pt x="640" y="18532"/>
                </a:lnTo>
                <a:lnTo>
                  <a:pt x="514" y="18294"/>
                </a:lnTo>
                <a:lnTo>
                  <a:pt x="396" y="18049"/>
                </a:lnTo>
                <a:lnTo>
                  <a:pt x="293" y="17797"/>
                </a:lnTo>
                <a:lnTo>
                  <a:pt x="205" y="17538"/>
                </a:lnTo>
                <a:lnTo>
                  <a:pt x="134" y="17280"/>
                </a:lnTo>
                <a:lnTo>
                  <a:pt x="79" y="17015"/>
                </a:lnTo>
                <a:lnTo>
                  <a:pt x="39" y="16743"/>
                </a:lnTo>
                <a:lnTo>
                  <a:pt x="16" y="16472"/>
                </a:lnTo>
                <a:lnTo>
                  <a:pt x="0" y="16193"/>
                </a:lnTo>
                <a:lnTo>
                  <a:pt x="0" y="5407"/>
                </a:lnTo>
                <a:lnTo>
                  <a:pt x="16" y="5129"/>
                </a:lnTo>
                <a:lnTo>
                  <a:pt x="39" y="4857"/>
                </a:lnTo>
                <a:lnTo>
                  <a:pt x="79" y="4585"/>
                </a:lnTo>
                <a:lnTo>
                  <a:pt x="134" y="4320"/>
                </a:lnTo>
                <a:lnTo>
                  <a:pt x="205" y="4062"/>
                </a:lnTo>
                <a:lnTo>
                  <a:pt x="293" y="3803"/>
                </a:lnTo>
                <a:lnTo>
                  <a:pt x="396" y="3552"/>
                </a:lnTo>
                <a:lnTo>
                  <a:pt x="514" y="3306"/>
                </a:lnTo>
                <a:lnTo>
                  <a:pt x="640" y="3068"/>
                </a:lnTo>
                <a:lnTo>
                  <a:pt x="783" y="2836"/>
                </a:lnTo>
                <a:lnTo>
                  <a:pt x="941" y="2611"/>
                </a:lnTo>
                <a:lnTo>
                  <a:pt x="1107" y="2392"/>
                </a:lnTo>
                <a:lnTo>
                  <a:pt x="1289" y="2180"/>
                </a:lnTo>
                <a:lnTo>
                  <a:pt x="1479" y="1975"/>
                </a:lnTo>
                <a:lnTo>
                  <a:pt x="1685" y="1776"/>
                </a:lnTo>
                <a:lnTo>
                  <a:pt x="1898" y="1590"/>
                </a:lnTo>
                <a:lnTo>
                  <a:pt x="2128" y="1411"/>
                </a:lnTo>
                <a:lnTo>
                  <a:pt x="2357" y="1239"/>
                </a:lnTo>
                <a:lnTo>
                  <a:pt x="2602" y="1080"/>
                </a:lnTo>
                <a:lnTo>
                  <a:pt x="2855" y="928"/>
                </a:lnTo>
                <a:lnTo>
                  <a:pt x="3116" y="789"/>
                </a:lnTo>
                <a:lnTo>
                  <a:pt x="3385" y="656"/>
                </a:lnTo>
                <a:lnTo>
                  <a:pt x="3662" y="537"/>
                </a:lnTo>
                <a:lnTo>
                  <a:pt x="3955" y="424"/>
                </a:lnTo>
                <a:lnTo>
                  <a:pt x="4247" y="331"/>
                </a:lnTo>
                <a:lnTo>
                  <a:pt x="4540" y="245"/>
                </a:lnTo>
                <a:lnTo>
                  <a:pt x="4848" y="172"/>
                </a:lnTo>
                <a:lnTo>
                  <a:pt x="5157" y="113"/>
                </a:lnTo>
                <a:lnTo>
                  <a:pt x="5481" y="60"/>
                </a:lnTo>
                <a:lnTo>
                  <a:pt x="5798" y="27"/>
                </a:lnTo>
                <a:lnTo>
                  <a:pt x="6130" y="7"/>
                </a:lnTo>
                <a:lnTo>
                  <a:pt x="6454" y="0"/>
                </a:lnTo>
                <a:lnTo>
                  <a:pt x="15146" y="0"/>
                </a:lnTo>
                <a:lnTo>
                  <a:pt x="15478" y="7"/>
                </a:lnTo>
                <a:lnTo>
                  <a:pt x="15802" y="27"/>
                </a:lnTo>
                <a:lnTo>
                  <a:pt x="16127" y="60"/>
                </a:lnTo>
                <a:lnTo>
                  <a:pt x="16443" y="113"/>
                </a:lnTo>
                <a:lnTo>
                  <a:pt x="16752" y="172"/>
                </a:lnTo>
                <a:lnTo>
                  <a:pt x="17060" y="245"/>
                </a:lnTo>
                <a:lnTo>
                  <a:pt x="17361" y="331"/>
                </a:lnTo>
                <a:lnTo>
                  <a:pt x="17653" y="424"/>
                </a:lnTo>
                <a:lnTo>
                  <a:pt x="17938" y="537"/>
                </a:lnTo>
                <a:lnTo>
                  <a:pt x="18215" y="656"/>
                </a:lnTo>
                <a:lnTo>
                  <a:pt x="18484" y="789"/>
                </a:lnTo>
                <a:lnTo>
                  <a:pt x="18745" y="928"/>
                </a:lnTo>
                <a:lnTo>
                  <a:pt x="18998" y="1080"/>
                </a:lnTo>
                <a:lnTo>
                  <a:pt x="19243" y="1239"/>
                </a:lnTo>
                <a:lnTo>
                  <a:pt x="19480" y="1411"/>
                </a:lnTo>
                <a:lnTo>
                  <a:pt x="19702" y="1590"/>
                </a:lnTo>
                <a:lnTo>
                  <a:pt x="19915" y="1776"/>
                </a:lnTo>
                <a:lnTo>
                  <a:pt x="20121" y="1975"/>
                </a:lnTo>
                <a:lnTo>
                  <a:pt x="20311" y="2180"/>
                </a:lnTo>
                <a:lnTo>
                  <a:pt x="20493" y="2392"/>
                </a:lnTo>
                <a:lnTo>
                  <a:pt x="20659" y="2611"/>
                </a:lnTo>
                <a:lnTo>
                  <a:pt x="20817" y="2836"/>
                </a:lnTo>
                <a:lnTo>
                  <a:pt x="20959" y="3068"/>
                </a:lnTo>
                <a:lnTo>
                  <a:pt x="21094" y="3306"/>
                </a:lnTo>
                <a:lnTo>
                  <a:pt x="21204" y="3552"/>
                </a:lnTo>
                <a:lnTo>
                  <a:pt x="21307" y="3803"/>
                </a:lnTo>
                <a:lnTo>
                  <a:pt x="21394" y="4062"/>
                </a:lnTo>
                <a:lnTo>
                  <a:pt x="21466" y="4320"/>
                </a:lnTo>
                <a:lnTo>
                  <a:pt x="21529" y="4585"/>
                </a:lnTo>
                <a:lnTo>
                  <a:pt x="21568" y="4857"/>
                </a:lnTo>
                <a:lnTo>
                  <a:pt x="21592" y="5129"/>
                </a:lnTo>
                <a:lnTo>
                  <a:pt x="21600" y="5407"/>
                </a:lnTo>
                <a:lnTo>
                  <a:pt x="21600" y="16193"/>
                </a:lnTo>
                <a:lnTo>
                  <a:pt x="21592" y="16472"/>
                </a:lnTo>
                <a:lnTo>
                  <a:pt x="21568" y="16743"/>
                </a:lnTo>
                <a:lnTo>
                  <a:pt x="21529" y="17015"/>
                </a:lnTo>
                <a:lnTo>
                  <a:pt x="21466" y="17280"/>
                </a:lnTo>
                <a:lnTo>
                  <a:pt x="21394" y="17538"/>
                </a:lnTo>
                <a:lnTo>
                  <a:pt x="21307" y="17797"/>
                </a:lnTo>
                <a:lnTo>
                  <a:pt x="21204" y="18049"/>
                </a:lnTo>
                <a:lnTo>
                  <a:pt x="21094" y="18294"/>
                </a:lnTo>
                <a:lnTo>
                  <a:pt x="20959" y="18532"/>
                </a:lnTo>
                <a:lnTo>
                  <a:pt x="20817" y="18764"/>
                </a:lnTo>
                <a:lnTo>
                  <a:pt x="20659" y="18990"/>
                </a:lnTo>
                <a:lnTo>
                  <a:pt x="20493" y="19208"/>
                </a:lnTo>
                <a:lnTo>
                  <a:pt x="20311" y="19420"/>
                </a:lnTo>
                <a:lnTo>
                  <a:pt x="20121" y="19626"/>
                </a:lnTo>
                <a:lnTo>
                  <a:pt x="19915" y="19824"/>
                </a:lnTo>
                <a:lnTo>
                  <a:pt x="19702" y="20010"/>
                </a:lnTo>
                <a:lnTo>
                  <a:pt x="19480" y="20189"/>
                </a:lnTo>
                <a:lnTo>
                  <a:pt x="19243" y="20361"/>
                </a:lnTo>
                <a:lnTo>
                  <a:pt x="18998" y="20520"/>
                </a:lnTo>
                <a:lnTo>
                  <a:pt x="18745" y="20672"/>
                </a:lnTo>
                <a:lnTo>
                  <a:pt x="18484" y="20812"/>
                </a:lnTo>
                <a:lnTo>
                  <a:pt x="18215" y="20944"/>
                </a:lnTo>
                <a:lnTo>
                  <a:pt x="17938" y="21063"/>
                </a:lnTo>
                <a:lnTo>
                  <a:pt x="17653" y="21176"/>
                </a:lnTo>
                <a:lnTo>
                  <a:pt x="17361" y="21269"/>
                </a:lnTo>
                <a:lnTo>
                  <a:pt x="17060" y="21355"/>
                </a:lnTo>
                <a:lnTo>
                  <a:pt x="16752" y="21428"/>
                </a:lnTo>
                <a:lnTo>
                  <a:pt x="16443" y="21487"/>
                </a:lnTo>
                <a:lnTo>
                  <a:pt x="16127" y="21540"/>
                </a:lnTo>
                <a:lnTo>
                  <a:pt x="15802" y="21574"/>
                </a:lnTo>
                <a:lnTo>
                  <a:pt x="15478" y="21593"/>
                </a:lnTo>
                <a:lnTo>
                  <a:pt x="15146" y="21600"/>
                </a:lnTo>
                <a:close/>
              </a:path>
            </a:pathLst>
          </a:custGeom>
          <a:ln w="19050" cap="rnd">
            <a:solidFill>
              <a:srgbClr val="ECE9E1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1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298" name="Google Shape;155;p30"/>
          <p:cNvSpPr/>
          <p:nvPr/>
        </p:nvSpPr>
        <p:spPr>
          <a:xfrm>
            <a:off x="2572499" y="4563938"/>
            <a:ext cx="3999002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99" name="Google Shape;156;p30"/>
          <p:cNvSpPr/>
          <p:nvPr/>
        </p:nvSpPr>
        <p:spPr>
          <a:xfrm>
            <a:off x="198525" y="-1519602"/>
            <a:ext cx="1773547" cy="2116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46" y="21600"/>
                </a:moveTo>
                <a:lnTo>
                  <a:pt x="6454" y="21600"/>
                </a:lnTo>
                <a:lnTo>
                  <a:pt x="6130" y="21593"/>
                </a:lnTo>
                <a:lnTo>
                  <a:pt x="5798" y="21574"/>
                </a:lnTo>
                <a:lnTo>
                  <a:pt x="5481" y="21540"/>
                </a:lnTo>
                <a:lnTo>
                  <a:pt x="5157" y="21487"/>
                </a:lnTo>
                <a:lnTo>
                  <a:pt x="4848" y="21428"/>
                </a:lnTo>
                <a:lnTo>
                  <a:pt x="4540" y="21355"/>
                </a:lnTo>
                <a:lnTo>
                  <a:pt x="4247" y="21269"/>
                </a:lnTo>
                <a:lnTo>
                  <a:pt x="3955" y="21176"/>
                </a:lnTo>
                <a:lnTo>
                  <a:pt x="3662" y="21063"/>
                </a:lnTo>
                <a:lnTo>
                  <a:pt x="3385" y="20944"/>
                </a:lnTo>
                <a:lnTo>
                  <a:pt x="3116" y="20812"/>
                </a:lnTo>
                <a:lnTo>
                  <a:pt x="2855" y="20672"/>
                </a:lnTo>
                <a:lnTo>
                  <a:pt x="2602" y="20520"/>
                </a:lnTo>
                <a:lnTo>
                  <a:pt x="2357" y="20361"/>
                </a:lnTo>
                <a:lnTo>
                  <a:pt x="2128" y="20189"/>
                </a:lnTo>
                <a:lnTo>
                  <a:pt x="1898" y="20010"/>
                </a:lnTo>
                <a:lnTo>
                  <a:pt x="1685" y="19824"/>
                </a:lnTo>
                <a:lnTo>
                  <a:pt x="1479" y="19626"/>
                </a:lnTo>
                <a:lnTo>
                  <a:pt x="1289" y="19420"/>
                </a:lnTo>
                <a:lnTo>
                  <a:pt x="1107" y="19208"/>
                </a:lnTo>
                <a:lnTo>
                  <a:pt x="941" y="18990"/>
                </a:lnTo>
                <a:lnTo>
                  <a:pt x="783" y="18764"/>
                </a:lnTo>
                <a:lnTo>
                  <a:pt x="640" y="18532"/>
                </a:lnTo>
                <a:lnTo>
                  <a:pt x="514" y="18294"/>
                </a:lnTo>
                <a:lnTo>
                  <a:pt x="396" y="18049"/>
                </a:lnTo>
                <a:lnTo>
                  <a:pt x="293" y="17797"/>
                </a:lnTo>
                <a:lnTo>
                  <a:pt x="205" y="17538"/>
                </a:lnTo>
                <a:lnTo>
                  <a:pt x="134" y="17280"/>
                </a:lnTo>
                <a:lnTo>
                  <a:pt x="79" y="17015"/>
                </a:lnTo>
                <a:lnTo>
                  <a:pt x="39" y="16743"/>
                </a:lnTo>
                <a:lnTo>
                  <a:pt x="16" y="16472"/>
                </a:lnTo>
                <a:lnTo>
                  <a:pt x="0" y="16193"/>
                </a:lnTo>
                <a:lnTo>
                  <a:pt x="0" y="5407"/>
                </a:lnTo>
                <a:lnTo>
                  <a:pt x="16" y="5129"/>
                </a:lnTo>
                <a:lnTo>
                  <a:pt x="39" y="4857"/>
                </a:lnTo>
                <a:lnTo>
                  <a:pt x="79" y="4585"/>
                </a:lnTo>
                <a:lnTo>
                  <a:pt x="134" y="4320"/>
                </a:lnTo>
                <a:lnTo>
                  <a:pt x="205" y="4062"/>
                </a:lnTo>
                <a:lnTo>
                  <a:pt x="293" y="3803"/>
                </a:lnTo>
                <a:lnTo>
                  <a:pt x="396" y="3552"/>
                </a:lnTo>
                <a:lnTo>
                  <a:pt x="514" y="3306"/>
                </a:lnTo>
                <a:lnTo>
                  <a:pt x="640" y="3068"/>
                </a:lnTo>
                <a:lnTo>
                  <a:pt x="783" y="2836"/>
                </a:lnTo>
                <a:lnTo>
                  <a:pt x="941" y="2611"/>
                </a:lnTo>
                <a:lnTo>
                  <a:pt x="1107" y="2392"/>
                </a:lnTo>
                <a:lnTo>
                  <a:pt x="1289" y="2180"/>
                </a:lnTo>
                <a:lnTo>
                  <a:pt x="1479" y="1975"/>
                </a:lnTo>
                <a:lnTo>
                  <a:pt x="1685" y="1776"/>
                </a:lnTo>
                <a:lnTo>
                  <a:pt x="1898" y="1590"/>
                </a:lnTo>
                <a:lnTo>
                  <a:pt x="2128" y="1411"/>
                </a:lnTo>
                <a:lnTo>
                  <a:pt x="2357" y="1239"/>
                </a:lnTo>
                <a:lnTo>
                  <a:pt x="2602" y="1080"/>
                </a:lnTo>
                <a:lnTo>
                  <a:pt x="2855" y="928"/>
                </a:lnTo>
                <a:lnTo>
                  <a:pt x="3116" y="789"/>
                </a:lnTo>
                <a:lnTo>
                  <a:pt x="3385" y="656"/>
                </a:lnTo>
                <a:lnTo>
                  <a:pt x="3662" y="537"/>
                </a:lnTo>
                <a:lnTo>
                  <a:pt x="3955" y="424"/>
                </a:lnTo>
                <a:lnTo>
                  <a:pt x="4247" y="331"/>
                </a:lnTo>
                <a:lnTo>
                  <a:pt x="4540" y="245"/>
                </a:lnTo>
                <a:lnTo>
                  <a:pt x="4848" y="172"/>
                </a:lnTo>
                <a:lnTo>
                  <a:pt x="5157" y="113"/>
                </a:lnTo>
                <a:lnTo>
                  <a:pt x="5481" y="60"/>
                </a:lnTo>
                <a:lnTo>
                  <a:pt x="5798" y="27"/>
                </a:lnTo>
                <a:lnTo>
                  <a:pt x="6130" y="7"/>
                </a:lnTo>
                <a:lnTo>
                  <a:pt x="6454" y="0"/>
                </a:lnTo>
                <a:lnTo>
                  <a:pt x="15146" y="0"/>
                </a:lnTo>
                <a:lnTo>
                  <a:pt x="15478" y="7"/>
                </a:lnTo>
                <a:lnTo>
                  <a:pt x="15802" y="27"/>
                </a:lnTo>
                <a:lnTo>
                  <a:pt x="16127" y="60"/>
                </a:lnTo>
                <a:lnTo>
                  <a:pt x="16443" y="113"/>
                </a:lnTo>
                <a:lnTo>
                  <a:pt x="16752" y="172"/>
                </a:lnTo>
                <a:lnTo>
                  <a:pt x="17060" y="245"/>
                </a:lnTo>
                <a:lnTo>
                  <a:pt x="17361" y="331"/>
                </a:lnTo>
                <a:lnTo>
                  <a:pt x="17653" y="424"/>
                </a:lnTo>
                <a:lnTo>
                  <a:pt x="17938" y="537"/>
                </a:lnTo>
                <a:lnTo>
                  <a:pt x="18215" y="656"/>
                </a:lnTo>
                <a:lnTo>
                  <a:pt x="18484" y="789"/>
                </a:lnTo>
                <a:lnTo>
                  <a:pt x="18745" y="928"/>
                </a:lnTo>
                <a:lnTo>
                  <a:pt x="18998" y="1080"/>
                </a:lnTo>
                <a:lnTo>
                  <a:pt x="19243" y="1239"/>
                </a:lnTo>
                <a:lnTo>
                  <a:pt x="19480" y="1411"/>
                </a:lnTo>
                <a:lnTo>
                  <a:pt x="19702" y="1590"/>
                </a:lnTo>
                <a:lnTo>
                  <a:pt x="19915" y="1776"/>
                </a:lnTo>
                <a:lnTo>
                  <a:pt x="20121" y="1975"/>
                </a:lnTo>
                <a:lnTo>
                  <a:pt x="20311" y="2180"/>
                </a:lnTo>
                <a:lnTo>
                  <a:pt x="20493" y="2392"/>
                </a:lnTo>
                <a:lnTo>
                  <a:pt x="20659" y="2611"/>
                </a:lnTo>
                <a:lnTo>
                  <a:pt x="20817" y="2836"/>
                </a:lnTo>
                <a:lnTo>
                  <a:pt x="20959" y="3068"/>
                </a:lnTo>
                <a:lnTo>
                  <a:pt x="21094" y="3306"/>
                </a:lnTo>
                <a:lnTo>
                  <a:pt x="21204" y="3552"/>
                </a:lnTo>
                <a:lnTo>
                  <a:pt x="21307" y="3803"/>
                </a:lnTo>
                <a:lnTo>
                  <a:pt x="21394" y="4062"/>
                </a:lnTo>
                <a:lnTo>
                  <a:pt x="21466" y="4320"/>
                </a:lnTo>
                <a:lnTo>
                  <a:pt x="21529" y="4585"/>
                </a:lnTo>
                <a:lnTo>
                  <a:pt x="21568" y="4857"/>
                </a:lnTo>
                <a:lnTo>
                  <a:pt x="21592" y="5129"/>
                </a:lnTo>
                <a:lnTo>
                  <a:pt x="21600" y="5407"/>
                </a:lnTo>
                <a:lnTo>
                  <a:pt x="21600" y="16193"/>
                </a:lnTo>
                <a:lnTo>
                  <a:pt x="21592" y="16472"/>
                </a:lnTo>
                <a:lnTo>
                  <a:pt x="21568" y="16743"/>
                </a:lnTo>
                <a:lnTo>
                  <a:pt x="21529" y="17015"/>
                </a:lnTo>
                <a:lnTo>
                  <a:pt x="21466" y="17280"/>
                </a:lnTo>
                <a:lnTo>
                  <a:pt x="21394" y="17538"/>
                </a:lnTo>
                <a:lnTo>
                  <a:pt x="21307" y="17797"/>
                </a:lnTo>
                <a:lnTo>
                  <a:pt x="21204" y="18049"/>
                </a:lnTo>
                <a:lnTo>
                  <a:pt x="21094" y="18294"/>
                </a:lnTo>
                <a:lnTo>
                  <a:pt x="20959" y="18532"/>
                </a:lnTo>
                <a:lnTo>
                  <a:pt x="20817" y="18764"/>
                </a:lnTo>
                <a:lnTo>
                  <a:pt x="20659" y="18990"/>
                </a:lnTo>
                <a:lnTo>
                  <a:pt x="20493" y="19208"/>
                </a:lnTo>
                <a:lnTo>
                  <a:pt x="20311" y="19420"/>
                </a:lnTo>
                <a:lnTo>
                  <a:pt x="20121" y="19626"/>
                </a:lnTo>
                <a:lnTo>
                  <a:pt x="19915" y="19824"/>
                </a:lnTo>
                <a:lnTo>
                  <a:pt x="19702" y="20010"/>
                </a:lnTo>
                <a:lnTo>
                  <a:pt x="19480" y="20189"/>
                </a:lnTo>
                <a:lnTo>
                  <a:pt x="19243" y="20361"/>
                </a:lnTo>
                <a:lnTo>
                  <a:pt x="18998" y="20520"/>
                </a:lnTo>
                <a:lnTo>
                  <a:pt x="18745" y="20672"/>
                </a:lnTo>
                <a:lnTo>
                  <a:pt x="18484" y="20812"/>
                </a:lnTo>
                <a:lnTo>
                  <a:pt x="18215" y="20944"/>
                </a:lnTo>
                <a:lnTo>
                  <a:pt x="17938" y="21063"/>
                </a:lnTo>
                <a:lnTo>
                  <a:pt x="17653" y="21176"/>
                </a:lnTo>
                <a:lnTo>
                  <a:pt x="17361" y="21269"/>
                </a:lnTo>
                <a:lnTo>
                  <a:pt x="17060" y="21355"/>
                </a:lnTo>
                <a:lnTo>
                  <a:pt x="16752" y="21428"/>
                </a:lnTo>
                <a:lnTo>
                  <a:pt x="16443" y="21487"/>
                </a:lnTo>
                <a:lnTo>
                  <a:pt x="16127" y="21540"/>
                </a:lnTo>
                <a:lnTo>
                  <a:pt x="15802" y="21574"/>
                </a:lnTo>
                <a:lnTo>
                  <a:pt x="15478" y="21593"/>
                </a:lnTo>
                <a:lnTo>
                  <a:pt x="15146" y="21600"/>
                </a:lnTo>
                <a:close/>
              </a:path>
            </a:pathLst>
          </a:custGeom>
          <a:ln w="19050" cap="rnd">
            <a:solidFill>
              <a:srgbClr val="ECE9E1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00" name="Google Shape;157;p30"/>
          <p:cNvSpPr/>
          <p:nvPr/>
        </p:nvSpPr>
        <p:spPr>
          <a:xfrm>
            <a:off x="7116826" y="4563943"/>
            <a:ext cx="1773547" cy="2116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46" y="21600"/>
                </a:moveTo>
                <a:lnTo>
                  <a:pt x="6454" y="21600"/>
                </a:lnTo>
                <a:lnTo>
                  <a:pt x="6130" y="21593"/>
                </a:lnTo>
                <a:lnTo>
                  <a:pt x="5798" y="21574"/>
                </a:lnTo>
                <a:lnTo>
                  <a:pt x="5481" y="21540"/>
                </a:lnTo>
                <a:lnTo>
                  <a:pt x="5157" y="21487"/>
                </a:lnTo>
                <a:lnTo>
                  <a:pt x="4848" y="21428"/>
                </a:lnTo>
                <a:lnTo>
                  <a:pt x="4540" y="21355"/>
                </a:lnTo>
                <a:lnTo>
                  <a:pt x="4247" y="21269"/>
                </a:lnTo>
                <a:lnTo>
                  <a:pt x="3955" y="21176"/>
                </a:lnTo>
                <a:lnTo>
                  <a:pt x="3662" y="21063"/>
                </a:lnTo>
                <a:lnTo>
                  <a:pt x="3385" y="20944"/>
                </a:lnTo>
                <a:lnTo>
                  <a:pt x="3116" y="20812"/>
                </a:lnTo>
                <a:lnTo>
                  <a:pt x="2855" y="20672"/>
                </a:lnTo>
                <a:lnTo>
                  <a:pt x="2602" y="20520"/>
                </a:lnTo>
                <a:lnTo>
                  <a:pt x="2357" y="20361"/>
                </a:lnTo>
                <a:lnTo>
                  <a:pt x="2128" y="20189"/>
                </a:lnTo>
                <a:lnTo>
                  <a:pt x="1898" y="20010"/>
                </a:lnTo>
                <a:lnTo>
                  <a:pt x="1685" y="19824"/>
                </a:lnTo>
                <a:lnTo>
                  <a:pt x="1479" y="19626"/>
                </a:lnTo>
                <a:lnTo>
                  <a:pt x="1289" y="19420"/>
                </a:lnTo>
                <a:lnTo>
                  <a:pt x="1107" y="19208"/>
                </a:lnTo>
                <a:lnTo>
                  <a:pt x="941" y="18990"/>
                </a:lnTo>
                <a:lnTo>
                  <a:pt x="783" y="18764"/>
                </a:lnTo>
                <a:lnTo>
                  <a:pt x="640" y="18532"/>
                </a:lnTo>
                <a:lnTo>
                  <a:pt x="514" y="18294"/>
                </a:lnTo>
                <a:lnTo>
                  <a:pt x="396" y="18049"/>
                </a:lnTo>
                <a:lnTo>
                  <a:pt x="293" y="17797"/>
                </a:lnTo>
                <a:lnTo>
                  <a:pt x="205" y="17538"/>
                </a:lnTo>
                <a:lnTo>
                  <a:pt x="134" y="17280"/>
                </a:lnTo>
                <a:lnTo>
                  <a:pt x="79" y="17015"/>
                </a:lnTo>
                <a:lnTo>
                  <a:pt x="39" y="16743"/>
                </a:lnTo>
                <a:lnTo>
                  <a:pt x="16" y="16472"/>
                </a:lnTo>
                <a:lnTo>
                  <a:pt x="0" y="16193"/>
                </a:lnTo>
                <a:lnTo>
                  <a:pt x="0" y="5407"/>
                </a:lnTo>
                <a:lnTo>
                  <a:pt x="16" y="5129"/>
                </a:lnTo>
                <a:lnTo>
                  <a:pt x="39" y="4857"/>
                </a:lnTo>
                <a:lnTo>
                  <a:pt x="79" y="4585"/>
                </a:lnTo>
                <a:lnTo>
                  <a:pt x="134" y="4320"/>
                </a:lnTo>
                <a:lnTo>
                  <a:pt x="205" y="4062"/>
                </a:lnTo>
                <a:lnTo>
                  <a:pt x="293" y="3803"/>
                </a:lnTo>
                <a:lnTo>
                  <a:pt x="396" y="3552"/>
                </a:lnTo>
                <a:lnTo>
                  <a:pt x="514" y="3306"/>
                </a:lnTo>
                <a:lnTo>
                  <a:pt x="640" y="3068"/>
                </a:lnTo>
                <a:lnTo>
                  <a:pt x="783" y="2836"/>
                </a:lnTo>
                <a:lnTo>
                  <a:pt x="941" y="2611"/>
                </a:lnTo>
                <a:lnTo>
                  <a:pt x="1107" y="2392"/>
                </a:lnTo>
                <a:lnTo>
                  <a:pt x="1289" y="2180"/>
                </a:lnTo>
                <a:lnTo>
                  <a:pt x="1479" y="1975"/>
                </a:lnTo>
                <a:lnTo>
                  <a:pt x="1685" y="1776"/>
                </a:lnTo>
                <a:lnTo>
                  <a:pt x="1898" y="1590"/>
                </a:lnTo>
                <a:lnTo>
                  <a:pt x="2128" y="1411"/>
                </a:lnTo>
                <a:lnTo>
                  <a:pt x="2357" y="1239"/>
                </a:lnTo>
                <a:lnTo>
                  <a:pt x="2602" y="1080"/>
                </a:lnTo>
                <a:lnTo>
                  <a:pt x="2855" y="928"/>
                </a:lnTo>
                <a:lnTo>
                  <a:pt x="3116" y="789"/>
                </a:lnTo>
                <a:lnTo>
                  <a:pt x="3385" y="656"/>
                </a:lnTo>
                <a:lnTo>
                  <a:pt x="3662" y="537"/>
                </a:lnTo>
                <a:lnTo>
                  <a:pt x="3955" y="424"/>
                </a:lnTo>
                <a:lnTo>
                  <a:pt x="4247" y="331"/>
                </a:lnTo>
                <a:lnTo>
                  <a:pt x="4540" y="245"/>
                </a:lnTo>
                <a:lnTo>
                  <a:pt x="4848" y="172"/>
                </a:lnTo>
                <a:lnTo>
                  <a:pt x="5157" y="113"/>
                </a:lnTo>
                <a:lnTo>
                  <a:pt x="5481" y="60"/>
                </a:lnTo>
                <a:lnTo>
                  <a:pt x="5798" y="27"/>
                </a:lnTo>
                <a:lnTo>
                  <a:pt x="6130" y="7"/>
                </a:lnTo>
                <a:lnTo>
                  <a:pt x="6454" y="0"/>
                </a:lnTo>
                <a:lnTo>
                  <a:pt x="15146" y="0"/>
                </a:lnTo>
                <a:lnTo>
                  <a:pt x="15478" y="7"/>
                </a:lnTo>
                <a:lnTo>
                  <a:pt x="15802" y="27"/>
                </a:lnTo>
                <a:lnTo>
                  <a:pt x="16127" y="60"/>
                </a:lnTo>
                <a:lnTo>
                  <a:pt x="16443" y="113"/>
                </a:lnTo>
                <a:lnTo>
                  <a:pt x="16752" y="172"/>
                </a:lnTo>
                <a:lnTo>
                  <a:pt x="17060" y="245"/>
                </a:lnTo>
                <a:lnTo>
                  <a:pt x="17361" y="331"/>
                </a:lnTo>
                <a:lnTo>
                  <a:pt x="17653" y="424"/>
                </a:lnTo>
                <a:lnTo>
                  <a:pt x="17938" y="537"/>
                </a:lnTo>
                <a:lnTo>
                  <a:pt x="18215" y="656"/>
                </a:lnTo>
                <a:lnTo>
                  <a:pt x="18484" y="789"/>
                </a:lnTo>
                <a:lnTo>
                  <a:pt x="18745" y="928"/>
                </a:lnTo>
                <a:lnTo>
                  <a:pt x="18998" y="1080"/>
                </a:lnTo>
                <a:lnTo>
                  <a:pt x="19243" y="1239"/>
                </a:lnTo>
                <a:lnTo>
                  <a:pt x="19480" y="1411"/>
                </a:lnTo>
                <a:lnTo>
                  <a:pt x="19702" y="1590"/>
                </a:lnTo>
                <a:lnTo>
                  <a:pt x="19915" y="1776"/>
                </a:lnTo>
                <a:lnTo>
                  <a:pt x="20121" y="1975"/>
                </a:lnTo>
                <a:lnTo>
                  <a:pt x="20311" y="2180"/>
                </a:lnTo>
                <a:lnTo>
                  <a:pt x="20493" y="2392"/>
                </a:lnTo>
                <a:lnTo>
                  <a:pt x="20659" y="2611"/>
                </a:lnTo>
                <a:lnTo>
                  <a:pt x="20817" y="2836"/>
                </a:lnTo>
                <a:lnTo>
                  <a:pt x="20959" y="3068"/>
                </a:lnTo>
                <a:lnTo>
                  <a:pt x="21094" y="3306"/>
                </a:lnTo>
                <a:lnTo>
                  <a:pt x="21204" y="3552"/>
                </a:lnTo>
                <a:lnTo>
                  <a:pt x="21307" y="3803"/>
                </a:lnTo>
                <a:lnTo>
                  <a:pt x="21394" y="4062"/>
                </a:lnTo>
                <a:lnTo>
                  <a:pt x="21466" y="4320"/>
                </a:lnTo>
                <a:lnTo>
                  <a:pt x="21529" y="4585"/>
                </a:lnTo>
                <a:lnTo>
                  <a:pt x="21568" y="4857"/>
                </a:lnTo>
                <a:lnTo>
                  <a:pt x="21592" y="5129"/>
                </a:lnTo>
                <a:lnTo>
                  <a:pt x="21600" y="5407"/>
                </a:lnTo>
                <a:lnTo>
                  <a:pt x="21600" y="16193"/>
                </a:lnTo>
                <a:lnTo>
                  <a:pt x="21592" y="16472"/>
                </a:lnTo>
                <a:lnTo>
                  <a:pt x="21568" y="16743"/>
                </a:lnTo>
                <a:lnTo>
                  <a:pt x="21529" y="17015"/>
                </a:lnTo>
                <a:lnTo>
                  <a:pt x="21466" y="17280"/>
                </a:lnTo>
                <a:lnTo>
                  <a:pt x="21394" y="17538"/>
                </a:lnTo>
                <a:lnTo>
                  <a:pt x="21307" y="17797"/>
                </a:lnTo>
                <a:lnTo>
                  <a:pt x="21204" y="18049"/>
                </a:lnTo>
                <a:lnTo>
                  <a:pt x="21094" y="18294"/>
                </a:lnTo>
                <a:lnTo>
                  <a:pt x="20959" y="18532"/>
                </a:lnTo>
                <a:lnTo>
                  <a:pt x="20817" y="18764"/>
                </a:lnTo>
                <a:lnTo>
                  <a:pt x="20659" y="18990"/>
                </a:lnTo>
                <a:lnTo>
                  <a:pt x="20493" y="19208"/>
                </a:lnTo>
                <a:lnTo>
                  <a:pt x="20311" y="19420"/>
                </a:lnTo>
                <a:lnTo>
                  <a:pt x="20121" y="19626"/>
                </a:lnTo>
                <a:lnTo>
                  <a:pt x="19915" y="19824"/>
                </a:lnTo>
                <a:lnTo>
                  <a:pt x="19702" y="20010"/>
                </a:lnTo>
                <a:lnTo>
                  <a:pt x="19480" y="20189"/>
                </a:lnTo>
                <a:lnTo>
                  <a:pt x="19243" y="20361"/>
                </a:lnTo>
                <a:lnTo>
                  <a:pt x="18998" y="20520"/>
                </a:lnTo>
                <a:lnTo>
                  <a:pt x="18745" y="20672"/>
                </a:lnTo>
                <a:lnTo>
                  <a:pt x="18484" y="20812"/>
                </a:lnTo>
                <a:lnTo>
                  <a:pt x="18215" y="20944"/>
                </a:lnTo>
                <a:lnTo>
                  <a:pt x="17938" y="21063"/>
                </a:lnTo>
                <a:lnTo>
                  <a:pt x="17653" y="21176"/>
                </a:lnTo>
                <a:lnTo>
                  <a:pt x="17361" y="21269"/>
                </a:lnTo>
                <a:lnTo>
                  <a:pt x="17060" y="21355"/>
                </a:lnTo>
                <a:lnTo>
                  <a:pt x="16752" y="21428"/>
                </a:lnTo>
                <a:lnTo>
                  <a:pt x="16443" y="21487"/>
                </a:lnTo>
                <a:lnTo>
                  <a:pt x="16127" y="21540"/>
                </a:lnTo>
                <a:lnTo>
                  <a:pt x="15802" y="21574"/>
                </a:lnTo>
                <a:lnTo>
                  <a:pt x="15478" y="21593"/>
                </a:lnTo>
                <a:lnTo>
                  <a:pt x="15146" y="21600"/>
                </a:lnTo>
                <a:close/>
              </a:path>
            </a:pathLst>
          </a:custGeom>
          <a:ln w="19050" cap="rnd">
            <a:solidFill>
              <a:srgbClr val="ECE9E1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6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11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3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317" name="Body Level One…"/>
          <p:cNvSpPr txBox="1"/>
          <p:nvPr>
            <p:ph type="body" sz="quarter" idx="1"/>
          </p:nvPr>
        </p:nvSpPr>
        <p:spPr>
          <a:xfrm>
            <a:off x="2334824" y="2026849"/>
            <a:ext cx="2078102" cy="572701"/>
          </a:xfrm>
          <a:prstGeom prst="rect">
            <a:avLst/>
          </a:prstGeom>
        </p:spPr>
        <p:txBody>
          <a:bodyPr/>
          <a:lstStyle>
            <a:lvl1pPr marL="317500" indent="-177800">
              <a:buClrTx/>
              <a:buSzTx/>
              <a:buNone/>
              <a:defRPr sz="1400">
                <a:solidFill>
                  <a:srgbClr val="252E47"/>
                </a:solidFill>
              </a:defRPr>
            </a:lvl1pPr>
            <a:lvl2pPr marL="317500" indent="279400">
              <a:buClrTx/>
              <a:buSzTx/>
              <a:buNone/>
              <a:defRPr sz="1400">
                <a:solidFill>
                  <a:srgbClr val="252E47"/>
                </a:solidFill>
              </a:defRPr>
            </a:lvl2pPr>
            <a:lvl3pPr marL="317500" indent="736600">
              <a:buClrTx/>
              <a:buSzTx/>
              <a:buNone/>
              <a:defRPr sz="1400">
                <a:solidFill>
                  <a:srgbClr val="252E47"/>
                </a:solidFill>
              </a:defRPr>
            </a:lvl3pPr>
            <a:lvl4pPr marL="317500" indent="1193800">
              <a:buClrTx/>
              <a:buSzTx/>
              <a:buNone/>
              <a:defRPr sz="1400">
                <a:solidFill>
                  <a:srgbClr val="252E47"/>
                </a:solidFill>
              </a:defRPr>
            </a:lvl4pPr>
            <a:lvl5pPr marL="317500" indent="1651000">
              <a:buClrTx/>
              <a:buSzTx/>
              <a:buNone/>
              <a:defRPr sz="1400">
                <a:solidFill>
                  <a:srgbClr val="252E47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8" name="Google Shape;170;p32"/>
          <p:cNvSpPr/>
          <p:nvPr/>
        </p:nvSpPr>
        <p:spPr>
          <a:xfrm>
            <a:off x="-471567" y="-1385077"/>
            <a:ext cx="1773547" cy="2116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46" y="21600"/>
                </a:moveTo>
                <a:lnTo>
                  <a:pt x="6454" y="21600"/>
                </a:lnTo>
                <a:lnTo>
                  <a:pt x="6130" y="21593"/>
                </a:lnTo>
                <a:lnTo>
                  <a:pt x="5798" y="21574"/>
                </a:lnTo>
                <a:lnTo>
                  <a:pt x="5481" y="21540"/>
                </a:lnTo>
                <a:lnTo>
                  <a:pt x="5157" y="21487"/>
                </a:lnTo>
                <a:lnTo>
                  <a:pt x="4848" y="21428"/>
                </a:lnTo>
                <a:lnTo>
                  <a:pt x="4540" y="21355"/>
                </a:lnTo>
                <a:lnTo>
                  <a:pt x="4247" y="21269"/>
                </a:lnTo>
                <a:lnTo>
                  <a:pt x="3955" y="21176"/>
                </a:lnTo>
                <a:lnTo>
                  <a:pt x="3662" y="21063"/>
                </a:lnTo>
                <a:lnTo>
                  <a:pt x="3385" y="20944"/>
                </a:lnTo>
                <a:lnTo>
                  <a:pt x="3116" y="20812"/>
                </a:lnTo>
                <a:lnTo>
                  <a:pt x="2855" y="20672"/>
                </a:lnTo>
                <a:lnTo>
                  <a:pt x="2602" y="20520"/>
                </a:lnTo>
                <a:lnTo>
                  <a:pt x="2357" y="20361"/>
                </a:lnTo>
                <a:lnTo>
                  <a:pt x="2128" y="20189"/>
                </a:lnTo>
                <a:lnTo>
                  <a:pt x="1898" y="20010"/>
                </a:lnTo>
                <a:lnTo>
                  <a:pt x="1685" y="19824"/>
                </a:lnTo>
                <a:lnTo>
                  <a:pt x="1479" y="19626"/>
                </a:lnTo>
                <a:lnTo>
                  <a:pt x="1289" y="19420"/>
                </a:lnTo>
                <a:lnTo>
                  <a:pt x="1107" y="19208"/>
                </a:lnTo>
                <a:lnTo>
                  <a:pt x="941" y="18990"/>
                </a:lnTo>
                <a:lnTo>
                  <a:pt x="783" y="18764"/>
                </a:lnTo>
                <a:lnTo>
                  <a:pt x="640" y="18532"/>
                </a:lnTo>
                <a:lnTo>
                  <a:pt x="514" y="18294"/>
                </a:lnTo>
                <a:lnTo>
                  <a:pt x="396" y="18049"/>
                </a:lnTo>
                <a:lnTo>
                  <a:pt x="293" y="17797"/>
                </a:lnTo>
                <a:lnTo>
                  <a:pt x="205" y="17538"/>
                </a:lnTo>
                <a:lnTo>
                  <a:pt x="134" y="17280"/>
                </a:lnTo>
                <a:lnTo>
                  <a:pt x="79" y="17015"/>
                </a:lnTo>
                <a:lnTo>
                  <a:pt x="39" y="16743"/>
                </a:lnTo>
                <a:lnTo>
                  <a:pt x="16" y="16472"/>
                </a:lnTo>
                <a:lnTo>
                  <a:pt x="0" y="16193"/>
                </a:lnTo>
                <a:lnTo>
                  <a:pt x="0" y="5407"/>
                </a:lnTo>
                <a:lnTo>
                  <a:pt x="16" y="5129"/>
                </a:lnTo>
                <a:lnTo>
                  <a:pt x="39" y="4857"/>
                </a:lnTo>
                <a:lnTo>
                  <a:pt x="79" y="4585"/>
                </a:lnTo>
                <a:lnTo>
                  <a:pt x="134" y="4320"/>
                </a:lnTo>
                <a:lnTo>
                  <a:pt x="205" y="4062"/>
                </a:lnTo>
                <a:lnTo>
                  <a:pt x="293" y="3803"/>
                </a:lnTo>
                <a:lnTo>
                  <a:pt x="396" y="3552"/>
                </a:lnTo>
                <a:lnTo>
                  <a:pt x="514" y="3306"/>
                </a:lnTo>
                <a:lnTo>
                  <a:pt x="640" y="3068"/>
                </a:lnTo>
                <a:lnTo>
                  <a:pt x="783" y="2836"/>
                </a:lnTo>
                <a:lnTo>
                  <a:pt x="941" y="2611"/>
                </a:lnTo>
                <a:lnTo>
                  <a:pt x="1107" y="2392"/>
                </a:lnTo>
                <a:lnTo>
                  <a:pt x="1289" y="2180"/>
                </a:lnTo>
                <a:lnTo>
                  <a:pt x="1479" y="1975"/>
                </a:lnTo>
                <a:lnTo>
                  <a:pt x="1685" y="1776"/>
                </a:lnTo>
                <a:lnTo>
                  <a:pt x="1898" y="1590"/>
                </a:lnTo>
                <a:lnTo>
                  <a:pt x="2128" y="1411"/>
                </a:lnTo>
                <a:lnTo>
                  <a:pt x="2357" y="1239"/>
                </a:lnTo>
                <a:lnTo>
                  <a:pt x="2602" y="1080"/>
                </a:lnTo>
                <a:lnTo>
                  <a:pt x="2855" y="928"/>
                </a:lnTo>
                <a:lnTo>
                  <a:pt x="3116" y="789"/>
                </a:lnTo>
                <a:lnTo>
                  <a:pt x="3385" y="656"/>
                </a:lnTo>
                <a:lnTo>
                  <a:pt x="3662" y="537"/>
                </a:lnTo>
                <a:lnTo>
                  <a:pt x="3955" y="424"/>
                </a:lnTo>
                <a:lnTo>
                  <a:pt x="4247" y="331"/>
                </a:lnTo>
                <a:lnTo>
                  <a:pt x="4540" y="245"/>
                </a:lnTo>
                <a:lnTo>
                  <a:pt x="4848" y="172"/>
                </a:lnTo>
                <a:lnTo>
                  <a:pt x="5157" y="113"/>
                </a:lnTo>
                <a:lnTo>
                  <a:pt x="5481" y="60"/>
                </a:lnTo>
                <a:lnTo>
                  <a:pt x="5798" y="27"/>
                </a:lnTo>
                <a:lnTo>
                  <a:pt x="6130" y="7"/>
                </a:lnTo>
                <a:lnTo>
                  <a:pt x="6454" y="0"/>
                </a:lnTo>
                <a:lnTo>
                  <a:pt x="15146" y="0"/>
                </a:lnTo>
                <a:lnTo>
                  <a:pt x="15478" y="7"/>
                </a:lnTo>
                <a:lnTo>
                  <a:pt x="15802" y="27"/>
                </a:lnTo>
                <a:lnTo>
                  <a:pt x="16127" y="60"/>
                </a:lnTo>
                <a:lnTo>
                  <a:pt x="16443" y="113"/>
                </a:lnTo>
                <a:lnTo>
                  <a:pt x="16752" y="172"/>
                </a:lnTo>
                <a:lnTo>
                  <a:pt x="17060" y="245"/>
                </a:lnTo>
                <a:lnTo>
                  <a:pt x="17361" y="331"/>
                </a:lnTo>
                <a:lnTo>
                  <a:pt x="17653" y="424"/>
                </a:lnTo>
                <a:lnTo>
                  <a:pt x="17938" y="537"/>
                </a:lnTo>
                <a:lnTo>
                  <a:pt x="18215" y="656"/>
                </a:lnTo>
                <a:lnTo>
                  <a:pt x="18484" y="789"/>
                </a:lnTo>
                <a:lnTo>
                  <a:pt x="18745" y="928"/>
                </a:lnTo>
                <a:lnTo>
                  <a:pt x="18998" y="1080"/>
                </a:lnTo>
                <a:lnTo>
                  <a:pt x="19243" y="1239"/>
                </a:lnTo>
                <a:lnTo>
                  <a:pt x="19480" y="1411"/>
                </a:lnTo>
                <a:lnTo>
                  <a:pt x="19702" y="1590"/>
                </a:lnTo>
                <a:lnTo>
                  <a:pt x="19915" y="1776"/>
                </a:lnTo>
                <a:lnTo>
                  <a:pt x="20121" y="1975"/>
                </a:lnTo>
                <a:lnTo>
                  <a:pt x="20311" y="2180"/>
                </a:lnTo>
                <a:lnTo>
                  <a:pt x="20493" y="2392"/>
                </a:lnTo>
                <a:lnTo>
                  <a:pt x="20659" y="2611"/>
                </a:lnTo>
                <a:lnTo>
                  <a:pt x="20817" y="2836"/>
                </a:lnTo>
                <a:lnTo>
                  <a:pt x="20959" y="3068"/>
                </a:lnTo>
                <a:lnTo>
                  <a:pt x="21094" y="3306"/>
                </a:lnTo>
                <a:lnTo>
                  <a:pt x="21204" y="3552"/>
                </a:lnTo>
                <a:lnTo>
                  <a:pt x="21307" y="3803"/>
                </a:lnTo>
                <a:lnTo>
                  <a:pt x="21394" y="4062"/>
                </a:lnTo>
                <a:lnTo>
                  <a:pt x="21466" y="4320"/>
                </a:lnTo>
                <a:lnTo>
                  <a:pt x="21529" y="4585"/>
                </a:lnTo>
                <a:lnTo>
                  <a:pt x="21568" y="4857"/>
                </a:lnTo>
                <a:lnTo>
                  <a:pt x="21592" y="5129"/>
                </a:lnTo>
                <a:lnTo>
                  <a:pt x="21600" y="5407"/>
                </a:lnTo>
                <a:lnTo>
                  <a:pt x="21600" y="16193"/>
                </a:lnTo>
                <a:lnTo>
                  <a:pt x="21592" y="16472"/>
                </a:lnTo>
                <a:lnTo>
                  <a:pt x="21568" y="16743"/>
                </a:lnTo>
                <a:lnTo>
                  <a:pt x="21529" y="17015"/>
                </a:lnTo>
                <a:lnTo>
                  <a:pt x="21466" y="17280"/>
                </a:lnTo>
                <a:lnTo>
                  <a:pt x="21394" y="17538"/>
                </a:lnTo>
                <a:lnTo>
                  <a:pt x="21307" y="17797"/>
                </a:lnTo>
                <a:lnTo>
                  <a:pt x="21204" y="18049"/>
                </a:lnTo>
                <a:lnTo>
                  <a:pt x="21094" y="18294"/>
                </a:lnTo>
                <a:lnTo>
                  <a:pt x="20959" y="18532"/>
                </a:lnTo>
                <a:lnTo>
                  <a:pt x="20817" y="18764"/>
                </a:lnTo>
                <a:lnTo>
                  <a:pt x="20659" y="18990"/>
                </a:lnTo>
                <a:lnTo>
                  <a:pt x="20493" y="19208"/>
                </a:lnTo>
                <a:lnTo>
                  <a:pt x="20311" y="19420"/>
                </a:lnTo>
                <a:lnTo>
                  <a:pt x="20121" y="19626"/>
                </a:lnTo>
                <a:lnTo>
                  <a:pt x="19915" y="19824"/>
                </a:lnTo>
                <a:lnTo>
                  <a:pt x="19702" y="20010"/>
                </a:lnTo>
                <a:lnTo>
                  <a:pt x="19480" y="20189"/>
                </a:lnTo>
                <a:lnTo>
                  <a:pt x="19243" y="20361"/>
                </a:lnTo>
                <a:lnTo>
                  <a:pt x="18998" y="20520"/>
                </a:lnTo>
                <a:lnTo>
                  <a:pt x="18745" y="20672"/>
                </a:lnTo>
                <a:lnTo>
                  <a:pt x="18484" y="20812"/>
                </a:lnTo>
                <a:lnTo>
                  <a:pt x="18215" y="20944"/>
                </a:lnTo>
                <a:lnTo>
                  <a:pt x="17938" y="21063"/>
                </a:lnTo>
                <a:lnTo>
                  <a:pt x="17653" y="21176"/>
                </a:lnTo>
                <a:lnTo>
                  <a:pt x="17361" y="21269"/>
                </a:lnTo>
                <a:lnTo>
                  <a:pt x="17060" y="21355"/>
                </a:lnTo>
                <a:lnTo>
                  <a:pt x="16752" y="21428"/>
                </a:lnTo>
                <a:lnTo>
                  <a:pt x="16443" y="21487"/>
                </a:lnTo>
                <a:lnTo>
                  <a:pt x="16127" y="21540"/>
                </a:lnTo>
                <a:lnTo>
                  <a:pt x="15802" y="21574"/>
                </a:lnTo>
                <a:lnTo>
                  <a:pt x="15478" y="21593"/>
                </a:lnTo>
                <a:lnTo>
                  <a:pt x="15146" y="21600"/>
                </a:lnTo>
                <a:close/>
              </a:path>
            </a:pathLst>
          </a:custGeom>
          <a:ln w="19050" cap="rnd">
            <a:solidFill>
              <a:srgbClr val="ECE9E1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19" name="Google Shape;171;p32"/>
          <p:cNvSpPr/>
          <p:nvPr/>
        </p:nvSpPr>
        <p:spPr>
          <a:xfrm>
            <a:off x="7874532" y="4485099"/>
            <a:ext cx="1773547" cy="21168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46" y="21600"/>
                </a:moveTo>
                <a:lnTo>
                  <a:pt x="6454" y="21600"/>
                </a:lnTo>
                <a:lnTo>
                  <a:pt x="6130" y="21593"/>
                </a:lnTo>
                <a:lnTo>
                  <a:pt x="5798" y="21574"/>
                </a:lnTo>
                <a:lnTo>
                  <a:pt x="5481" y="21540"/>
                </a:lnTo>
                <a:lnTo>
                  <a:pt x="5157" y="21487"/>
                </a:lnTo>
                <a:lnTo>
                  <a:pt x="4848" y="21428"/>
                </a:lnTo>
                <a:lnTo>
                  <a:pt x="4540" y="21355"/>
                </a:lnTo>
                <a:lnTo>
                  <a:pt x="4247" y="21269"/>
                </a:lnTo>
                <a:lnTo>
                  <a:pt x="3955" y="21176"/>
                </a:lnTo>
                <a:lnTo>
                  <a:pt x="3662" y="21063"/>
                </a:lnTo>
                <a:lnTo>
                  <a:pt x="3385" y="20944"/>
                </a:lnTo>
                <a:lnTo>
                  <a:pt x="3116" y="20812"/>
                </a:lnTo>
                <a:lnTo>
                  <a:pt x="2855" y="20672"/>
                </a:lnTo>
                <a:lnTo>
                  <a:pt x="2602" y="20520"/>
                </a:lnTo>
                <a:lnTo>
                  <a:pt x="2357" y="20361"/>
                </a:lnTo>
                <a:lnTo>
                  <a:pt x="2128" y="20189"/>
                </a:lnTo>
                <a:lnTo>
                  <a:pt x="1898" y="20010"/>
                </a:lnTo>
                <a:lnTo>
                  <a:pt x="1685" y="19824"/>
                </a:lnTo>
                <a:lnTo>
                  <a:pt x="1479" y="19626"/>
                </a:lnTo>
                <a:lnTo>
                  <a:pt x="1289" y="19420"/>
                </a:lnTo>
                <a:lnTo>
                  <a:pt x="1107" y="19208"/>
                </a:lnTo>
                <a:lnTo>
                  <a:pt x="941" y="18990"/>
                </a:lnTo>
                <a:lnTo>
                  <a:pt x="783" y="18764"/>
                </a:lnTo>
                <a:lnTo>
                  <a:pt x="640" y="18532"/>
                </a:lnTo>
                <a:lnTo>
                  <a:pt x="514" y="18294"/>
                </a:lnTo>
                <a:lnTo>
                  <a:pt x="396" y="18049"/>
                </a:lnTo>
                <a:lnTo>
                  <a:pt x="293" y="17797"/>
                </a:lnTo>
                <a:lnTo>
                  <a:pt x="205" y="17538"/>
                </a:lnTo>
                <a:lnTo>
                  <a:pt x="134" y="17280"/>
                </a:lnTo>
                <a:lnTo>
                  <a:pt x="79" y="17015"/>
                </a:lnTo>
                <a:lnTo>
                  <a:pt x="39" y="16743"/>
                </a:lnTo>
                <a:lnTo>
                  <a:pt x="16" y="16472"/>
                </a:lnTo>
                <a:lnTo>
                  <a:pt x="0" y="16193"/>
                </a:lnTo>
                <a:lnTo>
                  <a:pt x="0" y="5407"/>
                </a:lnTo>
                <a:lnTo>
                  <a:pt x="16" y="5129"/>
                </a:lnTo>
                <a:lnTo>
                  <a:pt x="39" y="4857"/>
                </a:lnTo>
                <a:lnTo>
                  <a:pt x="79" y="4585"/>
                </a:lnTo>
                <a:lnTo>
                  <a:pt x="134" y="4320"/>
                </a:lnTo>
                <a:lnTo>
                  <a:pt x="205" y="4062"/>
                </a:lnTo>
                <a:lnTo>
                  <a:pt x="293" y="3803"/>
                </a:lnTo>
                <a:lnTo>
                  <a:pt x="396" y="3552"/>
                </a:lnTo>
                <a:lnTo>
                  <a:pt x="514" y="3306"/>
                </a:lnTo>
                <a:lnTo>
                  <a:pt x="640" y="3068"/>
                </a:lnTo>
                <a:lnTo>
                  <a:pt x="783" y="2836"/>
                </a:lnTo>
                <a:lnTo>
                  <a:pt x="941" y="2611"/>
                </a:lnTo>
                <a:lnTo>
                  <a:pt x="1107" y="2392"/>
                </a:lnTo>
                <a:lnTo>
                  <a:pt x="1289" y="2180"/>
                </a:lnTo>
                <a:lnTo>
                  <a:pt x="1479" y="1975"/>
                </a:lnTo>
                <a:lnTo>
                  <a:pt x="1685" y="1776"/>
                </a:lnTo>
                <a:lnTo>
                  <a:pt x="1898" y="1590"/>
                </a:lnTo>
                <a:lnTo>
                  <a:pt x="2128" y="1411"/>
                </a:lnTo>
                <a:lnTo>
                  <a:pt x="2357" y="1239"/>
                </a:lnTo>
                <a:lnTo>
                  <a:pt x="2602" y="1080"/>
                </a:lnTo>
                <a:lnTo>
                  <a:pt x="2855" y="928"/>
                </a:lnTo>
                <a:lnTo>
                  <a:pt x="3116" y="789"/>
                </a:lnTo>
                <a:lnTo>
                  <a:pt x="3385" y="656"/>
                </a:lnTo>
                <a:lnTo>
                  <a:pt x="3662" y="537"/>
                </a:lnTo>
                <a:lnTo>
                  <a:pt x="3955" y="424"/>
                </a:lnTo>
                <a:lnTo>
                  <a:pt x="4247" y="331"/>
                </a:lnTo>
                <a:lnTo>
                  <a:pt x="4540" y="245"/>
                </a:lnTo>
                <a:lnTo>
                  <a:pt x="4848" y="172"/>
                </a:lnTo>
                <a:lnTo>
                  <a:pt x="5157" y="113"/>
                </a:lnTo>
                <a:lnTo>
                  <a:pt x="5481" y="60"/>
                </a:lnTo>
                <a:lnTo>
                  <a:pt x="5798" y="27"/>
                </a:lnTo>
                <a:lnTo>
                  <a:pt x="6130" y="7"/>
                </a:lnTo>
                <a:lnTo>
                  <a:pt x="6454" y="0"/>
                </a:lnTo>
                <a:lnTo>
                  <a:pt x="15146" y="0"/>
                </a:lnTo>
                <a:lnTo>
                  <a:pt x="15478" y="7"/>
                </a:lnTo>
                <a:lnTo>
                  <a:pt x="15802" y="27"/>
                </a:lnTo>
                <a:lnTo>
                  <a:pt x="16127" y="60"/>
                </a:lnTo>
                <a:lnTo>
                  <a:pt x="16443" y="113"/>
                </a:lnTo>
                <a:lnTo>
                  <a:pt x="16752" y="172"/>
                </a:lnTo>
                <a:lnTo>
                  <a:pt x="17060" y="245"/>
                </a:lnTo>
                <a:lnTo>
                  <a:pt x="17361" y="331"/>
                </a:lnTo>
                <a:lnTo>
                  <a:pt x="17653" y="424"/>
                </a:lnTo>
                <a:lnTo>
                  <a:pt x="17938" y="537"/>
                </a:lnTo>
                <a:lnTo>
                  <a:pt x="18215" y="656"/>
                </a:lnTo>
                <a:lnTo>
                  <a:pt x="18484" y="789"/>
                </a:lnTo>
                <a:lnTo>
                  <a:pt x="18745" y="928"/>
                </a:lnTo>
                <a:lnTo>
                  <a:pt x="18998" y="1080"/>
                </a:lnTo>
                <a:lnTo>
                  <a:pt x="19243" y="1239"/>
                </a:lnTo>
                <a:lnTo>
                  <a:pt x="19480" y="1411"/>
                </a:lnTo>
                <a:lnTo>
                  <a:pt x="19702" y="1590"/>
                </a:lnTo>
                <a:lnTo>
                  <a:pt x="19915" y="1776"/>
                </a:lnTo>
                <a:lnTo>
                  <a:pt x="20121" y="1975"/>
                </a:lnTo>
                <a:lnTo>
                  <a:pt x="20311" y="2180"/>
                </a:lnTo>
                <a:lnTo>
                  <a:pt x="20493" y="2392"/>
                </a:lnTo>
                <a:lnTo>
                  <a:pt x="20659" y="2611"/>
                </a:lnTo>
                <a:lnTo>
                  <a:pt x="20817" y="2836"/>
                </a:lnTo>
                <a:lnTo>
                  <a:pt x="20959" y="3068"/>
                </a:lnTo>
                <a:lnTo>
                  <a:pt x="21094" y="3306"/>
                </a:lnTo>
                <a:lnTo>
                  <a:pt x="21204" y="3552"/>
                </a:lnTo>
                <a:lnTo>
                  <a:pt x="21307" y="3803"/>
                </a:lnTo>
                <a:lnTo>
                  <a:pt x="21394" y="4062"/>
                </a:lnTo>
                <a:lnTo>
                  <a:pt x="21466" y="4320"/>
                </a:lnTo>
                <a:lnTo>
                  <a:pt x="21529" y="4585"/>
                </a:lnTo>
                <a:lnTo>
                  <a:pt x="21568" y="4857"/>
                </a:lnTo>
                <a:lnTo>
                  <a:pt x="21592" y="5129"/>
                </a:lnTo>
                <a:lnTo>
                  <a:pt x="21600" y="5407"/>
                </a:lnTo>
                <a:lnTo>
                  <a:pt x="21600" y="16193"/>
                </a:lnTo>
                <a:lnTo>
                  <a:pt x="21592" y="16472"/>
                </a:lnTo>
                <a:lnTo>
                  <a:pt x="21568" y="16743"/>
                </a:lnTo>
                <a:lnTo>
                  <a:pt x="21529" y="17015"/>
                </a:lnTo>
                <a:lnTo>
                  <a:pt x="21466" y="17280"/>
                </a:lnTo>
                <a:lnTo>
                  <a:pt x="21394" y="17538"/>
                </a:lnTo>
                <a:lnTo>
                  <a:pt x="21307" y="17797"/>
                </a:lnTo>
                <a:lnTo>
                  <a:pt x="21204" y="18049"/>
                </a:lnTo>
                <a:lnTo>
                  <a:pt x="21094" y="18294"/>
                </a:lnTo>
                <a:lnTo>
                  <a:pt x="20959" y="18532"/>
                </a:lnTo>
                <a:lnTo>
                  <a:pt x="20817" y="18764"/>
                </a:lnTo>
                <a:lnTo>
                  <a:pt x="20659" y="18990"/>
                </a:lnTo>
                <a:lnTo>
                  <a:pt x="20493" y="19208"/>
                </a:lnTo>
                <a:lnTo>
                  <a:pt x="20311" y="19420"/>
                </a:lnTo>
                <a:lnTo>
                  <a:pt x="20121" y="19626"/>
                </a:lnTo>
                <a:lnTo>
                  <a:pt x="19915" y="19824"/>
                </a:lnTo>
                <a:lnTo>
                  <a:pt x="19702" y="20010"/>
                </a:lnTo>
                <a:lnTo>
                  <a:pt x="19480" y="20189"/>
                </a:lnTo>
                <a:lnTo>
                  <a:pt x="19243" y="20361"/>
                </a:lnTo>
                <a:lnTo>
                  <a:pt x="18998" y="20520"/>
                </a:lnTo>
                <a:lnTo>
                  <a:pt x="18745" y="20672"/>
                </a:lnTo>
                <a:lnTo>
                  <a:pt x="18484" y="20812"/>
                </a:lnTo>
                <a:lnTo>
                  <a:pt x="18215" y="20944"/>
                </a:lnTo>
                <a:lnTo>
                  <a:pt x="17938" y="21063"/>
                </a:lnTo>
                <a:lnTo>
                  <a:pt x="17653" y="21176"/>
                </a:lnTo>
                <a:lnTo>
                  <a:pt x="17361" y="21269"/>
                </a:lnTo>
                <a:lnTo>
                  <a:pt x="17060" y="21355"/>
                </a:lnTo>
                <a:lnTo>
                  <a:pt x="16752" y="21428"/>
                </a:lnTo>
                <a:lnTo>
                  <a:pt x="16443" y="21487"/>
                </a:lnTo>
                <a:lnTo>
                  <a:pt x="16127" y="21540"/>
                </a:lnTo>
                <a:lnTo>
                  <a:pt x="15802" y="21574"/>
                </a:lnTo>
                <a:lnTo>
                  <a:pt x="15478" y="21593"/>
                </a:lnTo>
                <a:lnTo>
                  <a:pt x="15146" y="21600"/>
                </a:lnTo>
                <a:close/>
              </a:path>
            </a:pathLst>
          </a:custGeom>
          <a:ln w="19050" cap="rnd">
            <a:solidFill>
              <a:srgbClr val="ECE9E1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328" name="Body Level One…"/>
          <p:cNvSpPr txBox="1"/>
          <p:nvPr>
            <p:ph type="body" sz="quarter" idx="1"/>
          </p:nvPr>
        </p:nvSpPr>
        <p:spPr>
          <a:xfrm>
            <a:off x="1079200" y="3458662"/>
            <a:ext cx="2318700" cy="488101"/>
          </a:xfrm>
          <a:prstGeom prst="rect">
            <a:avLst/>
          </a:prstGeom>
        </p:spPr>
        <p:txBody>
          <a:bodyPr anchor="ctr"/>
          <a:lstStyle>
            <a:lvl1pPr marL="317500" indent="-177800" algn="ctr">
              <a:buClrTx/>
              <a:buSzTx/>
              <a:buNone/>
              <a:defRPr sz="1400">
                <a:solidFill>
                  <a:srgbClr val="252E47"/>
                </a:solidFill>
              </a:defRPr>
            </a:lvl1pPr>
            <a:lvl2pPr marL="317500" indent="279400" algn="ctr">
              <a:buClrTx/>
              <a:buSzTx/>
              <a:buNone/>
              <a:defRPr sz="1400">
                <a:solidFill>
                  <a:srgbClr val="252E47"/>
                </a:solidFill>
              </a:defRPr>
            </a:lvl2pPr>
            <a:lvl3pPr marL="317500" indent="736600" algn="ctr">
              <a:buClrTx/>
              <a:buSzTx/>
              <a:buNone/>
              <a:defRPr sz="1400">
                <a:solidFill>
                  <a:srgbClr val="252E47"/>
                </a:solidFill>
              </a:defRPr>
            </a:lvl3pPr>
            <a:lvl4pPr marL="317500" indent="1193800" algn="ctr">
              <a:buClrTx/>
              <a:buSzTx/>
              <a:buNone/>
              <a:defRPr sz="1400">
                <a:solidFill>
                  <a:srgbClr val="252E47"/>
                </a:solidFill>
              </a:defRPr>
            </a:lvl4pPr>
            <a:lvl5pPr marL="317500" indent="1651000" algn="ctr">
              <a:buClrTx/>
              <a:buSzTx/>
              <a:buNone/>
              <a:defRPr sz="1400">
                <a:solidFill>
                  <a:srgbClr val="252E47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9" name="Google Shape;180;p33"/>
          <p:cNvSpPr/>
          <p:nvPr/>
        </p:nvSpPr>
        <p:spPr>
          <a:xfrm>
            <a:off x="-1028753" y="2671468"/>
            <a:ext cx="1701328" cy="2116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46" y="21600"/>
                </a:moveTo>
                <a:lnTo>
                  <a:pt x="6454" y="21600"/>
                </a:lnTo>
                <a:lnTo>
                  <a:pt x="6130" y="21593"/>
                </a:lnTo>
                <a:lnTo>
                  <a:pt x="5798" y="21574"/>
                </a:lnTo>
                <a:lnTo>
                  <a:pt x="5481" y="21540"/>
                </a:lnTo>
                <a:lnTo>
                  <a:pt x="5157" y="21487"/>
                </a:lnTo>
                <a:lnTo>
                  <a:pt x="4848" y="21428"/>
                </a:lnTo>
                <a:lnTo>
                  <a:pt x="4540" y="21355"/>
                </a:lnTo>
                <a:lnTo>
                  <a:pt x="4247" y="21269"/>
                </a:lnTo>
                <a:lnTo>
                  <a:pt x="3955" y="21176"/>
                </a:lnTo>
                <a:lnTo>
                  <a:pt x="3662" y="21063"/>
                </a:lnTo>
                <a:lnTo>
                  <a:pt x="3385" y="20944"/>
                </a:lnTo>
                <a:lnTo>
                  <a:pt x="3116" y="20812"/>
                </a:lnTo>
                <a:lnTo>
                  <a:pt x="2855" y="20672"/>
                </a:lnTo>
                <a:lnTo>
                  <a:pt x="2602" y="20520"/>
                </a:lnTo>
                <a:lnTo>
                  <a:pt x="2357" y="20361"/>
                </a:lnTo>
                <a:lnTo>
                  <a:pt x="2128" y="20189"/>
                </a:lnTo>
                <a:lnTo>
                  <a:pt x="1898" y="20010"/>
                </a:lnTo>
                <a:lnTo>
                  <a:pt x="1685" y="19824"/>
                </a:lnTo>
                <a:lnTo>
                  <a:pt x="1479" y="19626"/>
                </a:lnTo>
                <a:lnTo>
                  <a:pt x="1289" y="19420"/>
                </a:lnTo>
                <a:lnTo>
                  <a:pt x="1107" y="19208"/>
                </a:lnTo>
                <a:lnTo>
                  <a:pt x="941" y="18990"/>
                </a:lnTo>
                <a:lnTo>
                  <a:pt x="783" y="18764"/>
                </a:lnTo>
                <a:lnTo>
                  <a:pt x="640" y="18532"/>
                </a:lnTo>
                <a:lnTo>
                  <a:pt x="514" y="18294"/>
                </a:lnTo>
                <a:lnTo>
                  <a:pt x="396" y="18049"/>
                </a:lnTo>
                <a:lnTo>
                  <a:pt x="293" y="17797"/>
                </a:lnTo>
                <a:lnTo>
                  <a:pt x="205" y="17538"/>
                </a:lnTo>
                <a:lnTo>
                  <a:pt x="134" y="17280"/>
                </a:lnTo>
                <a:lnTo>
                  <a:pt x="79" y="17015"/>
                </a:lnTo>
                <a:lnTo>
                  <a:pt x="39" y="16743"/>
                </a:lnTo>
                <a:lnTo>
                  <a:pt x="16" y="16472"/>
                </a:lnTo>
                <a:lnTo>
                  <a:pt x="0" y="16193"/>
                </a:lnTo>
                <a:lnTo>
                  <a:pt x="0" y="5407"/>
                </a:lnTo>
                <a:lnTo>
                  <a:pt x="16" y="5129"/>
                </a:lnTo>
                <a:lnTo>
                  <a:pt x="39" y="4857"/>
                </a:lnTo>
                <a:lnTo>
                  <a:pt x="79" y="4585"/>
                </a:lnTo>
                <a:lnTo>
                  <a:pt x="134" y="4320"/>
                </a:lnTo>
                <a:lnTo>
                  <a:pt x="205" y="4062"/>
                </a:lnTo>
                <a:lnTo>
                  <a:pt x="293" y="3803"/>
                </a:lnTo>
                <a:lnTo>
                  <a:pt x="396" y="3552"/>
                </a:lnTo>
                <a:lnTo>
                  <a:pt x="514" y="3306"/>
                </a:lnTo>
                <a:lnTo>
                  <a:pt x="640" y="3068"/>
                </a:lnTo>
                <a:lnTo>
                  <a:pt x="783" y="2836"/>
                </a:lnTo>
                <a:lnTo>
                  <a:pt x="941" y="2611"/>
                </a:lnTo>
                <a:lnTo>
                  <a:pt x="1107" y="2392"/>
                </a:lnTo>
                <a:lnTo>
                  <a:pt x="1289" y="2180"/>
                </a:lnTo>
                <a:lnTo>
                  <a:pt x="1479" y="1975"/>
                </a:lnTo>
                <a:lnTo>
                  <a:pt x="1685" y="1776"/>
                </a:lnTo>
                <a:lnTo>
                  <a:pt x="1898" y="1590"/>
                </a:lnTo>
                <a:lnTo>
                  <a:pt x="2128" y="1411"/>
                </a:lnTo>
                <a:lnTo>
                  <a:pt x="2357" y="1239"/>
                </a:lnTo>
                <a:lnTo>
                  <a:pt x="2602" y="1080"/>
                </a:lnTo>
                <a:lnTo>
                  <a:pt x="2855" y="928"/>
                </a:lnTo>
                <a:lnTo>
                  <a:pt x="3116" y="789"/>
                </a:lnTo>
                <a:lnTo>
                  <a:pt x="3385" y="656"/>
                </a:lnTo>
                <a:lnTo>
                  <a:pt x="3662" y="537"/>
                </a:lnTo>
                <a:lnTo>
                  <a:pt x="3955" y="424"/>
                </a:lnTo>
                <a:lnTo>
                  <a:pt x="4247" y="331"/>
                </a:lnTo>
                <a:lnTo>
                  <a:pt x="4540" y="245"/>
                </a:lnTo>
                <a:lnTo>
                  <a:pt x="4848" y="172"/>
                </a:lnTo>
                <a:lnTo>
                  <a:pt x="5157" y="113"/>
                </a:lnTo>
                <a:lnTo>
                  <a:pt x="5481" y="60"/>
                </a:lnTo>
                <a:lnTo>
                  <a:pt x="5798" y="27"/>
                </a:lnTo>
                <a:lnTo>
                  <a:pt x="6130" y="7"/>
                </a:lnTo>
                <a:lnTo>
                  <a:pt x="6454" y="0"/>
                </a:lnTo>
                <a:lnTo>
                  <a:pt x="15146" y="0"/>
                </a:lnTo>
                <a:lnTo>
                  <a:pt x="15478" y="7"/>
                </a:lnTo>
                <a:lnTo>
                  <a:pt x="15802" y="27"/>
                </a:lnTo>
                <a:lnTo>
                  <a:pt x="16127" y="60"/>
                </a:lnTo>
                <a:lnTo>
                  <a:pt x="16443" y="113"/>
                </a:lnTo>
                <a:lnTo>
                  <a:pt x="16752" y="172"/>
                </a:lnTo>
                <a:lnTo>
                  <a:pt x="17060" y="245"/>
                </a:lnTo>
                <a:lnTo>
                  <a:pt x="17361" y="331"/>
                </a:lnTo>
                <a:lnTo>
                  <a:pt x="17653" y="424"/>
                </a:lnTo>
                <a:lnTo>
                  <a:pt x="17938" y="537"/>
                </a:lnTo>
                <a:lnTo>
                  <a:pt x="18215" y="656"/>
                </a:lnTo>
                <a:lnTo>
                  <a:pt x="18484" y="789"/>
                </a:lnTo>
                <a:lnTo>
                  <a:pt x="18745" y="928"/>
                </a:lnTo>
                <a:lnTo>
                  <a:pt x="18998" y="1080"/>
                </a:lnTo>
                <a:lnTo>
                  <a:pt x="19243" y="1239"/>
                </a:lnTo>
                <a:lnTo>
                  <a:pt x="19480" y="1411"/>
                </a:lnTo>
                <a:lnTo>
                  <a:pt x="19702" y="1590"/>
                </a:lnTo>
                <a:lnTo>
                  <a:pt x="19915" y="1776"/>
                </a:lnTo>
                <a:lnTo>
                  <a:pt x="20121" y="1975"/>
                </a:lnTo>
                <a:lnTo>
                  <a:pt x="20311" y="2180"/>
                </a:lnTo>
                <a:lnTo>
                  <a:pt x="20493" y="2392"/>
                </a:lnTo>
                <a:lnTo>
                  <a:pt x="20659" y="2611"/>
                </a:lnTo>
                <a:lnTo>
                  <a:pt x="20817" y="2836"/>
                </a:lnTo>
                <a:lnTo>
                  <a:pt x="20959" y="3068"/>
                </a:lnTo>
                <a:lnTo>
                  <a:pt x="21094" y="3306"/>
                </a:lnTo>
                <a:lnTo>
                  <a:pt x="21204" y="3552"/>
                </a:lnTo>
                <a:lnTo>
                  <a:pt x="21307" y="3803"/>
                </a:lnTo>
                <a:lnTo>
                  <a:pt x="21394" y="4062"/>
                </a:lnTo>
                <a:lnTo>
                  <a:pt x="21466" y="4320"/>
                </a:lnTo>
                <a:lnTo>
                  <a:pt x="21529" y="4585"/>
                </a:lnTo>
                <a:lnTo>
                  <a:pt x="21568" y="4857"/>
                </a:lnTo>
                <a:lnTo>
                  <a:pt x="21592" y="5129"/>
                </a:lnTo>
                <a:lnTo>
                  <a:pt x="21600" y="5407"/>
                </a:lnTo>
                <a:lnTo>
                  <a:pt x="21600" y="16193"/>
                </a:lnTo>
                <a:lnTo>
                  <a:pt x="21592" y="16472"/>
                </a:lnTo>
                <a:lnTo>
                  <a:pt x="21568" y="16743"/>
                </a:lnTo>
                <a:lnTo>
                  <a:pt x="21529" y="17015"/>
                </a:lnTo>
                <a:lnTo>
                  <a:pt x="21466" y="17280"/>
                </a:lnTo>
                <a:lnTo>
                  <a:pt x="21394" y="17538"/>
                </a:lnTo>
                <a:lnTo>
                  <a:pt x="21307" y="17797"/>
                </a:lnTo>
                <a:lnTo>
                  <a:pt x="21204" y="18049"/>
                </a:lnTo>
                <a:lnTo>
                  <a:pt x="21094" y="18294"/>
                </a:lnTo>
                <a:lnTo>
                  <a:pt x="20959" y="18532"/>
                </a:lnTo>
                <a:lnTo>
                  <a:pt x="20817" y="18764"/>
                </a:lnTo>
                <a:lnTo>
                  <a:pt x="20659" y="18990"/>
                </a:lnTo>
                <a:lnTo>
                  <a:pt x="20493" y="19208"/>
                </a:lnTo>
                <a:lnTo>
                  <a:pt x="20311" y="19420"/>
                </a:lnTo>
                <a:lnTo>
                  <a:pt x="20121" y="19626"/>
                </a:lnTo>
                <a:lnTo>
                  <a:pt x="19915" y="19824"/>
                </a:lnTo>
                <a:lnTo>
                  <a:pt x="19702" y="20010"/>
                </a:lnTo>
                <a:lnTo>
                  <a:pt x="19480" y="20189"/>
                </a:lnTo>
                <a:lnTo>
                  <a:pt x="19243" y="20361"/>
                </a:lnTo>
                <a:lnTo>
                  <a:pt x="18998" y="20520"/>
                </a:lnTo>
                <a:lnTo>
                  <a:pt x="18745" y="20672"/>
                </a:lnTo>
                <a:lnTo>
                  <a:pt x="18484" y="20812"/>
                </a:lnTo>
                <a:lnTo>
                  <a:pt x="18215" y="20944"/>
                </a:lnTo>
                <a:lnTo>
                  <a:pt x="17938" y="21063"/>
                </a:lnTo>
                <a:lnTo>
                  <a:pt x="17653" y="21176"/>
                </a:lnTo>
                <a:lnTo>
                  <a:pt x="17361" y="21269"/>
                </a:lnTo>
                <a:lnTo>
                  <a:pt x="17060" y="21355"/>
                </a:lnTo>
                <a:lnTo>
                  <a:pt x="16752" y="21428"/>
                </a:lnTo>
                <a:lnTo>
                  <a:pt x="16443" y="21487"/>
                </a:lnTo>
                <a:lnTo>
                  <a:pt x="16127" y="21540"/>
                </a:lnTo>
                <a:lnTo>
                  <a:pt x="15802" y="21574"/>
                </a:lnTo>
                <a:lnTo>
                  <a:pt x="15478" y="21593"/>
                </a:lnTo>
                <a:lnTo>
                  <a:pt x="15146" y="21600"/>
                </a:lnTo>
                <a:close/>
              </a:path>
            </a:pathLst>
          </a:custGeom>
          <a:ln w="19050" cap="rnd">
            <a:solidFill>
              <a:srgbClr val="ECE9E1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30" name="Google Shape;181;p33"/>
          <p:cNvSpPr/>
          <p:nvPr/>
        </p:nvSpPr>
        <p:spPr>
          <a:xfrm>
            <a:off x="8456852" y="355275"/>
            <a:ext cx="1701328" cy="21168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46" y="21600"/>
                </a:moveTo>
                <a:lnTo>
                  <a:pt x="6454" y="21600"/>
                </a:lnTo>
                <a:lnTo>
                  <a:pt x="6130" y="21593"/>
                </a:lnTo>
                <a:lnTo>
                  <a:pt x="5798" y="21574"/>
                </a:lnTo>
                <a:lnTo>
                  <a:pt x="5481" y="21540"/>
                </a:lnTo>
                <a:lnTo>
                  <a:pt x="5157" y="21487"/>
                </a:lnTo>
                <a:lnTo>
                  <a:pt x="4848" y="21428"/>
                </a:lnTo>
                <a:lnTo>
                  <a:pt x="4540" y="21355"/>
                </a:lnTo>
                <a:lnTo>
                  <a:pt x="4247" y="21269"/>
                </a:lnTo>
                <a:lnTo>
                  <a:pt x="3955" y="21176"/>
                </a:lnTo>
                <a:lnTo>
                  <a:pt x="3662" y="21063"/>
                </a:lnTo>
                <a:lnTo>
                  <a:pt x="3385" y="20944"/>
                </a:lnTo>
                <a:lnTo>
                  <a:pt x="3116" y="20812"/>
                </a:lnTo>
                <a:lnTo>
                  <a:pt x="2855" y="20672"/>
                </a:lnTo>
                <a:lnTo>
                  <a:pt x="2602" y="20520"/>
                </a:lnTo>
                <a:lnTo>
                  <a:pt x="2357" y="20361"/>
                </a:lnTo>
                <a:lnTo>
                  <a:pt x="2128" y="20189"/>
                </a:lnTo>
                <a:lnTo>
                  <a:pt x="1898" y="20010"/>
                </a:lnTo>
                <a:lnTo>
                  <a:pt x="1685" y="19824"/>
                </a:lnTo>
                <a:lnTo>
                  <a:pt x="1479" y="19626"/>
                </a:lnTo>
                <a:lnTo>
                  <a:pt x="1289" y="19420"/>
                </a:lnTo>
                <a:lnTo>
                  <a:pt x="1107" y="19208"/>
                </a:lnTo>
                <a:lnTo>
                  <a:pt x="941" y="18990"/>
                </a:lnTo>
                <a:lnTo>
                  <a:pt x="783" y="18764"/>
                </a:lnTo>
                <a:lnTo>
                  <a:pt x="640" y="18532"/>
                </a:lnTo>
                <a:lnTo>
                  <a:pt x="514" y="18294"/>
                </a:lnTo>
                <a:lnTo>
                  <a:pt x="396" y="18049"/>
                </a:lnTo>
                <a:lnTo>
                  <a:pt x="293" y="17797"/>
                </a:lnTo>
                <a:lnTo>
                  <a:pt x="205" y="17538"/>
                </a:lnTo>
                <a:lnTo>
                  <a:pt x="134" y="17280"/>
                </a:lnTo>
                <a:lnTo>
                  <a:pt x="79" y="17015"/>
                </a:lnTo>
                <a:lnTo>
                  <a:pt x="39" y="16743"/>
                </a:lnTo>
                <a:lnTo>
                  <a:pt x="16" y="16472"/>
                </a:lnTo>
                <a:lnTo>
                  <a:pt x="0" y="16193"/>
                </a:lnTo>
                <a:lnTo>
                  <a:pt x="0" y="5407"/>
                </a:lnTo>
                <a:lnTo>
                  <a:pt x="16" y="5129"/>
                </a:lnTo>
                <a:lnTo>
                  <a:pt x="39" y="4857"/>
                </a:lnTo>
                <a:lnTo>
                  <a:pt x="79" y="4585"/>
                </a:lnTo>
                <a:lnTo>
                  <a:pt x="134" y="4320"/>
                </a:lnTo>
                <a:lnTo>
                  <a:pt x="205" y="4062"/>
                </a:lnTo>
                <a:lnTo>
                  <a:pt x="293" y="3803"/>
                </a:lnTo>
                <a:lnTo>
                  <a:pt x="396" y="3552"/>
                </a:lnTo>
                <a:lnTo>
                  <a:pt x="514" y="3306"/>
                </a:lnTo>
                <a:lnTo>
                  <a:pt x="640" y="3068"/>
                </a:lnTo>
                <a:lnTo>
                  <a:pt x="783" y="2836"/>
                </a:lnTo>
                <a:lnTo>
                  <a:pt x="941" y="2611"/>
                </a:lnTo>
                <a:lnTo>
                  <a:pt x="1107" y="2392"/>
                </a:lnTo>
                <a:lnTo>
                  <a:pt x="1289" y="2180"/>
                </a:lnTo>
                <a:lnTo>
                  <a:pt x="1479" y="1975"/>
                </a:lnTo>
                <a:lnTo>
                  <a:pt x="1685" y="1776"/>
                </a:lnTo>
                <a:lnTo>
                  <a:pt x="1898" y="1590"/>
                </a:lnTo>
                <a:lnTo>
                  <a:pt x="2128" y="1411"/>
                </a:lnTo>
                <a:lnTo>
                  <a:pt x="2357" y="1239"/>
                </a:lnTo>
                <a:lnTo>
                  <a:pt x="2602" y="1080"/>
                </a:lnTo>
                <a:lnTo>
                  <a:pt x="2855" y="928"/>
                </a:lnTo>
                <a:lnTo>
                  <a:pt x="3116" y="789"/>
                </a:lnTo>
                <a:lnTo>
                  <a:pt x="3385" y="656"/>
                </a:lnTo>
                <a:lnTo>
                  <a:pt x="3662" y="537"/>
                </a:lnTo>
                <a:lnTo>
                  <a:pt x="3955" y="424"/>
                </a:lnTo>
                <a:lnTo>
                  <a:pt x="4247" y="331"/>
                </a:lnTo>
                <a:lnTo>
                  <a:pt x="4540" y="245"/>
                </a:lnTo>
                <a:lnTo>
                  <a:pt x="4848" y="172"/>
                </a:lnTo>
                <a:lnTo>
                  <a:pt x="5157" y="113"/>
                </a:lnTo>
                <a:lnTo>
                  <a:pt x="5481" y="60"/>
                </a:lnTo>
                <a:lnTo>
                  <a:pt x="5798" y="27"/>
                </a:lnTo>
                <a:lnTo>
                  <a:pt x="6130" y="7"/>
                </a:lnTo>
                <a:lnTo>
                  <a:pt x="6454" y="0"/>
                </a:lnTo>
                <a:lnTo>
                  <a:pt x="15146" y="0"/>
                </a:lnTo>
                <a:lnTo>
                  <a:pt x="15478" y="7"/>
                </a:lnTo>
                <a:lnTo>
                  <a:pt x="15802" y="27"/>
                </a:lnTo>
                <a:lnTo>
                  <a:pt x="16127" y="60"/>
                </a:lnTo>
                <a:lnTo>
                  <a:pt x="16443" y="113"/>
                </a:lnTo>
                <a:lnTo>
                  <a:pt x="16752" y="172"/>
                </a:lnTo>
                <a:lnTo>
                  <a:pt x="17060" y="245"/>
                </a:lnTo>
                <a:lnTo>
                  <a:pt x="17361" y="331"/>
                </a:lnTo>
                <a:lnTo>
                  <a:pt x="17653" y="424"/>
                </a:lnTo>
                <a:lnTo>
                  <a:pt x="17938" y="537"/>
                </a:lnTo>
                <a:lnTo>
                  <a:pt x="18215" y="656"/>
                </a:lnTo>
                <a:lnTo>
                  <a:pt x="18484" y="789"/>
                </a:lnTo>
                <a:lnTo>
                  <a:pt x="18745" y="928"/>
                </a:lnTo>
                <a:lnTo>
                  <a:pt x="18998" y="1080"/>
                </a:lnTo>
                <a:lnTo>
                  <a:pt x="19243" y="1239"/>
                </a:lnTo>
                <a:lnTo>
                  <a:pt x="19480" y="1411"/>
                </a:lnTo>
                <a:lnTo>
                  <a:pt x="19702" y="1590"/>
                </a:lnTo>
                <a:lnTo>
                  <a:pt x="19915" y="1776"/>
                </a:lnTo>
                <a:lnTo>
                  <a:pt x="20121" y="1975"/>
                </a:lnTo>
                <a:lnTo>
                  <a:pt x="20311" y="2180"/>
                </a:lnTo>
                <a:lnTo>
                  <a:pt x="20493" y="2392"/>
                </a:lnTo>
                <a:lnTo>
                  <a:pt x="20659" y="2611"/>
                </a:lnTo>
                <a:lnTo>
                  <a:pt x="20817" y="2836"/>
                </a:lnTo>
                <a:lnTo>
                  <a:pt x="20959" y="3068"/>
                </a:lnTo>
                <a:lnTo>
                  <a:pt x="21094" y="3306"/>
                </a:lnTo>
                <a:lnTo>
                  <a:pt x="21204" y="3552"/>
                </a:lnTo>
                <a:lnTo>
                  <a:pt x="21307" y="3803"/>
                </a:lnTo>
                <a:lnTo>
                  <a:pt x="21394" y="4062"/>
                </a:lnTo>
                <a:lnTo>
                  <a:pt x="21466" y="4320"/>
                </a:lnTo>
                <a:lnTo>
                  <a:pt x="21529" y="4585"/>
                </a:lnTo>
                <a:lnTo>
                  <a:pt x="21568" y="4857"/>
                </a:lnTo>
                <a:lnTo>
                  <a:pt x="21592" y="5129"/>
                </a:lnTo>
                <a:lnTo>
                  <a:pt x="21600" y="5407"/>
                </a:lnTo>
                <a:lnTo>
                  <a:pt x="21600" y="16193"/>
                </a:lnTo>
                <a:lnTo>
                  <a:pt x="21592" y="16472"/>
                </a:lnTo>
                <a:lnTo>
                  <a:pt x="21568" y="16743"/>
                </a:lnTo>
                <a:lnTo>
                  <a:pt x="21529" y="17015"/>
                </a:lnTo>
                <a:lnTo>
                  <a:pt x="21466" y="17280"/>
                </a:lnTo>
                <a:lnTo>
                  <a:pt x="21394" y="17538"/>
                </a:lnTo>
                <a:lnTo>
                  <a:pt x="21307" y="17797"/>
                </a:lnTo>
                <a:lnTo>
                  <a:pt x="21204" y="18049"/>
                </a:lnTo>
                <a:lnTo>
                  <a:pt x="21094" y="18294"/>
                </a:lnTo>
                <a:lnTo>
                  <a:pt x="20959" y="18532"/>
                </a:lnTo>
                <a:lnTo>
                  <a:pt x="20817" y="18764"/>
                </a:lnTo>
                <a:lnTo>
                  <a:pt x="20659" y="18990"/>
                </a:lnTo>
                <a:lnTo>
                  <a:pt x="20493" y="19208"/>
                </a:lnTo>
                <a:lnTo>
                  <a:pt x="20311" y="19420"/>
                </a:lnTo>
                <a:lnTo>
                  <a:pt x="20121" y="19626"/>
                </a:lnTo>
                <a:lnTo>
                  <a:pt x="19915" y="19824"/>
                </a:lnTo>
                <a:lnTo>
                  <a:pt x="19702" y="20010"/>
                </a:lnTo>
                <a:lnTo>
                  <a:pt x="19480" y="20189"/>
                </a:lnTo>
                <a:lnTo>
                  <a:pt x="19243" y="20361"/>
                </a:lnTo>
                <a:lnTo>
                  <a:pt x="18998" y="20520"/>
                </a:lnTo>
                <a:lnTo>
                  <a:pt x="18745" y="20672"/>
                </a:lnTo>
                <a:lnTo>
                  <a:pt x="18484" y="20812"/>
                </a:lnTo>
                <a:lnTo>
                  <a:pt x="18215" y="20944"/>
                </a:lnTo>
                <a:lnTo>
                  <a:pt x="17938" y="21063"/>
                </a:lnTo>
                <a:lnTo>
                  <a:pt x="17653" y="21176"/>
                </a:lnTo>
                <a:lnTo>
                  <a:pt x="17361" y="21269"/>
                </a:lnTo>
                <a:lnTo>
                  <a:pt x="17060" y="21355"/>
                </a:lnTo>
                <a:lnTo>
                  <a:pt x="16752" y="21428"/>
                </a:lnTo>
                <a:lnTo>
                  <a:pt x="16443" y="21487"/>
                </a:lnTo>
                <a:lnTo>
                  <a:pt x="16127" y="21540"/>
                </a:lnTo>
                <a:lnTo>
                  <a:pt x="15802" y="21574"/>
                </a:lnTo>
                <a:lnTo>
                  <a:pt x="15478" y="21593"/>
                </a:lnTo>
                <a:lnTo>
                  <a:pt x="15146" y="21600"/>
                </a:lnTo>
                <a:close/>
              </a:path>
            </a:pathLst>
          </a:custGeom>
          <a:ln w="19050" cap="rnd">
            <a:solidFill>
              <a:srgbClr val="ECE9E1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itle Text"/>
          <p:cNvSpPr txBox="1"/>
          <p:nvPr>
            <p:ph type="title"/>
          </p:nvPr>
        </p:nvSpPr>
        <p:spPr>
          <a:xfrm>
            <a:off x="311699" y="446811"/>
            <a:ext cx="8520602" cy="5727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339" name="Body Level One…"/>
          <p:cNvSpPr txBox="1"/>
          <p:nvPr>
            <p:ph type="body" sz="quarter" idx="1"/>
          </p:nvPr>
        </p:nvSpPr>
        <p:spPr>
          <a:xfrm>
            <a:off x="2020049" y="2890815"/>
            <a:ext cx="2148901" cy="572701"/>
          </a:xfrm>
          <a:prstGeom prst="rect">
            <a:avLst/>
          </a:prstGeom>
        </p:spPr>
        <p:txBody>
          <a:bodyPr/>
          <a:lstStyle>
            <a:lvl1pPr marL="317500" indent="-177800" algn="ctr">
              <a:buClrTx/>
              <a:buSzTx/>
              <a:buNone/>
              <a:defRPr b="1" sz="2000">
                <a:solidFill>
                  <a:srgbClr val="252E47"/>
                </a:solidFill>
                <a:latin typeface="Prata"/>
                <a:ea typeface="Prata"/>
                <a:cs typeface="Prata"/>
                <a:sym typeface="Prata"/>
              </a:defRPr>
            </a:lvl1pPr>
            <a:lvl2pPr marL="317500" indent="279400" algn="ctr">
              <a:buClrTx/>
              <a:buSzTx/>
              <a:buNone/>
              <a:defRPr b="1" sz="2000">
                <a:solidFill>
                  <a:srgbClr val="252E47"/>
                </a:solidFill>
                <a:latin typeface="Prata"/>
                <a:ea typeface="Prata"/>
                <a:cs typeface="Prata"/>
                <a:sym typeface="Prata"/>
              </a:defRPr>
            </a:lvl2pPr>
            <a:lvl3pPr marL="317500" indent="736600" algn="ctr">
              <a:buClrTx/>
              <a:buSzTx/>
              <a:buNone/>
              <a:defRPr b="1" sz="2000">
                <a:solidFill>
                  <a:srgbClr val="252E47"/>
                </a:solidFill>
                <a:latin typeface="Prata"/>
                <a:ea typeface="Prata"/>
                <a:cs typeface="Prata"/>
                <a:sym typeface="Prata"/>
              </a:defRPr>
            </a:lvl3pPr>
            <a:lvl4pPr marL="317500" indent="1193800" algn="ctr">
              <a:buClrTx/>
              <a:buSzTx/>
              <a:buNone/>
              <a:defRPr b="1" sz="2000">
                <a:solidFill>
                  <a:srgbClr val="252E47"/>
                </a:solidFill>
                <a:latin typeface="Prata"/>
                <a:ea typeface="Prata"/>
                <a:cs typeface="Prata"/>
                <a:sym typeface="Prata"/>
              </a:defRPr>
            </a:lvl4pPr>
            <a:lvl5pPr marL="317500" indent="1651000" algn="ctr">
              <a:buClrTx/>
              <a:buSzTx/>
              <a:buNone/>
              <a:defRPr b="1" sz="2000">
                <a:solidFill>
                  <a:srgbClr val="252E47"/>
                </a:solidFill>
                <a:latin typeface="Prata"/>
                <a:ea typeface="Prata"/>
                <a:cs typeface="Prata"/>
                <a:sym typeface="Prat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0" name="Google Shape;188;p34"/>
          <p:cNvSpPr/>
          <p:nvPr/>
        </p:nvSpPr>
        <p:spPr>
          <a:xfrm>
            <a:off x="-977379" y="304800"/>
            <a:ext cx="1608013" cy="21264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46" y="21600"/>
                </a:moveTo>
                <a:lnTo>
                  <a:pt x="6454" y="21600"/>
                </a:lnTo>
                <a:lnTo>
                  <a:pt x="6130" y="21593"/>
                </a:lnTo>
                <a:lnTo>
                  <a:pt x="5798" y="21574"/>
                </a:lnTo>
                <a:lnTo>
                  <a:pt x="5481" y="21540"/>
                </a:lnTo>
                <a:lnTo>
                  <a:pt x="5157" y="21487"/>
                </a:lnTo>
                <a:lnTo>
                  <a:pt x="4848" y="21428"/>
                </a:lnTo>
                <a:lnTo>
                  <a:pt x="4540" y="21355"/>
                </a:lnTo>
                <a:lnTo>
                  <a:pt x="4247" y="21269"/>
                </a:lnTo>
                <a:lnTo>
                  <a:pt x="3955" y="21176"/>
                </a:lnTo>
                <a:lnTo>
                  <a:pt x="3662" y="21063"/>
                </a:lnTo>
                <a:lnTo>
                  <a:pt x="3385" y="20944"/>
                </a:lnTo>
                <a:lnTo>
                  <a:pt x="3116" y="20812"/>
                </a:lnTo>
                <a:lnTo>
                  <a:pt x="2855" y="20672"/>
                </a:lnTo>
                <a:lnTo>
                  <a:pt x="2602" y="20520"/>
                </a:lnTo>
                <a:lnTo>
                  <a:pt x="2357" y="20361"/>
                </a:lnTo>
                <a:lnTo>
                  <a:pt x="2128" y="20189"/>
                </a:lnTo>
                <a:lnTo>
                  <a:pt x="1898" y="20010"/>
                </a:lnTo>
                <a:lnTo>
                  <a:pt x="1685" y="19824"/>
                </a:lnTo>
                <a:lnTo>
                  <a:pt x="1479" y="19626"/>
                </a:lnTo>
                <a:lnTo>
                  <a:pt x="1289" y="19420"/>
                </a:lnTo>
                <a:lnTo>
                  <a:pt x="1107" y="19208"/>
                </a:lnTo>
                <a:lnTo>
                  <a:pt x="941" y="18990"/>
                </a:lnTo>
                <a:lnTo>
                  <a:pt x="783" y="18764"/>
                </a:lnTo>
                <a:lnTo>
                  <a:pt x="640" y="18532"/>
                </a:lnTo>
                <a:lnTo>
                  <a:pt x="514" y="18294"/>
                </a:lnTo>
                <a:lnTo>
                  <a:pt x="396" y="18049"/>
                </a:lnTo>
                <a:lnTo>
                  <a:pt x="293" y="17797"/>
                </a:lnTo>
                <a:lnTo>
                  <a:pt x="205" y="17538"/>
                </a:lnTo>
                <a:lnTo>
                  <a:pt x="134" y="17280"/>
                </a:lnTo>
                <a:lnTo>
                  <a:pt x="79" y="17015"/>
                </a:lnTo>
                <a:lnTo>
                  <a:pt x="39" y="16743"/>
                </a:lnTo>
                <a:lnTo>
                  <a:pt x="16" y="16472"/>
                </a:lnTo>
                <a:lnTo>
                  <a:pt x="0" y="16193"/>
                </a:lnTo>
                <a:lnTo>
                  <a:pt x="0" y="5407"/>
                </a:lnTo>
                <a:lnTo>
                  <a:pt x="16" y="5129"/>
                </a:lnTo>
                <a:lnTo>
                  <a:pt x="39" y="4857"/>
                </a:lnTo>
                <a:lnTo>
                  <a:pt x="79" y="4585"/>
                </a:lnTo>
                <a:lnTo>
                  <a:pt x="134" y="4320"/>
                </a:lnTo>
                <a:lnTo>
                  <a:pt x="205" y="4062"/>
                </a:lnTo>
                <a:lnTo>
                  <a:pt x="293" y="3803"/>
                </a:lnTo>
                <a:lnTo>
                  <a:pt x="396" y="3552"/>
                </a:lnTo>
                <a:lnTo>
                  <a:pt x="514" y="3306"/>
                </a:lnTo>
                <a:lnTo>
                  <a:pt x="640" y="3068"/>
                </a:lnTo>
                <a:lnTo>
                  <a:pt x="783" y="2836"/>
                </a:lnTo>
                <a:lnTo>
                  <a:pt x="941" y="2611"/>
                </a:lnTo>
                <a:lnTo>
                  <a:pt x="1107" y="2392"/>
                </a:lnTo>
                <a:lnTo>
                  <a:pt x="1289" y="2180"/>
                </a:lnTo>
                <a:lnTo>
                  <a:pt x="1479" y="1975"/>
                </a:lnTo>
                <a:lnTo>
                  <a:pt x="1685" y="1776"/>
                </a:lnTo>
                <a:lnTo>
                  <a:pt x="1898" y="1590"/>
                </a:lnTo>
                <a:lnTo>
                  <a:pt x="2128" y="1411"/>
                </a:lnTo>
                <a:lnTo>
                  <a:pt x="2357" y="1239"/>
                </a:lnTo>
                <a:lnTo>
                  <a:pt x="2602" y="1080"/>
                </a:lnTo>
                <a:lnTo>
                  <a:pt x="2855" y="928"/>
                </a:lnTo>
                <a:lnTo>
                  <a:pt x="3116" y="789"/>
                </a:lnTo>
                <a:lnTo>
                  <a:pt x="3385" y="656"/>
                </a:lnTo>
                <a:lnTo>
                  <a:pt x="3662" y="537"/>
                </a:lnTo>
                <a:lnTo>
                  <a:pt x="3955" y="424"/>
                </a:lnTo>
                <a:lnTo>
                  <a:pt x="4247" y="331"/>
                </a:lnTo>
                <a:lnTo>
                  <a:pt x="4540" y="245"/>
                </a:lnTo>
                <a:lnTo>
                  <a:pt x="4848" y="172"/>
                </a:lnTo>
                <a:lnTo>
                  <a:pt x="5157" y="113"/>
                </a:lnTo>
                <a:lnTo>
                  <a:pt x="5481" y="60"/>
                </a:lnTo>
                <a:lnTo>
                  <a:pt x="5798" y="27"/>
                </a:lnTo>
                <a:lnTo>
                  <a:pt x="6130" y="7"/>
                </a:lnTo>
                <a:lnTo>
                  <a:pt x="6454" y="0"/>
                </a:lnTo>
                <a:lnTo>
                  <a:pt x="15146" y="0"/>
                </a:lnTo>
                <a:lnTo>
                  <a:pt x="15478" y="7"/>
                </a:lnTo>
                <a:lnTo>
                  <a:pt x="15802" y="27"/>
                </a:lnTo>
                <a:lnTo>
                  <a:pt x="16127" y="60"/>
                </a:lnTo>
                <a:lnTo>
                  <a:pt x="16443" y="113"/>
                </a:lnTo>
                <a:lnTo>
                  <a:pt x="16752" y="172"/>
                </a:lnTo>
                <a:lnTo>
                  <a:pt x="17060" y="245"/>
                </a:lnTo>
                <a:lnTo>
                  <a:pt x="17361" y="331"/>
                </a:lnTo>
                <a:lnTo>
                  <a:pt x="17653" y="424"/>
                </a:lnTo>
                <a:lnTo>
                  <a:pt x="17938" y="537"/>
                </a:lnTo>
                <a:lnTo>
                  <a:pt x="18215" y="656"/>
                </a:lnTo>
                <a:lnTo>
                  <a:pt x="18484" y="789"/>
                </a:lnTo>
                <a:lnTo>
                  <a:pt x="18745" y="928"/>
                </a:lnTo>
                <a:lnTo>
                  <a:pt x="18998" y="1080"/>
                </a:lnTo>
                <a:lnTo>
                  <a:pt x="19243" y="1239"/>
                </a:lnTo>
                <a:lnTo>
                  <a:pt x="19480" y="1411"/>
                </a:lnTo>
                <a:lnTo>
                  <a:pt x="19702" y="1590"/>
                </a:lnTo>
                <a:lnTo>
                  <a:pt x="19915" y="1776"/>
                </a:lnTo>
                <a:lnTo>
                  <a:pt x="20121" y="1975"/>
                </a:lnTo>
                <a:lnTo>
                  <a:pt x="20311" y="2180"/>
                </a:lnTo>
                <a:lnTo>
                  <a:pt x="20493" y="2392"/>
                </a:lnTo>
                <a:lnTo>
                  <a:pt x="20659" y="2611"/>
                </a:lnTo>
                <a:lnTo>
                  <a:pt x="20817" y="2836"/>
                </a:lnTo>
                <a:lnTo>
                  <a:pt x="20959" y="3068"/>
                </a:lnTo>
                <a:lnTo>
                  <a:pt x="21094" y="3306"/>
                </a:lnTo>
                <a:lnTo>
                  <a:pt x="21204" y="3552"/>
                </a:lnTo>
                <a:lnTo>
                  <a:pt x="21307" y="3803"/>
                </a:lnTo>
                <a:lnTo>
                  <a:pt x="21394" y="4062"/>
                </a:lnTo>
                <a:lnTo>
                  <a:pt x="21466" y="4320"/>
                </a:lnTo>
                <a:lnTo>
                  <a:pt x="21529" y="4585"/>
                </a:lnTo>
                <a:lnTo>
                  <a:pt x="21568" y="4857"/>
                </a:lnTo>
                <a:lnTo>
                  <a:pt x="21592" y="5129"/>
                </a:lnTo>
                <a:lnTo>
                  <a:pt x="21600" y="5407"/>
                </a:lnTo>
                <a:lnTo>
                  <a:pt x="21600" y="16193"/>
                </a:lnTo>
                <a:lnTo>
                  <a:pt x="21592" y="16472"/>
                </a:lnTo>
                <a:lnTo>
                  <a:pt x="21568" y="16743"/>
                </a:lnTo>
                <a:lnTo>
                  <a:pt x="21529" y="17015"/>
                </a:lnTo>
                <a:lnTo>
                  <a:pt x="21466" y="17280"/>
                </a:lnTo>
                <a:lnTo>
                  <a:pt x="21394" y="17538"/>
                </a:lnTo>
                <a:lnTo>
                  <a:pt x="21307" y="17797"/>
                </a:lnTo>
                <a:lnTo>
                  <a:pt x="21204" y="18049"/>
                </a:lnTo>
                <a:lnTo>
                  <a:pt x="21094" y="18294"/>
                </a:lnTo>
                <a:lnTo>
                  <a:pt x="20959" y="18532"/>
                </a:lnTo>
                <a:lnTo>
                  <a:pt x="20817" y="18764"/>
                </a:lnTo>
                <a:lnTo>
                  <a:pt x="20659" y="18990"/>
                </a:lnTo>
                <a:lnTo>
                  <a:pt x="20493" y="19208"/>
                </a:lnTo>
                <a:lnTo>
                  <a:pt x="20311" y="19420"/>
                </a:lnTo>
                <a:lnTo>
                  <a:pt x="20121" y="19626"/>
                </a:lnTo>
                <a:lnTo>
                  <a:pt x="19915" y="19824"/>
                </a:lnTo>
                <a:lnTo>
                  <a:pt x="19702" y="20010"/>
                </a:lnTo>
                <a:lnTo>
                  <a:pt x="19480" y="20189"/>
                </a:lnTo>
                <a:lnTo>
                  <a:pt x="19243" y="20361"/>
                </a:lnTo>
                <a:lnTo>
                  <a:pt x="18998" y="20520"/>
                </a:lnTo>
                <a:lnTo>
                  <a:pt x="18745" y="20672"/>
                </a:lnTo>
                <a:lnTo>
                  <a:pt x="18484" y="20812"/>
                </a:lnTo>
                <a:lnTo>
                  <a:pt x="18215" y="20944"/>
                </a:lnTo>
                <a:lnTo>
                  <a:pt x="17938" y="21063"/>
                </a:lnTo>
                <a:lnTo>
                  <a:pt x="17653" y="21176"/>
                </a:lnTo>
                <a:lnTo>
                  <a:pt x="17361" y="21269"/>
                </a:lnTo>
                <a:lnTo>
                  <a:pt x="17060" y="21355"/>
                </a:lnTo>
                <a:lnTo>
                  <a:pt x="16752" y="21428"/>
                </a:lnTo>
                <a:lnTo>
                  <a:pt x="16443" y="21487"/>
                </a:lnTo>
                <a:lnTo>
                  <a:pt x="16127" y="21540"/>
                </a:lnTo>
                <a:lnTo>
                  <a:pt x="15802" y="21574"/>
                </a:lnTo>
                <a:lnTo>
                  <a:pt x="15478" y="21593"/>
                </a:lnTo>
                <a:lnTo>
                  <a:pt x="15146" y="21600"/>
                </a:lnTo>
                <a:close/>
              </a:path>
            </a:pathLst>
          </a:custGeom>
          <a:ln w="19050" cap="rnd">
            <a:solidFill>
              <a:srgbClr val="ECE9E1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41" name="Google Shape;189;p34"/>
          <p:cNvSpPr/>
          <p:nvPr/>
        </p:nvSpPr>
        <p:spPr>
          <a:xfrm>
            <a:off x="8496247" y="2717475"/>
            <a:ext cx="1701328" cy="21168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46" y="21600"/>
                </a:moveTo>
                <a:lnTo>
                  <a:pt x="6454" y="21600"/>
                </a:lnTo>
                <a:lnTo>
                  <a:pt x="6130" y="21593"/>
                </a:lnTo>
                <a:lnTo>
                  <a:pt x="5798" y="21574"/>
                </a:lnTo>
                <a:lnTo>
                  <a:pt x="5481" y="21540"/>
                </a:lnTo>
                <a:lnTo>
                  <a:pt x="5157" y="21487"/>
                </a:lnTo>
                <a:lnTo>
                  <a:pt x="4848" y="21428"/>
                </a:lnTo>
                <a:lnTo>
                  <a:pt x="4540" y="21355"/>
                </a:lnTo>
                <a:lnTo>
                  <a:pt x="4247" y="21269"/>
                </a:lnTo>
                <a:lnTo>
                  <a:pt x="3955" y="21176"/>
                </a:lnTo>
                <a:lnTo>
                  <a:pt x="3662" y="21063"/>
                </a:lnTo>
                <a:lnTo>
                  <a:pt x="3385" y="20944"/>
                </a:lnTo>
                <a:lnTo>
                  <a:pt x="3116" y="20812"/>
                </a:lnTo>
                <a:lnTo>
                  <a:pt x="2855" y="20672"/>
                </a:lnTo>
                <a:lnTo>
                  <a:pt x="2602" y="20520"/>
                </a:lnTo>
                <a:lnTo>
                  <a:pt x="2357" y="20361"/>
                </a:lnTo>
                <a:lnTo>
                  <a:pt x="2128" y="20189"/>
                </a:lnTo>
                <a:lnTo>
                  <a:pt x="1898" y="20010"/>
                </a:lnTo>
                <a:lnTo>
                  <a:pt x="1685" y="19824"/>
                </a:lnTo>
                <a:lnTo>
                  <a:pt x="1479" y="19626"/>
                </a:lnTo>
                <a:lnTo>
                  <a:pt x="1289" y="19420"/>
                </a:lnTo>
                <a:lnTo>
                  <a:pt x="1107" y="19208"/>
                </a:lnTo>
                <a:lnTo>
                  <a:pt x="941" y="18990"/>
                </a:lnTo>
                <a:lnTo>
                  <a:pt x="783" y="18764"/>
                </a:lnTo>
                <a:lnTo>
                  <a:pt x="640" y="18532"/>
                </a:lnTo>
                <a:lnTo>
                  <a:pt x="514" y="18294"/>
                </a:lnTo>
                <a:lnTo>
                  <a:pt x="396" y="18049"/>
                </a:lnTo>
                <a:lnTo>
                  <a:pt x="293" y="17797"/>
                </a:lnTo>
                <a:lnTo>
                  <a:pt x="205" y="17538"/>
                </a:lnTo>
                <a:lnTo>
                  <a:pt x="134" y="17280"/>
                </a:lnTo>
                <a:lnTo>
                  <a:pt x="79" y="17015"/>
                </a:lnTo>
                <a:lnTo>
                  <a:pt x="39" y="16743"/>
                </a:lnTo>
                <a:lnTo>
                  <a:pt x="16" y="16472"/>
                </a:lnTo>
                <a:lnTo>
                  <a:pt x="0" y="16193"/>
                </a:lnTo>
                <a:lnTo>
                  <a:pt x="0" y="5407"/>
                </a:lnTo>
                <a:lnTo>
                  <a:pt x="16" y="5129"/>
                </a:lnTo>
                <a:lnTo>
                  <a:pt x="39" y="4857"/>
                </a:lnTo>
                <a:lnTo>
                  <a:pt x="79" y="4585"/>
                </a:lnTo>
                <a:lnTo>
                  <a:pt x="134" y="4320"/>
                </a:lnTo>
                <a:lnTo>
                  <a:pt x="205" y="4062"/>
                </a:lnTo>
                <a:lnTo>
                  <a:pt x="293" y="3803"/>
                </a:lnTo>
                <a:lnTo>
                  <a:pt x="396" y="3552"/>
                </a:lnTo>
                <a:lnTo>
                  <a:pt x="514" y="3306"/>
                </a:lnTo>
                <a:lnTo>
                  <a:pt x="640" y="3068"/>
                </a:lnTo>
                <a:lnTo>
                  <a:pt x="783" y="2836"/>
                </a:lnTo>
                <a:lnTo>
                  <a:pt x="941" y="2611"/>
                </a:lnTo>
                <a:lnTo>
                  <a:pt x="1107" y="2392"/>
                </a:lnTo>
                <a:lnTo>
                  <a:pt x="1289" y="2180"/>
                </a:lnTo>
                <a:lnTo>
                  <a:pt x="1479" y="1975"/>
                </a:lnTo>
                <a:lnTo>
                  <a:pt x="1685" y="1776"/>
                </a:lnTo>
                <a:lnTo>
                  <a:pt x="1898" y="1590"/>
                </a:lnTo>
                <a:lnTo>
                  <a:pt x="2128" y="1411"/>
                </a:lnTo>
                <a:lnTo>
                  <a:pt x="2357" y="1239"/>
                </a:lnTo>
                <a:lnTo>
                  <a:pt x="2602" y="1080"/>
                </a:lnTo>
                <a:lnTo>
                  <a:pt x="2855" y="928"/>
                </a:lnTo>
                <a:lnTo>
                  <a:pt x="3116" y="789"/>
                </a:lnTo>
                <a:lnTo>
                  <a:pt x="3385" y="656"/>
                </a:lnTo>
                <a:lnTo>
                  <a:pt x="3662" y="537"/>
                </a:lnTo>
                <a:lnTo>
                  <a:pt x="3955" y="424"/>
                </a:lnTo>
                <a:lnTo>
                  <a:pt x="4247" y="331"/>
                </a:lnTo>
                <a:lnTo>
                  <a:pt x="4540" y="245"/>
                </a:lnTo>
                <a:lnTo>
                  <a:pt x="4848" y="172"/>
                </a:lnTo>
                <a:lnTo>
                  <a:pt x="5157" y="113"/>
                </a:lnTo>
                <a:lnTo>
                  <a:pt x="5481" y="60"/>
                </a:lnTo>
                <a:lnTo>
                  <a:pt x="5798" y="27"/>
                </a:lnTo>
                <a:lnTo>
                  <a:pt x="6130" y="7"/>
                </a:lnTo>
                <a:lnTo>
                  <a:pt x="6454" y="0"/>
                </a:lnTo>
                <a:lnTo>
                  <a:pt x="15146" y="0"/>
                </a:lnTo>
                <a:lnTo>
                  <a:pt x="15478" y="7"/>
                </a:lnTo>
                <a:lnTo>
                  <a:pt x="15802" y="27"/>
                </a:lnTo>
                <a:lnTo>
                  <a:pt x="16127" y="60"/>
                </a:lnTo>
                <a:lnTo>
                  <a:pt x="16443" y="113"/>
                </a:lnTo>
                <a:lnTo>
                  <a:pt x="16752" y="172"/>
                </a:lnTo>
                <a:lnTo>
                  <a:pt x="17060" y="245"/>
                </a:lnTo>
                <a:lnTo>
                  <a:pt x="17361" y="331"/>
                </a:lnTo>
                <a:lnTo>
                  <a:pt x="17653" y="424"/>
                </a:lnTo>
                <a:lnTo>
                  <a:pt x="17938" y="537"/>
                </a:lnTo>
                <a:lnTo>
                  <a:pt x="18215" y="656"/>
                </a:lnTo>
                <a:lnTo>
                  <a:pt x="18484" y="789"/>
                </a:lnTo>
                <a:lnTo>
                  <a:pt x="18745" y="928"/>
                </a:lnTo>
                <a:lnTo>
                  <a:pt x="18998" y="1080"/>
                </a:lnTo>
                <a:lnTo>
                  <a:pt x="19243" y="1239"/>
                </a:lnTo>
                <a:lnTo>
                  <a:pt x="19480" y="1411"/>
                </a:lnTo>
                <a:lnTo>
                  <a:pt x="19702" y="1590"/>
                </a:lnTo>
                <a:lnTo>
                  <a:pt x="19915" y="1776"/>
                </a:lnTo>
                <a:lnTo>
                  <a:pt x="20121" y="1975"/>
                </a:lnTo>
                <a:lnTo>
                  <a:pt x="20311" y="2180"/>
                </a:lnTo>
                <a:lnTo>
                  <a:pt x="20493" y="2392"/>
                </a:lnTo>
                <a:lnTo>
                  <a:pt x="20659" y="2611"/>
                </a:lnTo>
                <a:lnTo>
                  <a:pt x="20817" y="2836"/>
                </a:lnTo>
                <a:lnTo>
                  <a:pt x="20959" y="3068"/>
                </a:lnTo>
                <a:lnTo>
                  <a:pt x="21094" y="3306"/>
                </a:lnTo>
                <a:lnTo>
                  <a:pt x="21204" y="3552"/>
                </a:lnTo>
                <a:lnTo>
                  <a:pt x="21307" y="3803"/>
                </a:lnTo>
                <a:lnTo>
                  <a:pt x="21394" y="4062"/>
                </a:lnTo>
                <a:lnTo>
                  <a:pt x="21466" y="4320"/>
                </a:lnTo>
                <a:lnTo>
                  <a:pt x="21529" y="4585"/>
                </a:lnTo>
                <a:lnTo>
                  <a:pt x="21568" y="4857"/>
                </a:lnTo>
                <a:lnTo>
                  <a:pt x="21592" y="5129"/>
                </a:lnTo>
                <a:lnTo>
                  <a:pt x="21600" y="5407"/>
                </a:lnTo>
                <a:lnTo>
                  <a:pt x="21600" y="16193"/>
                </a:lnTo>
                <a:lnTo>
                  <a:pt x="21592" y="16472"/>
                </a:lnTo>
                <a:lnTo>
                  <a:pt x="21568" y="16743"/>
                </a:lnTo>
                <a:lnTo>
                  <a:pt x="21529" y="17015"/>
                </a:lnTo>
                <a:lnTo>
                  <a:pt x="21466" y="17280"/>
                </a:lnTo>
                <a:lnTo>
                  <a:pt x="21394" y="17538"/>
                </a:lnTo>
                <a:lnTo>
                  <a:pt x="21307" y="17797"/>
                </a:lnTo>
                <a:lnTo>
                  <a:pt x="21204" y="18049"/>
                </a:lnTo>
                <a:lnTo>
                  <a:pt x="21094" y="18294"/>
                </a:lnTo>
                <a:lnTo>
                  <a:pt x="20959" y="18532"/>
                </a:lnTo>
                <a:lnTo>
                  <a:pt x="20817" y="18764"/>
                </a:lnTo>
                <a:lnTo>
                  <a:pt x="20659" y="18990"/>
                </a:lnTo>
                <a:lnTo>
                  <a:pt x="20493" y="19208"/>
                </a:lnTo>
                <a:lnTo>
                  <a:pt x="20311" y="19420"/>
                </a:lnTo>
                <a:lnTo>
                  <a:pt x="20121" y="19626"/>
                </a:lnTo>
                <a:lnTo>
                  <a:pt x="19915" y="19824"/>
                </a:lnTo>
                <a:lnTo>
                  <a:pt x="19702" y="20010"/>
                </a:lnTo>
                <a:lnTo>
                  <a:pt x="19480" y="20189"/>
                </a:lnTo>
                <a:lnTo>
                  <a:pt x="19243" y="20361"/>
                </a:lnTo>
                <a:lnTo>
                  <a:pt x="18998" y="20520"/>
                </a:lnTo>
                <a:lnTo>
                  <a:pt x="18745" y="20672"/>
                </a:lnTo>
                <a:lnTo>
                  <a:pt x="18484" y="20812"/>
                </a:lnTo>
                <a:lnTo>
                  <a:pt x="18215" y="20944"/>
                </a:lnTo>
                <a:lnTo>
                  <a:pt x="17938" y="21063"/>
                </a:lnTo>
                <a:lnTo>
                  <a:pt x="17653" y="21176"/>
                </a:lnTo>
                <a:lnTo>
                  <a:pt x="17361" y="21269"/>
                </a:lnTo>
                <a:lnTo>
                  <a:pt x="17060" y="21355"/>
                </a:lnTo>
                <a:lnTo>
                  <a:pt x="16752" y="21428"/>
                </a:lnTo>
                <a:lnTo>
                  <a:pt x="16443" y="21487"/>
                </a:lnTo>
                <a:lnTo>
                  <a:pt x="16127" y="21540"/>
                </a:lnTo>
                <a:lnTo>
                  <a:pt x="15802" y="21574"/>
                </a:lnTo>
                <a:lnTo>
                  <a:pt x="15478" y="21593"/>
                </a:lnTo>
                <a:lnTo>
                  <a:pt x="15146" y="21600"/>
                </a:lnTo>
                <a:close/>
              </a:path>
            </a:pathLst>
          </a:custGeom>
          <a:ln w="19050" cap="rnd">
            <a:solidFill>
              <a:srgbClr val="ECE9E1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8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Body Level One…"/>
          <p:cNvSpPr txBox="1"/>
          <p:nvPr>
            <p:ph type="body" sz="quarter" idx="1"/>
          </p:nvPr>
        </p:nvSpPr>
        <p:spPr>
          <a:xfrm>
            <a:off x="719999" y="2519224"/>
            <a:ext cx="3419101" cy="959101"/>
          </a:xfrm>
          <a:prstGeom prst="rect">
            <a:avLst/>
          </a:prstGeom>
        </p:spPr>
        <p:txBody>
          <a:bodyPr anchor="ctr"/>
          <a:lstStyle>
            <a:lvl1pPr indent="-317500">
              <a:lnSpc>
                <a:spcPct val="115000"/>
              </a:lnSpc>
              <a:buClr>
                <a:srgbClr val="396336"/>
              </a:buClr>
              <a:buSzPts val="1400"/>
              <a:buFont typeface="Helvetica"/>
              <a:buChar char="●"/>
              <a:defRPr sz="1400">
                <a:solidFill>
                  <a:srgbClr val="252E47"/>
                </a:solidFill>
              </a:defRPr>
            </a:lvl1pPr>
            <a:lvl2pPr marL="914400" indent="-317500">
              <a:lnSpc>
                <a:spcPct val="115000"/>
              </a:lnSpc>
              <a:buClr>
                <a:srgbClr val="396336"/>
              </a:buClr>
              <a:buSzPts val="1400"/>
              <a:buFont typeface="Helvetica"/>
              <a:buChar char="○"/>
              <a:defRPr sz="1400">
                <a:solidFill>
                  <a:srgbClr val="252E47"/>
                </a:solidFill>
              </a:defRPr>
            </a:lvl2pPr>
            <a:lvl3pPr marL="1371600" indent="-317500">
              <a:lnSpc>
                <a:spcPct val="115000"/>
              </a:lnSpc>
              <a:buClr>
                <a:srgbClr val="396336"/>
              </a:buClr>
              <a:buSzPts val="1400"/>
              <a:buFont typeface="Helvetica"/>
              <a:buChar char="■"/>
              <a:defRPr sz="1400">
                <a:solidFill>
                  <a:srgbClr val="252E47"/>
                </a:solidFill>
              </a:defRPr>
            </a:lvl3pPr>
            <a:lvl4pPr marL="1828800" indent="-317500">
              <a:lnSpc>
                <a:spcPct val="115000"/>
              </a:lnSpc>
              <a:buClr>
                <a:srgbClr val="396336"/>
              </a:buClr>
              <a:buSzPts val="1400"/>
              <a:buFont typeface="Helvetica"/>
              <a:buChar char="●"/>
              <a:defRPr sz="1400">
                <a:solidFill>
                  <a:srgbClr val="252E47"/>
                </a:solidFill>
              </a:defRPr>
            </a:lvl4pPr>
            <a:lvl5pPr marL="2286000" indent="-317500">
              <a:lnSpc>
                <a:spcPct val="115000"/>
              </a:lnSpc>
              <a:buClr>
                <a:srgbClr val="396336"/>
              </a:buClr>
              <a:buSzPts val="1400"/>
              <a:buFont typeface="Helvetica"/>
              <a:buChar char="○"/>
              <a:defRPr sz="1400">
                <a:solidFill>
                  <a:srgbClr val="252E47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0" name="Title Text"/>
          <p:cNvSpPr txBox="1"/>
          <p:nvPr>
            <p:ph type="title"/>
          </p:nvPr>
        </p:nvSpPr>
        <p:spPr>
          <a:xfrm>
            <a:off x="719987" y="1670018"/>
            <a:ext cx="2956201" cy="5727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51" name="Google Shape;193;p35"/>
          <p:cNvSpPr/>
          <p:nvPr/>
        </p:nvSpPr>
        <p:spPr>
          <a:xfrm>
            <a:off x="198525" y="-1519602"/>
            <a:ext cx="1773547" cy="2116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46" y="21600"/>
                </a:moveTo>
                <a:lnTo>
                  <a:pt x="6454" y="21600"/>
                </a:lnTo>
                <a:lnTo>
                  <a:pt x="6130" y="21593"/>
                </a:lnTo>
                <a:lnTo>
                  <a:pt x="5798" y="21574"/>
                </a:lnTo>
                <a:lnTo>
                  <a:pt x="5481" y="21540"/>
                </a:lnTo>
                <a:lnTo>
                  <a:pt x="5157" y="21487"/>
                </a:lnTo>
                <a:lnTo>
                  <a:pt x="4848" y="21428"/>
                </a:lnTo>
                <a:lnTo>
                  <a:pt x="4540" y="21355"/>
                </a:lnTo>
                <a:lnTo>
                  <a:pt x="4247" y="21269"/>
                </a:lnTo>
                <a:lnTo>
                  <a:pt x="3955" y="21176"/>
                </a:lnTo>
                <a:lnTo>
                  <a:pt x="3662" y="21063"/>
                </a:lnTo>
                <a:lnTo>
                  <a:pt x="3385" y="20944"/>
                </a:lnTo>
                <a:lnTo>
                  <a:pt x="3116" y="20812"/>
                </a:lnTo>
                <a:lnTo>
                  <a:pt x="2855" y="20672"/>
                </a:lnTo>
                <a:lnTo>
                  <a:pt x="2602" y="20520"/>
                </a:lnTo>
                <a:lnTo>
                  <a:pt x="2357" y="20361"/>
                </a:lnTo>
                <a:lnTo>
                  <a:pt x="2128" y="20189"/>
                </a:lnTo>
                <a:lnTo>
                  <a:pt x="1898" y="20010"/>
                </a:lnTo>
                <a:lnTo>
                  <a:pt x="1685" y="19824"/>
                </a:lnTo>
                <a:lnTo>
                  <a:pt x="1479" y="19626"/>
                </a:lnTo>
                <a:lnTo>
                  <a:pt x="1289" y="19420"/>
                </a:lnTo>
                <a:lnTo>
                  <a:pt x="1107" y="19208"/>
                </a:lnTo>
                <a:lnTo>
                  <a:pt x="941" y="18990"/>
                </a:lnTo>
                <a:lnTo>
                  <a:pt x="783" y="18764"/>
                </a:lnTo>
                <a:lnTo>
                  <a:pt x="640" y="18532"/>
                </a:lnTo>
                <a:lnTo>
                  <a:pt x="514" y="18294"/>
                </a:lnTo>
                <a:lnTo>
                  <a:pt x="396" y="18049"/>
                </a:lnTo>
                <a:lnTo>
                  <a:pt x="293" y="17797"/>
                </a:lnTo>
                <a:lnTo>
                  <a:pt x="205" y="17538"/>
                </a:lnTo>
                <a:lnTo>
                  <a:pt x="134" y="17280"/>
                </a:lnTo>
                <a:lnTo>
                  <a:pt x="79" y="17015"/>
                </a:lnTo>
                <a:lnTo>
                  <a:pt x="39" y="16743"/>
                </a:lnTo>
                <a:lnTo>
                  <a:pt x="16" y="16472"/>
                </a:lnTo>
                <a:lnTo>
                  <a:pt x="0" y="16193"/>
                </a:lnTo>
                <a:lnTo>
                  <a:pt x="0" y="5407"/>
                </a:lnTo>
                <a:lnTo>
                  <a:pt x="16" y="5129"/>
                </a:lnTo>
                <a:lnTo>
                  <a:pt x="39" y="4857"/>
                </a:lnTo>
                <a:lnTo>
                  <a:pt x="79" y="4585"/>
                </a:lnTo>
                <a:lnTo>
                  <a:pt x="134" y="4320"/>
                </a:lnTo>
                <a:lnTo>
                  <a:pt x="205" y="4062"/>
                </a:lnTo>
                <a:lnTo>
                  <a:pt x="293" y="3803"/>
                </a:lnTo>
                <a:lnTo>
                  <a:pt x="396" y="3552"/>
                </a:lnTo>
                <a:lnTo>
                  <a:pt x="514" y="3306"/>
                </a:lnTo>
                <a:lnTo>
                  <a:pt x="640" y="3068"/>
                </a:lnTo>
                <a:lnTo>
                  <a:pt x="783" y="2836"/>
                </a:lnTo>
                <a:lnTo>
                  <a:pt x="941" y="2611"/>
                </a:lnTo>
                <a:lnTo>
                  <a:pt x="1107" y="2392"/>
                </a:lnTo>
                <a:lnTo>
                  <a:pt x="1289" y="2180"/>
                </a:lnTo>
                <a:lnTo>
                  <a:pt x="1479" y="1975"/>
                </a:lnTo>
                <a:lnTo>
                  <a:pt x="1685" y="1776"/>
                </a:lnTo>
                <a:lnTo>
                  <a:pt x="1898" y="1590"/>
                </a:lnTo>
                <a:lnTo>
                  <a:pt x="2128" y="1411"/>
                </a:lnTo>
                <a:lnTo>
                  <a:pt x="2357" y="1239"/>
                </a:lnTo>
                <a:lnTo>
                  <a:pt x="2602" y="1080"/>
                </a:lnTo>
                <a:lnTo>
                  <a:pt x="2855" y="928"/>
                </a:lnTo>
                <a:lnTo>
                  <a:pt x="3116" y="789"/>
                </a:lnTo>
                <a:lnTo>
                  <a:pt x="3385" y="656"/>
                </a:lnTo>
                <a:lnTo>
                  <a:pt x="3662" y="537"/>
                </a:lnTo>
                <a:lnTo>
                  <a:pt x="3955" y="424"/>
                </a:lnTo>
                <a:lnTo>
                  <a:pt x="4247" y="331"/>
                </a:lnTo>
                <a:lnTo>
                  <a:pt x="4540" y="245"/>
                </a:lnTo>
                <a:lnTo>
                  <a:pt x="4848" y="172"/>
                </a:lnTo>
                <a:lnTo>
                  <a:pt x="5157" y="113"/>
                </a:lnTo>
                <a:lnTo>
                  <a:pt x="5481" y="60"/>
                </a:lnTo>
                <a:lnTo>
                  <a:pt x="5798" y="27"/>
                </a:lnTo>
                <a:lnTo>
                  <a:pt x="6130" y="7"/>
                </a:lnTo>
                <a:lnTo>
                  <a:pt x="6454" y="0"/>
                </a:lnTo>
                <a:lnTo>
                  <a:pt x="15146" y="0"/>
                </a:lnTo>
                <a:lnTo>
                  <a:pt x="15478" y="7"/>
                </a:lnTo>
                <a:lnTo>
                  <a:pt x="15802" y="27"/>
                </a:lnTo>
                <a:lnTo>
                  <a:pt x="16127" y="60"/>
                </a:lnTo>
                <a:lnTo>
                  <a:pt x="16443" y="113"/>
                </a:lnTo>
                <a:lnTo>
                  <a:pt x="16752" y="172"/>
                </a:lnTo>
                <a:lnTo>
                  <a:pt x="17060" y="245"/>
                </a:lnTo>
                <a:lnTo>
                  <a:pt x="17361" y="331"/>
                </a:lnTo>
                <a:lnTo>
                  <a:pt x="17653" y="424"/>
                </a:lnTo>
                <a:lnTo>
                  <a:pt x="17938" y="537"/>
                </a:lnTo>
                <a:lnTo>
                  <a:pt x="18215" y="656"/>
                </a:lnTo>
                <a:lnTo>
                  <a:pt x="18484" y="789"/>
                </a:lnTo>
                <a:lnTo>
                  <a:pt x="18745" y="928"/>
                </a:lnTo>
                <a:lnTo>
                  <a:pt x="18998" y="1080"/>
                </a:lnTo>
                <a:lnTo>
                  <a:pt x="19243" y="1239"/>
                </a:lnTo>
                <a:lnTo>
                  <a:pt x="19480" y="1411"/>
                </a:lnTo>
                <a:lnTo>
                  <a:pt x="19702" y="1590"/>
                </a:lnTo>
                <a:lnTo>
                  <a:pt x="19915" y="1776"/>
                </a:lnTo>
                <a:lnTo>
                  <a:pt x="20121" y="1975"/>
                </a:lnTo>
                <a:lnTo>
                  <a:pt x="20311" y="2180"/>
                </a:lnTo>
                <a:lnTo>
                  <a:pt x="20493" y="2392"/>
                </a:lnTo>
                <a:lnTo>
                  <a:pt x="20659" y="2611"/>
                </a:lnTo>
                <a:lnTo>
                  <a:pt x="20817" y="2836"/>
                </a:lnTo>
                <a:lnTo>
                  <a:pt x="20959" y="3068"/>
                </a:lnTo>
                <a:lnTo>
                  <a:pt x="21094" y="3306"/>
                </a:lnTo>
                <a:lnTo>
                  <a:pt x="21204" y="3552"/>
                </a:lnTo>
                <a:lnTo>
                  <a:pt x="21307" y="3803"/>
                </a:lnTo>
                <a:lnTo>
                  <a:pt x="21394" y="4062"/>
                </a:lnTo>
                <a:lnTo>
                  <a:pt x="21466" y="4320"/>
                </a:lnTo>
                <a:lnTo>
                  <a:pt x="21529" y="4585"/>
                </a:lnTo>
                <a:lnTo>
                  <a:pt x="21568" y="4857"/>
                </a:lnTo>
                <a:lnTo>
                  <a:pt x="21592" y="5129"/>
                </a:lnTo>
                <a:lnTo>
                  <a:pt x="21600" y="5407"/>
                </a:lnTo>
                <a:lnTo>
                  <a:pt x="21600" y="16193"/>
                </a:lnTo>
                <a:lnTo>
                  <a:pt x="21592" y="16472"/>
                </a:lnTo>
                <a:lnTo>
                  <a:pt x="21568" y="16743"/>
                </a:lnTo>
                <a:lnTo>
                  <a:pt x="21529" y="17015"/>
                </a:lnTo>
                <a:lnTo>
                  <a:pt x="21466" y="17280"/>
                </a:lnTo>
                <a:lnTo>
                  <a:pt x="21394" y="17538"/>
                </a:lnTo>
                <a:lnTo>
                  <a:pt x="21307" y="17797"/>
                </a:lnTo>
                <a:lnTo>
                  <a:pt x="21204" y="18049"/>
                </a:lnTo>
                <a:lnTo>
                  <a:pt x="21094" y="18294"/>
                </a:lnTo>
                <a:lnTo>
                  <a:pt x="20959" y="18532"/>
                </a:lnTo>
                <a:lnTo>
                  <a:pt x="20817" y="18764"/>
                </a:lnTo>
                <a:lnTo>
                  <a:pt x="20659" y="18990"/>
                </a:lnTo>
                <a:lnTo>
                  <a:pt x="20493" y="19208"/>
                </a:lnTo>
                <a:lnTo>
                  <a:pt x="20311" y="19420"/>
                </a:lnTo>
                <a:lnTo>
                  <a:pt x="20121" y="19626"/>
                </a:lnTo>
                <a:lnTo>
                  <a:pt x="19915" y="19824"/>
                </a:lnTo>
                <a:lnTo>
                  <a:pt x="19702" y="20010"/>
                </a:lnTo>
                <a:lnTo>
                  <a:pt x="19480" y="20189"/>
                </a:lnTo>
                <a:lnTo>
                  <a:pt x="19243" y="20361"/>
                </a:lnTo>
                <a:lnTo>
                  <a:pt x="18998" y="20520"/>
                </a:lnTo>
                <a:lnTo>
                  <a:pt x="18745" y="20672"/>
                </a:lnTo>
                <a:lnTo>
                  <a:pt x="18484" y="20812"/>
                </a:lnTo>
                <a:lnTo>
                  <a:pt x="18215" y="20944"/>
                </a:lnTo>
                <a:lnTo>
                  <a:pt x="17938" y="21063"/>
                </a:lnTo>
                <a:lnTo>
                  <a:pt x="17653" y="21176"/>
                </a:lnTo>
                <a:lnTo>
                  <a:pt x="17361" y="21269"/>
                </a:lnTo>
                <a:lnTo>
                  <a:pt x="17060" y="21355"/>
                </a:lnTo>
                <a:lnTo>
                  <a:pt x="16752" y="21428"/>
                </a:lnTo>
                <a:lnTo>
                  <a:pt x="16443" y="21487"/>
                </a:lnTo>
                <a:lnTo>
                  <a:pt x="16127" y="21540"/>
                </a:lnTo>
                <a:lnTo>
                  <a:pt x="15802" y="21574"/>
                </a:lnTo>
                <a:lnTo>
                  <a:pt x="15478" y="21593"/>
                </a:lnTo>
                <a:lnTo>
                  <a:pt x="15146" y="21600"/>
                </a:lnTo>
                <a:close/>
              </a:path>
            </a:pathLst>
          </a:custGeom>
          <a:ln w="19050" cap="rnd">
            <a:solidFill>
              <a:srgbClr val="ECE9E1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52" name="Google Shape;194;p35"/>
          <p:cNvSpPr/>
          <p:nvPr/>
        </p:nvSpPr>
        <p:spPr>
          <a:xfrm>
            <a:off x="7116826" y="4563943"/>
            <a:ext cx="1773547" cy="2116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46" y="21600"/>
                </a:moveTo>
                <a:lnTo>
                  <a:pt x="6454" y="21600"/>
                </a:lnTo>
                <a:lnTo>
                  <a:pt x="6130" y="21593"/>
                </a:lnTo>
                <a:lnTo>
                  <a:pt x="5798" y="21574"/>
                </a:lnTo>
                <a:lnTo>
                  <a:pt x="5481" y="21540"/>
                </a:lnTo>
                <a:lnTo>
                  <a:pt x="5157" y="21487"/>
                </a:lnTo>
                <a:lnTo>
                  <a:pt x="4848" y="21428"/>
                </a:lnTo>
                <a:lnTo>
                  <a:pt x="4540" y="21355"/>
                </a:lnTo>
                <a:lnTo>
                  <a:pt x="4247" y="21269"/>
                </a:lnTo>
                <a:lnTo>
                  <a:pt x="3955" y="21176"/>
                </a:lnTo>
                <a:lnTo>
                  <a:pt x="3662" y="21063"/>
                </a:lnTo>
                <a:lnTo>
                  <a:pt x="3385" y="20944"/>
                </a:lnTo>
                <a:lnTo>
                  <a:pt x="3116" y="20812"/>
                </a:lnTo>
                <a:lnTo>
                  <a:pt x="2855" y="20672"/>
                </a:lnTo>
                <a:lnTo>
                  <a:pt x="2602" y="20520"/>
                </a:lnTo>
                <a:lnTo>
                  <a:pt x="2357" y="20361"/>
                </a:lnTo>
                <a:lnTo>
                  <a:pt x="2128" y="20189"/>
                </a:lnTo>
                <a:lnTo>
                  <a:pt x="1898" y="20010"/>
                </a:lnTo>
                <a:lnTo>
                  <a:pt x="1685" y="19824"/>
                </a:lnTo>
                <a:lnTo>
                  <a:pt x="1479" y="19626"/>
                </a:lnTo>
                <a:lnTo>
                  <a:pt x="1289" y="19420"/>
                </a:lnTo>
                <a:lnTo>
                  <a:pt x="1107" y="19208"/>
                </a:lnTo>
                <a:lnTo>
                  <a:pt x="941" y="18990"/>
                </a:lnTo>
                <a:lnTo>
                  <a:pt x="783" y="18764"/>
                </a:lnTo>
                <a:lnTo>
                  <a:pt x="640" y="18532"/>
                </a:lnTo>
                <a:lnTo>
                  <a:pt x="514" y="18294"/>
                </a:lnTo>
                <a:lnTo>
                  <a:pt x="396" y="18049"/>
                </a:lnTo>
                <a:lnTo>
                  <a:pt x="293" y="17797"/>
                </a:lnTo>
                <a:lnTo>
                  <a:pt x="205" y="17538"/>
                </a:lnTo>
                <a:lnTo>
                  <a:pt x="134" y="17280"/>
                </a:lnTo>
                <a:lnTo>
                  <a:pt x="79" y="17015"/>
                </a:lnTo>
                <a:lnTo>
                  <a:pt x="39" y="16743"/>
                </a:lnTo>
                <a:lnTo>
                  <a:pt x="16" y="16472"/>
                </a:lnTo>
                <a:lnTo>
                  <a:pt x="0" y="16193"/>
                </a:lnTo>
                <a:lnTo>
                  <a:pt x="0" y="5407"/>
                </a:lnTo>
                <a:lnTo>
                  <a:pt x="16" y="5129"/>
                </a:lnTo>
                <a:lnTo>
                  <a:pt x="39" y="4857"/>
                </a:lnTo>
                <a:lnTo>
                  <a:pt x="79" y="4585"/>
                </a:lnTo>
                <a:lnTo>
                  <a:pt x="134" y="4320"/>
                </a:lnTo>
                <a:lnTo>
                  <a:pt x="205" y="4062"/>
                </a:lnTo>
                <a:lnTo>
                  <a:pt x="293" y="3803"/>
                </a:lnTo>
                <a:lnTo>
                  <a:pt x="396" y="3552"/>
                </a:lnTo>
                <a:lnTo>
                  <a:pt x="514" y="3306"/>
                </a:lnTo>
                <a:lnTo>
                  <a:pt x="640" y="3068"/>
                </a:lnTo>
                <a:lnTo>
                  <a:pt x="783" y="2836"/>
                </a:lnTo>
                <a:lnTo>
                  <a:pt x="941" y="2611"/>
                </a:lnTo>
                <a:lnTo>
                  <a:pt x="1107" y="2392"/>
                </a:lnTo>
                <a:lnTo>
                  <a:pt x="1289" y="2180"/>
                </a:lnTo>
                <a:lnTo>
                  <a:pt x="1479" y="1975"/>
                </a:lnTo>
                <a:lnTo>
                  <a:pt x="1685" y="1776"/>
                </a:lnTo>
                <a:lnTo>
                  <a:pt x="1898" y="1590"/>
                </a:lnTo>
                <a:lnTo>
                  <a:pt x="2128" y="1411"/>
                </a:lnTo>
                <a:lnTo>
                  <a:pt x="2357" y="1239"/>
                </a:lnTo>
                <a:lnTo>
                  <a:pt x="2602" y="1080"/>
                </a:lnTo>
                <a:lnTo>
                  <a:pt x="2855" y="928"/>
                </a:lnTo>
                <a:lnTo>
                  <a:pt x="3116" y="789"/>
                </a:lnTo>
                <a:lnTo>
                  <a:pt x="3385" y="656"/>
                </a:lnTo>
                <a:lnTo>
                  <a:pt x="3662" y="537"/>
                </a:lnTo>
                <a:lnTo>
                  <a:pt x="3955" y="424"/>
                </a:lnTo>
                <a:lnTo>
                  <a:pt x="4247" y="331"/>
                </a:lnTo>
                <a:lnTo>
                  <a:pt x="4540" y="245"/>
                </a:lnTo>
                <a:lnTo>
                  <a:pt x="4848" y="172"/>
                </a:lnTo>
                <a:lnTo>
                  <a:pt x="5157" y="113"/>
                </a:lnTo>
                <a:lnTo>
                  <a:pt x="5481" y="60"/>
                </a:lnTo>
                <a:lnTo>
                  <a:pt x="5798" y="27"/>
                </a:lnTo>
                <a:lnTo>
                  <a:pt x="6130" y="7"/>
                </a:lnTo>
                <a:lnTo>
                  <a:pt x="6454" y="0"/>
                </a:lnTo>
                <a:lnTo>
                  <a:pt x="15146" y="0"/>
                </a:lnTo>
                <a:lnTo>
                  <a:pt x="15478" y="7"/>
                </a:lnTo>
                <a:lnTo>
                  <a:pt x="15802" y="27"/>
                </a:lnTo>
                <a:lnTo>
                  <a:pt x="16127" y="60"/>
                </a:lnTo>
                <a:lnTo>
                  <a:pt x="16443" y="113"/>
                </a:lnTo>
                <a:lnTo>
                  <a:pt x="16752" y="172"/>
                </a:lnTo>
                <a:lnTo>
                  <a:pt x="17060" y="245"/>
                </a:lnTo>
                <a:lnTo>
                  <a:pt x="17361" y="331"/>
                </a:lnTo>
                <a:lnTo>
                  <a:pt x="17653" y="424"/>
                </a:lnTo>
                <a:lnTo>
                  <a:pt x="17938" y="537"/>
                </a:lnTo>
                <a:lnTo>
                  <a:pt x="18215" y="656"/>
                </a:lnTo>
                <a:lnTo>
                  <a:pt x="18484" y="789"/>
                </a:lnTo>
                <a:lnTo>
                  <a:pt x="18745" y="928"/>
                </a:lnTo>
                <a:lnTo>
                  <a:pt x="18998" y="1080"/>
                </a:lnTo>
                <a:lnTo>
                  <a:pt x="19243" y="1239"/>
                </a:lnTo>
                <a:lnTo>
                  <a:pt x="19480" y="1411"/>
                </a:lnTo>
                <a:lnTo>
                  <a:pt x="19702" y="1590"/>
                </a:lnTo>
                <a:lnTo>
                  <a:pt x="19915" y="1776"/>
                </a:lnTo>
                <a:lnTo>
                  <a:pt x="20121" y="1975"/>
                </a:lnTo>
                <a:lnTo>
                  <a:pt x="20311" y="2180"/>
                </a:lnTo>
                <a:lnTo>
                  <a:pt x="20493" y="2392"/>
                </a:lnTo>
                <a:lnTo>
                  <a:pt x="20659" y="2611"/>
                </a:lnTo>
                <a:lnTo>
                  <a:pt x="20817" y="2836"/>
                </a:lnTo>
                <a:lnTo>
                  <a:pt x="20959" y="3068"/>
                </a:lnTo>
                <a:lnTo>
                  <a:pt x="21094" y="3306"/>
                </a:lnTo>
                <a:lnTo>
                  <a:pt x="21204" y="3552"/>
                </a:lnTo>
                <a:lnTo>
                  <a:pt x="21307" y="3803"/>
                </a:lnTo>
                <a:lnTo>
                  <a:pt x="21394" y="4062"/>
                </a:lnTo>
                <a:lnTo>
                  <a:pt x="21466" y="4320"/>
                </a:lnTo>
                <a:lnTo>
                  <a:pt x="21529" y="4585"/>
                </a:lnTo>
                <a:lnTo>
                  <a:pt x="21568" y="4857"/>
                </a:lnTo>
                <a:lnTo>
                  <a:pt x="21592" y="5129"/>
                </a:lnTo>
                <a:lnTo>
                  <a:pt x="21600" y="5407"/>
                </a:lnTo>
                <a:lnTo>
                  <a:pt x="21600" y="16193"/>
                </a:lnTo>
                <a:lnTo>
                  <a:pt x="21592" y="16472"/>
                </a:lnTo>
                <a:lnTo>
                  <a:pt x="21568" y="16743"/>
                </a:lnTo>
                <a:lnTo>
                  <a:pt x="21529" y="17015"/>
                </a:lnTo>
                <a:lnTo>
                  <a:pt x="21466" y="17280"/>
                </a:lnTo>
                <a:lnTo>
                  <a:pt x="21394" y="17538"/>
                </a:lnTo>
                <a:lnTo>
                  <a:pt x="21307" y="17797"/>
                </a:lnTo>
                <a:lnTo>
                  <a:pt x="21204" y="18049"/>
                </a:lnTo>
                <a:lnTo>
                  <a:pt x="21094" y="18294"/>
                </a:lnTo>
                <a:lnTo>
                  <a:pt x="20959" y="18532"/>
                </a:lnTo>
                <a:lnTo>
                  <a:pt x="20817" y="18764"/>
                </a:lnTo>
                <a:lnTo>
                  <a:pt x="20659" y="18990"/>
                </a:lnTo>
                <a:lnTo>
                  <a:pt x="20493" y="19208"/>
                </a:lnTo>
                <a:lnTo>
                  <a:pt x="20311" y="19420"/>
                </a:lnTo>
                <a:lnTo>
                  <a:pt x="20121" y="19626"/>
                </a:lnTo>
                <a:lnTo>
                  <a:pt x="19915" y="19824"/>
                </a:lnTo>
                <a:lnTo>
                  <a:pt x="19702" y="20010"/>
                </a:lnTo>
                <a:lnTo>
                  <a:pt x="19480" y="20189"/>
                </a:lnTo>
                <a:lnTo>
                  <a:pt x="19243" y="20361"/>
                </a:lnTo>
                <a:lnTo>
                  <a:pt x="18998" y="20520"/>
                </a:lnTo>
                <a:lnTo>
                  <a:pt x="18745" y="20672"/>
                </a:lnTo>
                <a:lnTo>
                  <a:pt x="18484" y="20812"/>
                </a:lnTo>
                <a:lnTo>
                  <a:pt x="18215" y="20944"/>
                </a:lnTo>
                <a:lnTo>
                  <a:pt x="17938" y="21063"/>
                </a:lnTo>
                <a:lnTo>
                  <a:pt x="17653" y="21176"/>
                </a:lnTo>
                <a:lnTo>
                  <a:pt x="17361" y="21269"/>
                </a:lnTo>
                <a:lnTo>
                  <a:pt x="17060" y="21355"/>
                </a:lnTo>
                <a:lnTo>
                  <a:pt x="16752" y="21428"/>
                </a:lnTo>
                <a:lnTo>
                  <a:pt x="16443" y="21487"/>
                </a:lnTo>
                <a:lnTo>
                  <a:pt x="16127" y="21540"/>
                </a:lnTo>
                <a:lnTo>
                  <a:pt x="15802" y="21574"/>
                </a:lnTo>
                <a:lnTo>
                  <a:pt x="15478" y="21593"/>
                </a:lnTo>
                <a:lnTo>
                  <a:pt x="15146" y="21600"/>
                </a:lnTo>
                <a:close/>
              </a:path>
            </a:pathLst>
          </a:custGeom>
          <a:ln w="19050" cap="rnd">
            <a:solidFill>
              <a:srgbClr val="ECE9E1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1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Body Level One…"/>
          <p:cNvSpPr txBox="1"/>
          <p:nvPr>
            <p:ph type="body" sz="quarter" idx="1"/>
          </p:nvPr>
        </p:nvSpPr>
        <p:spPr>
          <a:xfrm>
            <a:off x="1774350" y="1624137"/>
            <a:ext cx="5595300" cy="276301"/>
          </a:xfrm>
          <a:prstGeom prst="rect">
            <a:avLst/>
          </a:prstGeom>
        </p:spPr>
        <p:txBody>
          <a:bodyPr anchor="ctr"/>
          <a:lstStyle>
            <a:lvl1pPr marL="317500" indent="-177800" algn="ctr">
              <a:buClrTx/>
              <a:buSzTx/>
              <a:buNone/>
              <a:defRPr sz="1400">
                <a:solidFill>
                  <a:srgbClr val="252E47"/>
                </a:solidFill>
              </a:defRPr>
            </a:lvl1pPr>
            <a:lvl2pPr marL="317500" indent="279400" algn="ctr">
              <a:buClrTx/>
              <a:buSzTx/>
              <a:buNone/>
              <a:defRPr sz="1400">
                <a:solidFill>
                  <a:srgbClr val="252E47"/>
                </a:solidFill>
              </a:defRPr>
            </a:lvl2pPr>
            <a:lvl3pPr marL="317500" indent="736600" algn="ctr">
              <a:buClrTx/>
              <a:buSzTx/>
              <a:buNone/>
              <a:defRPr sz="1400">
                <a:solidFill>
                  <a:srgbClr val="252E47"/>
                </a:solidFill>
              </a:defRPr>
            </a:lvl3pPr>
            <a:lvl4pPr marL="317500" indent="1193800" algn="ctr">
              <a:buClrTx/>
              <a:buSzTx/>
              <a:buNone/>
              <a:defRPr sz="1400">
                <a:solidFill>
                  <a:srgbClr val="252E47"/>
                </a:solidFill>
              </a:defRPr>
            </a:lvl4pPr>
            <a:lvl5pPr marL="317500" indent="1651000" algn="ctr">
              <a:buClrTx/>
              <a:buSzTx/>
              <a:buNone/>
              <a:defRPr sz="1400">
                <a:solidFill>
                  <a:srgbClr val="252E47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1" name="xx%"/>
          <p:cNvSpPr txBox="1"/>
          <p:nvPr>
            <p:ph type="title" hasCustomPrompt="1"/>
          </p:nvPr>
        </p:nvSpPr>
        <p:spPr>
          <a:xfrm>
            <a:off x="984749" y="820213"/>
            <a:ext cx="7174502" cy="749101"/>
          </a:xfrm>
          <a:prstGeom prst="rect">
            <a:avLst/>
          </a:prstGeom>
        </p:spPr>
        <p:txBody>
          <a:bodyPr/>
          <a:lstStyle>
            <a:lvl1pPr algn="ctr">
              <a:defRPr sz="4500"/>
            </a:lvl1pPr>
          </a:lstStyle>
          <a:p>
            <a:pPr/>
            <a:r>
              <a:t>xx%</a:t>
            </a:r>
          </a:p>
        </p:txBody>
      </p:sp>
      <p:sp>
        <p:nvSpPr>
          <p:cNvPr id="362" name="Google Shape;202;p36"/>
          <p:cNvSpPr/>
          <p:nvPr/>
        </p:nvSpPr>
        <p:spPr>
          <a:xfrm>
            <a:off x="2572499" y="4748212"/>
            <a:ext cx="3999002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63" name="Google Shape;203;p36"/>
          <p:cNvSpPr/>
          <p:nvPr/>
        </p:nvSpPr>
        <p:spPr>
          <a:xfrm>
            <a:off x="-587942" y="-1342926"/>
            <a:ext cx="1773547" cy="21168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46" y="21600"/>
                </a:moveTo>
                <a:lnTo>
                  <a:pt x="6454" y="21600"/>
                </a:lnTo>
                <a:lnTo>
                  <a:pt x="6130" y="21593"/>
                </a:lnTo>
                <a:lnTo>
                  <a:pt x="5798" y="21574"/>
                </a:lnTo>
                <a:lnTo>
                  <a:pt x="5481" y="21540"/>
                </a:lnTo>
                <a:lnTo>
                  <a:pt x="5157" y="21487"/>
                </a:lnTo>
                <a:lnTo>
                  <a:pt x="4848" y="21428"/>
                </a:lnTo>
                <a:lnTo>
                  <a:pt x="4540" y="21355"/>
                </a:lnTo>
                <a:lnTo>
                  <a:pt x="4247" y="21269"/>
                </a:lnTo>
                <a:lnTo>
                  <a:pt x="3955" y="21176"/>
                </a:lnTo>
                <a:lnTo>
                  <a:pt x="3662" y="21063"/>
                </a:lnTo>
                <a:lnTo>
                  <a:pt x="3385" y="20944"/>
                </a:lnTo>
                <a:lnTo>
                  <a:pt x="3116" y="20812"/>
                </a:lnTo>
                <a:lnTo>
                  <a:pt x="2855" y="20672"/>
                </a:lnTo>
                <a:lnTo>
                  <a:pt x="2602" y="20520"/>
                </a:lnTo>
                <a:lnTo>
                  <a:pt x="2357" y="20361"/>
                </a:lnTo>
                <a:lnTo>
                  <a:pt x="2128" y="20189"/>
                </a:lnTo>
                <a:lnTo>
                  <a:pt x="1898" y="20010"/>
                </a:lnTo>
                <a:lnTo>
                  <a:pt x="1685" y="19824"/>
                </a:lnTo>
                <a:lnTo>
                  <a:pt x="1479" y="19626"/>
                </a:lnTo>
                <a:lnTo>
                  <a:pt x="1289" y="19420"/>
                </a:lnTo>
                <a:lnTo>
                  <a:pt x="1107" y="19208"/>
                </a:lnTo>
                <a:lnTo>
                  <a:pt x="941" y="18990"/>
                </a:lnTo>
                <a:lnTo>
                  <a:pt x="783" y="18764"/>
                </a:lnTo>
                <a:lnTo>
                  <a:pt x="640" y="18532"/>
                </a:lnTo>
                <a:lnTo>
                  <a:pt x="514" y="18294"/>
                </a:lnTo>
                <a:lnTo>
                  <a:pt x="396" y="18049"/>
                </a:lnTo>
                <a:lnTo>
                  <a:pt x="293" y="17797"/>
                </a:lnTo>
                <a:lnTo>
                  <a:pt x="205" y="17538"/>
                </a:lnTo>
                <a:lnTo>
                  <a:pt x="134" y="17280"/>
                </a:lnTo>
                <a:lnTo>
                  <a:pt x="79" y="17015"/>
                </a:lnTo>
                <a:lnTo>
                  <a:pt x="39" y="16743"/>
                </a:lnTo>
                <a:lnTo>
                  <a:pt x="16" y="16472"/>
                </a:lnTo>
                <a:lnTo>
                  <a:pt x="0" y="16193"/>
                </a:lnTo>
                <a:lnTo>
                  <a:pt x="0" y="5407"/>
                </a:lnTo>
                <a:lnTo>
                  <a:pt x="16" y="5129"/>
                </a:lnTo>
                <a:lnTo>
                  <a:pt x="39" y="4857"/>
                </a:lnTo>
                <a:lnTo>
                  <a:pt x="79" y="4585"/>
                </a:lnTo>
                <a:lnTo>
                  <a:pt x="134" y="4320"/>
                </a:lnTo>
                <a:lnTo>
                  <a:pt x="205" y="4062"/>
                </a:lnTo>
                <a:lnTo>
                  <a:pt x="293" y="3803"/>
                </a:lnTo>
                <a:lnTo>
                  <a:pt x="396" y="3552"/>
                </a:lnTo>
                <a:lnTo>
                  <a:pt x="514" y="3306"/>
                </a:lnTo>
                <a:lnTo>
                  <a:pt x="640" y="3068"/>
                </a:lnTo>
                <a:lnTo>
                  <a:pt x="783" y="2836"/>
                </a:lnTo>
                <a:lnTo>
                  <a:pt x="941" y="2611"/>
                </a:lnTo>
                <a:lnTo>
                  <a:pt x="1107" y="2392"/>
                </a:lnTo>
                <a:lnTo>
                  <a:pt x="1289" y="2180"/>
                </a:lnTo>
                <a:lnTo>
                  <a:pt x="1479" y="1975"/>
                </a:lnTo>
                <a:lnTo>
                  <a:pt x="1685" y="1776"/>
                </a:lnTo>
                <a:lnTo>
                  <a:pt x="1898" y="1590"/>
                </a:lnTo>
                <a:lnTo>
                  <a:pt x="2128" y="1411"/>
                </a:lnTo>
                <a:lnTo>
                  <a:pt x="2357" y="1239"/>
                </a:lnTo>
                <a:lnTo>
                  <a:pt x="2602" y="1080"/>
                </a:lnTo>
                <a:lnTo>
                  <a:pt x="2855" y="928"/>
                </a:lnTo>
                <a:lnTo>
                  <a:pt x="3116" y="789"/>
                </a:lnTo>
                <a:lnTo>
                  <a:pt x="3385" y="656"/>
                </a:lnTo>
                <a:lnTo>
                  <a:pt x="3662" y="537"/>
                </a:lnTo>
                <a:lnTo>
                  <a:pt x="3955" y="424"/>
                </a:lnTo>
                <a:lnTo>
                  <a:pt x="4247" y="331"/>
                </a:lnTo>
                <a:lnTo>
                  <a:pt x="4540" y="245"/>
                </a:lnTo>
                <a:lnTo>
                  <a:pt x="4848" y="172"/>
                </a:lnTo>
                <a:lnTo>
                  <a:pt x="5157" y="113"/>
                </a:lnTo>
                <a:lnTo>
                  <a:pt x="5481" y="60"/>
                </a:lnTo>
                <a:lnTo>
                  <a:pt x="5798" y="27"/>
                </a:lnTo>
                <a:lnTo>
                  <a:pt x="6130" y="7"/>
                </a:lnTo>
                <a:lnTo>
                  <a:pt x="6454" y="0"/>
                </a:lnTo>
                <a:lnTo>
                  <a:pt x="15146" y="0"/>
                </a:lnTo>
                <a:lnTo>
                  <a:pt x="15478" y="7"/>
                </a:lnTo>
                <a:lnTo>
                  <a:pt x="15802" y="27"/>
                </a:lnTo>
                <a:lnTo>
                  <a:pt x="16127" y="60"/>
                </a:lnTo>
                <a:lnTo>
                  <a:pt x="16443" y="113"/>
                </a:lnTo>
                <a:lnTo>
                  <a:pt x="16752" y="172"/>
                </a:lnTo>
                <a:lnTo>
                  <a:pt x="17060" y="245"/>
                </a:lnTo>
                <a:lnTo>
                  <a:pt x="17361" y="331"/>
                </a:lnTo>
                <a:lnTo>
                  <a:pt x="17653" y="424"/>
                </a:lnTo>
                <a:lnTo>
                  <a:pt x="17938" y="537"/>
                </a:lnTo>
                <a:lnTo>
                  <a:pt x="18215" y="656"/>
                </a:lnTo>
                <a:lnTo>
                  <a:pt x="18484" y="789"/>
                </a:lnTo>
                <a:lnTo>
                  <a:pt x="18745" y="928"/>
                </a:lnTo>
                <a:lnTo>
                  <a:pt x="18998" y="1080"/>
                </a:lnTo>
                <a:lnTo>
                  <a:pt x="19243" y="1239"/>
                </a:lnTo>
                <a:lnTo>
                  <a:pt x="19480" y="1411"/>
                </a:lnTo>
                <a:lnTo>
                  <a:pt x="19702" y="1590"/>
                </a:lnTo>
                <a:lnTo>
                  <a:pt x="19915" y="1776"/>
                </a:lnTo>
                <a:lnTo>
                  <a:pt x="20121" y="1975"/>
                </a:lnTo>
                <a:lnTo>
                  <a:pt x="20311" y="2180"/>
                </a:lnTo>
                <a:lnTo>
                  <a:pt x="20493" y="2392"/>
                </a:lnTo>
                <a:lnTo>
                  <a:pt x="20659" y="2611"/>
                </a:lnTo>
                <a:lnTo>
                  <a:pt x="20817" y="2836"/>
                </a:lnTo>
                <a:lnTo>
                  <a:pt x="20959" y="3068"/>
                </a:lnTo>
                <a:lnTo>
                  <a:pt x="21094" y="3306"/>
                </a:lnTo>
                <a:lnTo>
                  <a:pt x="21204" y="3552"/>
                </a:lnTo>
                <a:lnTo>
                  <a:pt x="21307" y="3803"/>
                </a:lnTo>
                <a:lnTo>
                  <a:pt x="21394" y="4062"/>
                </a:lnTo>
                <a:lnTo>
                  <a:pt x="21466" y="4320"/>
                </a:lnTo>
                <a:lnTo>
                  <a:pt x="21529" y="4585"/>
                </a:lnTo>
                <a:lnTo>
                  <a:pt x="21568" y="4857"/>
                </a:lnTo>
                <a:lnTo>
                  <a:pt x="21592" y="5129"/>
                </a:lnTo>
                <a:lnTo>
                  <a:pt x="21600" y="5407"/>
                </a:lnTo>
                <a:lnTo>
                  <a:pt x="21600" y="16193"/>
                </a:lnTo>
                <a:lnTo>
                  <a:pt x="21592" y="16472"/>
                </a:lnTo>
                <a:lnTo>
                  <a:pt x="21568" y="16743"/>
                </a:lnTo>
                <a:lnTo>
                  <a:pt x="21529" y="17015"/>
                </a:lnTo>
                <a:lnTo>
                  <a:pt x="21466" y="17280"/>
                </a:lnTo>
                <a:lnTo>
                  <a:pt x="21394" y="17538"/>
                </a:lnTo>
                <a:lnTo>
                  <a:pt x="21307" y="17797"/>
                </a:lnTo>
                <a:lnTo>
                  <a:pt x="21204" y="18049"/>
                </a:lnTo>
                <a:lnTo>
                  <a:pt x="21094" y="18294"/>
                </a:lnTo>
                <a:lnTo>
                  <a:pt x="20959" y="18532"/>
                </a:lnTo>
                <a:lnTo>
                  <a:pt x="20817" y="18764"/>
                </a:lnTo>
                <a:lnTo>
                  <a:pt x="20659" y="18990"/>
                </a:lnTo>
                <a:lnTo>
                  <a:pt x="20493" y="19208"/>
                </a:lnTo>
                <a:lnTo>
                  <a:pt x="20311" y="19420"/>
                </a:lnTo>
                <a:lnTo>
                  <a:pt x="20121" y="19626"/>
                </a:lnTo>
                <a:lnTo>
                  <a:pt x="19915" y="19824"/>
                </a:lnTo>
                <a:lnTo>
                  <a:pt x="19702" y="20010"/>
                </a:lnTo>
                <a:lnTo>
                  <a:pt x="19480" y="20189"/>
                </a:lnTo>
                <a:lnTo>
                  <a:pt x="19243" y="20361"/>
                </a:lnTo>
                <a:lnTo>
                  <a:pt x="18998" y="20520"/>
                </a:lnTo>
                <a:lnTo>
                  <a:pt x="18745" y="20672"/>
                </a:lnTo>
                <a:lnTo>
                  <a:pt x="18484" y="20812"/>
                </a:lnTo>
                <a:lnTo>
                  <a:pt x="18215" y="20944"/>
                </a:lnTo>
                <a:lnTo>
                  <a:pt x="17938" y="21063"/>
                </a:lnTo>
                <a:lnTo>
                  <a:pt x="17653" y="21176"/>
                </a:lnTo>
                <a:lnTo>
                  <a:pt x="17361" y="21269"/>
                </a:lnTo>
                <a:lnTo>
                  <a:pt x="17060" y="21355"/>
                </a:lnTo>
                <a:lnTo>
                  <a:pt x="16752" y="21428"/>
                </a:lnTo>
                <a:lnTo>
                  <a:pt x="16443" y="21487"/>
                </a:lnTo>
                <a:lnTo>
                  <a:pt x="16127" y="21540"/>
                </a:lnTo>
                <a:lnTo>
                  <a:pt x="15802" y="21574"/>
                </a:lnTo>
                <a:lnTo>
                  <a:pt x="15478" y="21593"/>
                </a:lnTo>
                <a:lnTo>
                  <a:pt x="15146" y="21600"/>
                </a:lnTo>
                <a:close/>
              </a:path>
            </a:pathLst>
          </a:custGeom>
          <a:ln w="19050" cap="rnd">
            <a:solidFill>
              <a:srgbClr val="ECE9E1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64" name="Google Shape;204;p36"/>
          <p:cNvSpPr/>
          <p:nvPr/>
        </p:nvSpPr>
        <p:spPr>
          <a:xfrm>
            <a:off x="2572499" y="374618"/>
            <a:ext cx="3999002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65" name="Google Shape;205;p36"/>
          <p:cNvSpPr/>
          <p:nvPr/>
        </p:nvSpPr>
        <p:spPr>
          <a:xfrm>
            <a:off x="7811837" y="4171098"/>
            <a:ext cx="1773548" cy="2116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46" y="21600"/>
                </a:moveTo>
                <a:lnTo>
                  <a:pt x="6454" y="21600"/>
                </a:lnTo>
                <a:lnTo>
                  <a:pt x="6130" y="21593"/>
                </a:lnTo>
                <a:lnTo>
                  <a:pt x="5798" y="21574"/>
                </a:lnTo>
                <a:lnTo>
                  <a:pt x="5481" y="21540"/>
                </a:lnTo>
                <a:lnTo>
                  <a:pt x="5157" y="21487"/>
                </a:lnTo>
                <a:lnTo>
                  <a:pt x="4848" y="21428"/>
                </a:lnTo>
                <a:lnTo>
                  <a:pt x="4540" y="21355"/>
                </a:lnTo>
                <a:lnTo>
                  <a:pt x="4247" y="21269"/>
                </a:lnTo>
                <a:lnTo>
                  <a:pt x="3955" y="21176"/>
                </a:lnTo>
                <a:lnTo>
                  <a:pt x="3662" y="21063"/>
                </a:lnTo>
                <a:lnTo>
                  <a:pt x="3385" y="20944"/>
                </a:lnTo>
                <a:lnTo>
                  <a:pt x="3116" y="20812"/>
                </a:lnTo>
                <a:lnTo>
                  <a:pt x="2855" y="20672"/>
                </a:lnTo>
                <a:lnTo>
                  <a:pt x="2602" y="20520"/>
                </a:lnTo>
                <a:lnTo>
                  <a:pt x="2357" y="20361"/>
                </a:lnTo>
                <a:lnTo>
                  <a:pt x="2128" y="20189"/>
                </a:lnTo>
                <a:lnTo>
                  <a:pt x="1898" y="20010"/>
                </a:lnTo>
                <a:lnTo>
                  <a:pt x="1685" y="19824"/>
                </a:lnTo>
                <a:lnTo>
                  <a:pt x="1479" y="19626"/>
                </a:lnTo>
                <a:lnTo>
                  <a:pt x="1289" y="19420"/>
                </a:lnTo>
                <a:lnTo>
                  <a:pt x="1107" y="19208"/>
                </a:lnTo>
                <a:lnTo>
                  <a:pt x="941" y="18990"/>
                </a:lnTo>
                <a:lnTo>
                  <a:pt x="783" y="18764"/>
                </a:lnTo>
                <a:lnTo>
                  <a:pt x="640" y="18532"/>
                </a:lnTo>
                <a:lnTo>
                  <a:pt x="514" y="18294"/>
                </a:lnTo>
                <a:lnTo>
                  <a:pt x="396" y="18049"/>
                </a:lnTo>
                <a:lnTo>
                  <a:pt x="293" y="17797"/>
                </a:lnTo>
                <a:lnTo>
                  <a:pt x="205" y="17538"/>
                </a:lnTo>
                <a:lnTo>
                  <a:pt x="134" y="17280"/>
                </a:lnTo>
                <a:lnTo>
                  <a:pt x="79" y="17015"/>
                </a:lnTo>
                <a:lnTo>
                  <a:pt x="39" y="16743"/>
                </a:lnTo>
                <a:lnTo>
                  <a:pt x="16" y="16472"/>
                </a:lnTo>
                <a:lnTo>
                  <a:pt x="0" y="16193"/>
                </a:lnTo>
                <a:lnTo>
                  <a:pt x="0" y="5407"/>
                </a:lnTo>
                <a:lnTo>
                  <a:pt x="16" y="5129"/>
                </a:lnTo>
                <a:lnTo>
                  <a:pt x="39" y="4857"/>
                </a:lnTo>
                <a:lnTo>
                  <a:pt x="79" y="4585"/>
                </a:lnTo>
                <a:lnTo>
                  <a:pt x="134" y="4320"/>
                </a:lnTo>
                <a:lnTo>
                  <a:pt x="205" y="4062"/>
                </a:lnTo>
                <a:lnTo>
                  <a:pt x="293" y="3803"/>
                </a:lnTo>
                <a:lnTo>
                  <a:pt x="396" y="3552"/>
                </a:lnTo>
                <a:lnTo>
                  <a:pt x="514" y="3306"/>
                </a:lnTo>
                <a:lnTo>
                  <a:pt x="640" y="3068"/>
                </a:lnTo>
                <a:lnTo>
                  <a:pt x="783" y="2836"/>
                </a:lnTo>
                <a:lnTo>
                  <a:pt x="941" y="2611"/>
                </a:lnTo>
                <a:lnTo>
                  <a:pt x="1107" y="2392"/>
                </a:lnTo>
                <a:lnTo>
                  <a:pt x="1289" y="2180"/>
                </a:lnTo>
                <a:lnTo>
                  <a:pt x="1479" y="1975"/>
                </a:lnTo>
                <a:lnTo>
                  <a:pt x="1685" y="1776"/>
                </a:lnTo>
                <a:lnTo>
                  <a:pt x="1898" y="1590"/>
                </a:lnTo>
                <a:lnTo>
                  <a:pt x="2128" y="1411"/>
                </a:lnTo>
                <a:lnTo>
                  <a:pt x="2357" y="1239"/>
                </a:lnTo>
                <a:lnTo>
                  <a:pt x="2602" y="1080"/>
                </a:lnTo>
                <a:lnTo>
                  <a:pt x="2855" y="928"/>
                </a:lnTo>
                <a:lnTo>
                  <a:pt x="3116" y="789"/>
                </a:lnTo>
                <a:lnTo>
                  <a:pt x="3385" y="656"/>
                </a:lnTo>
                <a:lnTo>
                  <a:pt x="3662" y="537"/>
                </a:lnTo>
                <a:lnTo>
                  <a:pt x="3955" y="424"/>
                </a:lnTo>
                <a:lnTo>
                  <a:pt x="4247" y="331"/>
                </a:lnTo>
                <a:lnTo>
                  <a:pt x="4540" y="245"/>
                </a:lnTo>
                <a:lnTo>
                  <a:pt x="4848" y="172"/>
                </a:lnTo>
                <a:lnTo>
                  <a:pt x="5157" y="113"/>
                </a:lnTo>
                <a:lnTo>
                  <a:pt x="5481" y="60"/>
                </a:lnTo>
                <a:lnTo>
                  <a:pt x="5798" y="27"/>
                </a:lnTo>
                <a:lnTo>
                  <a:pt x="6130" y="7"/>
                </a:lnTo>
                <a:lnTo>
                  <a:pt x="6454" y="0"/>
                </a:lnTo>
                <a:lnTo>
                  <a:pt x="15146" y="0"/>
                </a:lnTo>
                <a:lnTo>
                  <a:pt x="15478" y="7"/>
                </a:lnTo>
                <a:lnTo>
                  <a:pt x="15802" y="27"/>
                </a:lnTo>
                <a:lnTo>
                  <a:pt x="16127" y="60"/>
                </a:lnTo>
                <a:lnTo>
                  <a:pt x="16443" y="113"/>
                </a:lnTo>
                <a:lnTo>
                  <a:pt x="16752" y="172"/>
                </a:lnTo>
                <a:lnTo>
                  <a:pt x="17060" y="245"/>
                </a:lnTo>
                <a:lnTo>
                  <a:pt x="17361" y="331"/>
                </a:lnTo>
                <a:lnTo>
                  <a:pt x="17653" y="424"/>
                </a:lnTo>
                <a:lnTo>
                  <a:pt x="17938" y="537"/>
                </a:lnTo>
                <a:lnTo>
                  <a:pt x="18215" y="656"/>
                </a:lnTo>
                <a:lnTo>
                  <a:pt x="18484" y="789"/>
                </a:lnTo>
                <a:lnTo>
                  <a:pt x="18745" y="928"/>
                </a:lnTo>
                <a:lnTo>
                  <a:pt x="18998" y="1080"/>
                </a:lnTo>
                <a:lnTo>
                  <a:pt x="19243" y="1239"/>
                </a:lnTo>
                <a:lnTo>
                  <a:pt x="19480" y="1411"/>
                </a:lnTo>
                <a:lnTo>
                  <a:pt x="19702" y="1590"/>
                </a:lnTo>
                <a:lnTo>
                  <a:pt x="19915" y="1776"/>
                </a:lnTo>
                <a:lnTo>
                  <a:pt x="20121" y="1975"/>
                </a:lnTo>
                <a:lnTo>
                  <a:pt x="20311" y="2180"/>
                </a:lnTo>
                <a:lnTo>
                  <a:pt x="20493" y="2392"/>
                </a:lnTo>
                <a:lnTo>
                  <a:pt x="20659" y="2611"/>
                </a:lnTo>
                <a:lnTo>
                  <a:pt x="20817" y="2836"/>
                </a:lnTo>
                <a:lnTo>
                  <a:pt x="20959" y="3068"/>
                </a:lnTo>
                <a:lnTo>
                  <a:pt x="21094" y="3306"/>
                </a:lnTo>
                <a:lnTo>
                  <a:pt x="21204" y="3552"/>
                </a:lnTo>
                <a:lnTo>
                  <a:pt x="21307" y="3803"/>
                </a:lnTo>
                <a:lnTo>
                  <a:pt x="21394" y="4062"/>
                </a:lnTo>
                <a:lnTo>
                  <a:pt x="21466" y="4320"/>
                </a:lnTo>
                <a:lnTo>
                  <a:pt x="21529" y="4585"/>
                </a:lnTo>
                <a:lnTo>
                  <a:pt x="21568" y="4857"/>
                </a:lnTo>
                <a:lnTo>
                  <a:pt x="21592" y="5129"/>
                </a:lnTo>
                <a:lnTo>
                  <a:pt x="21600" y="5407"/>
                </a:lnTo>
                <a:lnTo>
                  <a:pt x="21600" y="16193"/>
                </a:lnTo>
                <a:lnTo>
                  <a:pt x="21592" y="16472"/>
                </a:lnTo>
                <a:lnTo>
                  <a:pt x="21568" y="16743"/>
                </a:lnTo>
                <a:lnTo>
                  <a:pt x="21529" y="17015"/>
                </a:lnTo>
                <a:lnTo>
                  <a:pt x="21466" y="17280"/>
                </a:lnTo>
                <a:lnTo>
                  <a:pt x="21394" y="17538"/>
                </a:lnTo>
                <a:lnTo>
                  <a:pt x="21307" y="17797"/>
                </a:lnTo>
                <a:lnTo>
                  <a:pt x="21204" y="18049"/>
                </a:lnTo>
                <a:lnTo>
                  <a:pt x="21094" y="18294"/>
                </a:lnTo>
                <a:lnTo>
                  <a:pt x="20959" y="18532"/>
                </a:lnTo>
                <a:lnTo>
                  <a:pt x="20817" y="18764"/>
                </a:lnTo>
                <a:lnTo>
                  <a:pt x="20659" y="18990"/>
                </a:lnTo>
                <a:lnTo>
                  <a:pt x="20493" y="19208"/>
                </a:lnTo>
                <a:lnTo>
                  <a:pt x="20311" y="19420"/>
                </a:lnTo>
                <a:lnTo>
                  <a:pt x="20121" y="19626"/>
                </a:lnTo>
                <a:lnTo>
                  <a:pt x="19915" y="19824"/>
                </a:lnTo>
                <a:lnTo>
                  <a:pt x="19702" y="20010"/>
                </a:lnTo>
                <a:lnTo>
                  <a:pt x="19480" y="20189"/>
                </a:lnTo>
                <a:lnTo>
                  <a:pt x="19243" y="20361"/>
                </a:lnTo>
                <a:lnTo>
                  <a:pt x="18998" y="20520"/>
                </a:lnTo>
                <a:lnTo>
                  <a:pt x="18745" y="20672"/>
                </a:lnTo>
                <a:lnTo>
                  <a:pt x="18484" y="20812"/>
                </a:lnTo>
                <a:lnTo>
                  <a:pt x="18215" y="20944"/>
                </a:lnTo>
                <a:lnTo>
                  <a:pt x="17938" y="21063"/>
                </a:lnTo>
                <a:lnTo>
                  <a:pt x="17653" y="21176"/>
                </a:lnTo>
                <a:lnTo>
                  <a:pt x="17361" y="21269"/>
                </a:lnTo>
                <a:lnTo>
                  <a:pt x="17060" y="21355"/>
                </a:lnTo>
                <a:lnTo>
                  <a:pt x="16752" y="21428"/>
                </a:lnTo>
                <a:lnTo>
                  <a:pt x="16443" y="21487"/>
                </a:lnTo>
                <a:lnTo>
                  <a:pt x="16127" y="21540"/>
                </a:lnTo>
                <a:lnTo>
                  <a:pt x="15802" y="21574"/>
                </a:lnTo>
                <a:lnTo>
                  <a:pt x="15478" y="21593"/>
                </a:lnTo>
                <a:lnTo>
                  <a:pt x="15146" y="21600"/>
                </a:lnTo>
                <a:close/>
              </a:path>
            </a:pathLst>
          </a:custGeom>
          <a:ln w="19050" cap="rnd">
            <a:solidFill>
              <a:srgbClr val="ECE9E1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itle Text"/>
          <p:cNvSpPr txBox="1"/>
          <p:nvPr>
            <p:ph type="title"/>
          </p:nvPr>
        </p:nvSpPr>
        <p:spPr>
          <a:xfrm>
            <a:off x="1797696" y="840598"/>
            <a:ext cx="5548501" cy="903301"/>
          </a:xfrm>
          <a:prstGeom prst="rect">
            <a:avLst/>
          </a:prstGeom>
        </p:spPr>
        <p:txBody>
          <a:bodyPr anchor="t"/>
          <a:lstStyle>
            <a:lvl1pPr algn="ctr"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374" name="Google Shape;208;p37"/>
          <p:cNvSpPr txBox="1"/>
          <p:nvPr/>
        </p:nvSpPr>
        <p:spPr>
          <a:xfrm>
            <a:off x="1684974" y="3498400"/>
            <a:ext cx="5774102" cy="513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/>
          <a:p>
            <a:pPr algn="ctr">
              <a:defRPr sz="1100">
                <a:latin typeface="Exo"/>
                <a:ea typeface="Exo"/>
                <a:cs typeface="Exo"/>
                <a:sym typeface="Exo"/>
              </a:defRPr>
            </a:pPr>
            <a:r>
              <a:t>CREDITS: This presentation template was created by </a:t>
            </a:r>
            <a:r>
              <a:rPr b="1" u="sng">
                <a:uFill>
                  <a:solidFill>
                    <a:srgbClr val="252E47"/>
                  </a:solidFill>
                </a:uFill>
                <a:hlinkClick r:id="rId2" invalidUrl="" action="" tgtFrame="" tooltip="" history="1" highlightClick="0" endSnd="0"/>
              </a:rPr>
              <a:t>Slidesgo</a:t>
            </a:r>
            <a:r>
              <a:t>, including icons by </a:t>
            </a:r>
            <a:r>
              <a:rPr b="1" u="sng">
                <a:uFill>
                  <a:solidFill>
                    <a:srgbClr val="252E47"/>
                  </a:solidFill>
                </a:uFill>
                <a:hlinkClick r:id="rId3" invalidUrl="" action="" tgtFrame="" tooltip="" history="1" highlightClick="0" endSnd="0"/>
              </a:rPr>
              <a:t>Flaticon</a:t>
            </a:r>
            <a:r>
              <a:t>, infographics &amp; images by </a:t>
            </a:r>
            <a:r>
              <a:rPr b="1" u="sng">
                <a:uFill>
                  <a:solidFill>
                    <a:srgbClr val="252E47"/>
                  </a:solidFill>
                </a:uFill>
                <a:hlinkClick r:id="rId4" invalidUrl="" action="" tgtFrame="" tooltip="" history="1" highlightClick="0" endSnd="0"/>
              </a:rPr>
              <a:t>Freepik</a:t>
            </a:r>
            <a:r>
              <a:t> and illustrations by </a:t>
            </a:r>
            <a:r>
              <a:rPr b="1" u="sng">
                <a:uFill>
                  <a:solidFill>
                    <a:srgbClr val="252E47"/>
                  </a:solidFill>
                </a:uFill>
                <a:hlinkClick r:id="rId5" invalidUrl="" action="" tgtFrame="" tooltip="" history="1" highlightClick="0" endSnd="0"/>
              </a:rPr>
              <a:t>Storyset</a:t>
            </a:r>
          </a:p>
        </p:txBody>
      </p:sp>
      <p:sp>
        <p:nvSpPr>
          <p:cNvPr id="375" name="Body Level One…"/>
          <p:cNvSpPr txBox="1"/>
          <p:nvPr>
            <p:ph type="body" sz="quarter" idx="1"/>
          </p:nvPr>
        </p:nvSpPr>
        <p:spPr>
          <a:xfrm>
            <a:off x="840024" y="1881475"/>
            <a:ext cx="7464002" cy="903301"/>
          </a:xfrm>
          <a:prstGeom prst="rect">
            <a:avLst/>
          </a:prstGeom>
        </p:spPr>
        <p:txBody>
          <a:bodyPr/>
          <a:lstStyle>
            <a:lvl1pPr marL="317500" indent="-177800" algn="ctr">
              <a:buClrTx/>
              <a:buSzTx/>
              <a:buNone/>
              <a:defRPr sz="1500">
                <a:solidFill>
                  <a:srgbClr val="252E47"/>
                </a:solidFill>
              </a:defRPr>
            </a:lvl1pPr>
            <a:lvl2pPr marL="317500" indent="279400" algn="ctr">
              <a:buClrTx/>
              <a:buSzTx/>
              <a:buNone/>
              <a:defRPr sz="1500">
                <a:solidFill>
                  <a:srgbClr val="252E47"/>
                </a:solidFill>
              </a:defRPr>
            </a:lvl2pPr>
            <a:lvl3pPr marL="317500" indent="736600" algn="ctr">
              <a:buClrTx/>
              <a:buSzTx/>
              <a:buNone/>
              <a:defRPr sz="1500">
                <a:solidFill>
                  <a:srgbClr val="252E47"/>
                </a:solidFill>
              </a:defRPr>
            </a:lvl3pPr>
            <a:lvl4pPr marL="317500" indent="1193800" algn="ctr">
              <a:buClrTx/>
              <a:buSzTx/>
              <a:buNone/>
              <a:defRPr sz="1500">
                <a:solidFill>
                  <a:srgbClr val="252E47"/>
                </a:solidFill>
              </a:defRPr>
            </a:lvl4pPr>
            <a:lvl5pPr marL="317500" indent="1651000" algn="ctr">
              <a:buClrTx/>
              <a:buSzTx/>
              <a:buNone/>
              <a:defRPr sz="1500">
                <a:solidFill>
                  <a:srgbClr val="252E47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6" name="Google Shape;210;p37"/>
          <p:cNvSpPr/>
          <p:nvPr/>
        </p:nvSpPr>
        <p:spPr>
          <a:xfrm>
            <a:off x="-1139492" y="1513299"/>
            <a:ext cx="1773547" cy="21168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46" y="21600"/>
                </a:moveTo>
                <a:lnTo>
                  <a:pt x="6454" y="21600"/>
                </a:lnTo>
                <a:lnTo>
                  <a:pt x="6130" y="21593"/>
                </a:lnTo>
                <a:lnTo>
                  <a:pt x="5798" y="21574"/>
                </a:lnTo>
                <a:lnTo>
                  <a:pt x="5481" y="21540"/>
                </a:lnTo>
                <a:lnTo>
                  <a:pt x="5157" y="21487"/>
                </a:lnTo>
                <a:lnTo>
                  <a:pt x="4848" y="21428"/>
                </a:lnTo>
                <a:lnTo>
                  <a:pt x="4540" y="21355"/>
                </a:lnTo>
                <a:lnTo>
                  <a:pt x="4247" y="21269"/>
                </a:lnTo>
                <a:lnTo>
                  <a:pt x="3955" y="21176"/>
                </a:lnTo>
                <a:lnTo>
                  <a:pt x="3662" y="21063"/>
                </a:lnTo>
                <a:lnTo>
                  <a:pt x="3385" y="20944"/>
                </a:lnTo>
                <a:lnTo>
                  <a:pt x="3116" y="20812"/>
                </a:lnTo>
                <a:lnTo>
                  <a:pt x="2855" y="20672"/>
                </a:lnTo>
                <a:lnTo>
                  <a:pt x="2602" y="20520"/>
                </a:lnTo>
                <a:lnTo>
                  <a:pt x="2357" y="20361"/>
                </a:lnTo>
                <a:lnTo>
                  <a:pt x="2128" y="20189"/>
                </a:lnTo>
                <a:lnTo>
                  <a:pt x="1898" y="20010"/>
                </a:lnTo>
                <a:lnTo>
                  <a:pt x="1685" y="19824"/>
                </a:lnTo>
                <a:lnTo>
                  <a:pt x="1479" y="19626"/>
                </a:lnTo>
                <a:lnTo>
                  <a:pt x="1289" y="19420"/>
                </a:lnTo>
                <a:lnTo>
                  <a:pt x="1107" y="19208"/>
                </a:lnTo>
                <a:lnTo>
                  <a:pt x="941" y="18990"/>
                </a:lnTo>
                <a:lnTo>
                  <a:pt x="783" y="18764"/>
                </a:lnTo>
                <a:lnTo>
                  <a:pt x="640" y="18532"/>
                </a:lnTo>
                <a:lnTo>
                  <a:pt x="514" y="18294"/>
                </a:lnTo>
                <a:lnTo>
                  <a:pt x="396" y="18049"/>
                </a:lnTo>
                <a:lnTo>
                  <a:pt x="293" y="17797"/>
                </a:lnTo>
                <a:lnTo>
                  <a:pt x="205" y="17538"/>
                </a:lnTo>
                <a:lnTo>
                  <a:pt x="134" y="17280"/>
                </a:lnTo>
                <a:lnTo>
                  <a:pt x="79" y="17015"/>
                </a:lnTo>
                <a:lnTo>
                  <a:pt x="39" y="16743"/>
                </a:lnTo>
                <a:lnTo>
                  <a:pt x="16" y="16472"/>
                </a:lnTo>
                <a:lnTo>
                  <a:pt x="0" y="16193"/>
                </a:lnTo>
                <a:lnTo>
                  <a:pt x="0" y="5407"/>
                </a:lnTo>
                <a:lnTo>
                  <a:pt x="16" y="5129"/>
                </a:lnTo>
                <a:lnTo>
                  <a:pt x="39" y="4857"/>
                </a:lnTo>
                <a:lnTo>
                  <a:pt x="79" y="4585"/>
                </a:lnTo>
                <a:lnTo>
                  <a:pt x="134" y="4320"/>
                </a:lnTo>
                <a:lnTo>
                  <a:pt x="205" y="4062"/>
                </a:lnTo>
                <a:lnTo>
                  <a:pt x="293" y="3803"/>
                </a:lnTo>
                <a:lnTo>
                  <a:pt x="396" y="3552"/>
                </a:lnTo>
                <a:lnTo>
                  <a:pt x="514" y="3306"/>
                </a:lnTo>
                <a:lnTo>
                  <a:pt x="640" y="3068"/>
                </a:lnTo>
                <a:lnTo>
                  <a:pt x="783" y="2836"/>
                </a:lnTo>
                <a:lnTo>
                  <a:pt x="941" y="2611"/>
                </a:lnTo>
                <a:lnTo>
                  <a:pt x="1107" y="2392"/>
                </a:lnTo>
                <a:lnTo>
                  <a:pt x="1289" y="2180"/>
                </a:lnTo>
                <a:lnTo>
                  <a:pt x="1479" y="1975"/>
                </a:lnTo>
                <a:lnTo>
                  <a:pt x="1685" y="1776"/>
                </a:lnTo>
                <a:lnTo>
                  <a:pt x="1898" y="1590"/>
                </a:lnTo>
                <a:lnTo>
                  <a:pt x="2128" y="1411"/>
                </a:lnTo>
                <a:lnTo>
                  <a:pt x="2357" y="1239"/>
                </a:lnTo>
                <a:lnTo>
                  <a:pt x="2602" y="1080"/>
                </a:lnTo>
                <a:lnTo>
                  <a:pt x="2855" y="928"/>
                </a:lnTo>
                <a:lnTo>
                  <a:pt x="3116" y="789"/>
                </a:lnTo>
                <a:lnTo>
                  <a:pt x="3385" y="656"/>
                </a:lnTo>
                <a:lnTo>
                  <a:pt x="3662" y="537"/>
                </a:lnTo>
                <a:lnTo>
                  <a:pt x="3955" y="424"/>
                </a:lnTo>
                <a:lnTo>
                  <a:pt x="4247" y="331"/>
                </a:lnTo>
                <a:lnTo>
                  <a:pt x="4540" y="245"/>
                </a:lnTo>
                <a:lnTo>
                  <a:pt x="4848" y="172"/>
                </a:lnTo>
                <a:lnTo>
                  <a:pt x="5157" y="113"/>
                </a:lnTo>
                <a:lnTo>
                  <a:pt x="5481" y="60"/>
                </a:lnTo>
                <a:lnTo>
                  <a:pt x="5798" y="27"/>
                </a:lnTo>
                <a:lnTo>
                  <a:pt x="6130" y="7"/>
                </a:lnTo>
                <a:lnTo>
                  <a:pt x="6454" y="0"/>
                </a:lnTo>
                <a:lnTo>
                  <a:pt x="15146" y="0"/>
                </a:lnTo>
                <a:lnTo>
                  <a:pt x="15478" y="7"/>
                </a:lnTo>
                <a:lnTo>
                  <a:pt x="15802" y="27"/>
                </a:lnTo>
                <a:lnTo>
                  <a:pt x="16127" y="60"/>
                </a:lnTo>
                <a:lnTo>
                  <a:pt x="16443" y="113"/>
                </a:lnTo>
                <a:lnTo>
                  <a:pt x="16752" y="172"/>
                </a:lnTo>
                <a:lnTo>
                  <a:pt x="17060" y="245"/>
                </a:lnTo>
                <a:lnTo>
                  <a:pt x="17361" y="331"/>
                </a:lnTo>
                <a:lnTo>
                  <a:pt x="17653" y="424"/>
                </a:lnTo>
                <a:lnTo>
                  <a:pt x="17938" y="537"/>
                </a:lnTo>
                <a:lnTo>
                  <a:pt x="18215" y="656"/>
                </a:lnTo>
                <a:lnTo>
                  <a:pt x="18484" y="789"/>
                </a:lnTo>
                <a:lnTo>
                  <a:pt x="18745" y="928"/>
                </a:lnTo>
                <a:lnTo>
                  <a:pt x="18998" y="1080"/>
                </a:lnTo>
                <a:lnTo>
                  <a:pt x="19243" y="1239"/>
                </a:lnTo>
                <a:lnTo>
                  <a:pt x="19480" y="1411"/>
                </a:lnTo>
                <a:lnTo>
                  <a:pt x="19702" y="1590"/>
                </a:lnTo>
                <a:lnTo>
                  <a:pt x="19915" y="1776"/>
                </a:lnTo>
                <a:lnTo>
                  <a:pt x="20121" y="1975"/>
                </a:lnTo>
                <a:lnTo>
                  <a:pt x="20311" y="2180"/>
                </a:lnTo>
                <a:lnTo>
                  <a:pt x="20493" y="2392"/>
                </a:lnTo>
                <a:lnTo>
                  <a:pt x="20659" y="2611"/>
                </a:lnTo>
                <a:lnTo>
                  <a:pt x="20817" y="2836"/>
                </a:lnTo>
                <a:lnTo>
                  <a:pt x="20959" y="3068"/>
                </a:lnTo>
                <a:lnTo>
                  <a:pt x="21094" y="3306"/>
                </a:lnTo>
                <a:lnTo>
                  <a:pt x="21204" y="3552"/>
                </a:lnTo>
                <a:lnTo>
                  <a:pt x="21307" y="3803"/>
                </a:lnTo>
                <a:lnTo>
                  <a:pt x="21394" y="4062"/>
                </a:lnTo>
                <a:lnTo>
                  <a:pt x="21466" y="4320"/>
                </a:lnTo>
                <a:lnTo>
                  <a:pt x="21529" y="4585"/>
                </a:lnTo>
                <a:lnTo>
                  <a:pt x="21568" y="4857"/>
                </a:lnTo>
                <a:lnTo>
                  <a:pt x="21592" y="5129"/>
                </a:lnTo>
                <a:lnTo>
                  <a:pt x="21600" y="5407"/>
                </a:lnTo>
                <a:lnTo>
                  <a:pt x="21600" y="16193"/>
                </a:lnTo>
                <a:lnTo>
                  <a:pt x="21592" y="16472"/>
                </a:lnTo>
                <a:lnTo>
                  <a:pt x="21568" y="16743"/>
                </a:lnTo>
                <a:lnTo>
                  <a:pt x="21529" y="17015"/>
                </a:lnTo>
                <a:lnTo>
                  <a:pt x="21466" y="17280"/>
                </a:lnTo>
                <a:lnTo>
                  <a:pt x="21394" y="17538"/>
                </a:lnTo>
                <a:lnTo>
                  <a:pt x="21307" y="17797"/>
                </a:lnTo>
                <a:lnTo>
                  <a:pt x="21204" y="18049"/>
                </a:lnTo>
                <a:lnTo>
                  <a:pt x="21094" y="18294"/>
                </a:lnTo>
                <a:lnTo>
                  <a:pt x="20959" y="18532"/>
                </a:lnTo>
                <a:lnTo>
                  <a:pt x="20817" y="18764"/>
                </a:lnTo>
                <a:lnTo>
                  <a:pt x="20659" y="18990"/>
                </a:lnTo>
                <a:lnTo>
                  <a:pt x="20493" y="19208"/>
                </a:lnTo>
                <a:lnTo>
                  <a:pt x="20311" y="19420"/>
                </a:lnTo>
                <a:lnTo>
                  <a:pt x="20121" y="19626"/>
                </a:lnTo>
                <a:lnTo>
                  <a:pt x="19915" y="19824"/>
                </a:lnTo>
                <a:lnTo>
                  <a:pt x="19702" y="20010"/>
                </a:lnTo>
                <a:lnTo>
                  <a:pt x="19480" y="20189"/>
                </a:lnTo>
                <a:lnTo>
                  <a:pt x="19243" y="20361"/>
                </a:lnTo>
                <a:lnTo>
                  <a:pt x="18998" y="20520"/>
                </a:lnTo>
                <a:lnTo>
                  <a:pt x="18745" y="20672"/>
                </a:lnTo>
                <a:lnTo>
                  <a:pt x="18484" y="20812"/>
                </a:lnTo>
                <a:lnTo>
                  <a:pt x="18215" y="20944"/>
                </a:lnTo>
                <a:lnTo>
                  <a:pt x="17938" y="21063"/>
                </a:lnTo>
                <a:lnTo>
                  <a:pt x="17653" y="21176"/>
                </a:lnTo>
                <a:lnTo>
                  <a:pt x="17361" y="21269"/>
                </a:lnTo>
                <a:lnTo>
                  <a:pt x="17060" y="21355"/>
                </a:lnTo>
                <a:lnTo>
                  <a:pt x="16752" y="21428"/>
                </a:lnTo>
                <a:lnTo>
                  <a:pt x="16443" y="21487"/>
                </a:lnTo>
                <a:lnTo>
                  <a:pt x="16127" y="21540"/>
                </a:lnTo>
                <a:lnTo>
                  <a:pt x="15802" y="21574"/>
                </a:lnTo>
                <a:lnTo>
                  <a:pt x="15478" y="21593"/>
                </a:lnTo>
                <a:lnTo>
                  <a:pt x="15146" y="21600"/>
                </a:lnTo>
                <a:close/>
              </a:path>
            </a:pathLst>
          </a:custGeom>
          <a:ln w="19050" cap="rnd">
            <a:solidFill>
              <a:srgbClr val="ECE9E1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77" name="Google Shape;211;p37"/>
          <p:cNvSpPr/>
          <p:nvPr/>
        </p:nvSpPr>
        <p:spPr>
          <a:xfrm>
            <a:off x="8407932" y="1513299"/>
            <a:ext cx="1773547" cy="21168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46" y="21600"/>
                </a:moveTo>
                <a:lnTo>
                  <a:pt x="6454" y="21600"/>
                </a:lnTo>
                <a:lnTo>
                  <a:pt x="6130" y="21593"/>
                </a:lnTo>
                <a:lnTo>
                  <a:pt x="5798" y="21574"/>
                </a:lnTo>
                <a:lnTo>
                  <a:pt x="5481" y="21540"/>
                </a:lnTo>
                <a:lnTo>
                  <a:pt x="5157" y="21487"/>
                </a:lnTo>
                <a:lnTo>
                  <a:pt x="4848" y="21428"/>
                </a:lnTo>
                <a:lnTo>
                  <a:pt x="4540" y="21355"/>
                </a:lnTo>
                <a:lnTo>
                  <a:pt x="4247" y="21269"/>
                </a:lnTo>
                <a:lnTo>
                  <a:pt x="3955" y="21176"/>
                </a:lnTo>
                <a:lnTo>
                  <a:pt x="3662" y="21063"/>
                </a:lnTo>
                <a:lnTo>
                  <a:pt x="3385" y="20944"/>
                </a:lnTo>
                <a:lnTo>
                  <a:pt x="3116" y="20812"/>
                </a:lnTo>
                <a:lnTo>
                  <a:pt x="2855" y="20672"/>
                </a:lnTo>
                <a:lnTo>
                  <a:pt x="2602" y="20520"/>
                </a:lnTo>
                <a:lnTo>
                  <a:pt x="2357" y="20361"/>
                </a:lnTo>
                <a:lnTo>
                  <a:pt x="2128" y="20189"/>
                </a:lnTo>
                <a:lnTo>
                  <a:pt x="1898" y="20010"/>
                </a:lnTo>
                <a:lnTo>
                  <a:pt x="1685" y="19824"/>
                </a:lnTo>
                <a:lnTo>
                  <a:pt x="1479" y="19626"/>
                </a:lnTo>
                <a:lnTo>
                  <a:pt x="1289" y="19420"/>
                </a:lnTo>
                <a:lnTo>
                  <a:pt x="1107" y="19208"/>
                </a:lnTo>
                <a:lnTo>
                  <a:pt x="941" y="18990"/>
                </a:lnTo>
                <a:lnTo>
                  <a:pt x="783" y="18764"/>
                </a:lnTo>
                <a:lnTo>
                  <a:pt x="640" y="18532"/>
                </a:lnTo>
                <a:lnTo>
                  <a:pt x="514" y="18294"/>
                </a:lnTo>
                <a:lnTo>
                  <a:pt x="396" y="18049"/>
                </a:lnTo>
                <a:lnTo>
                  <a:pt x="293" y="17797"/>
                </a:lnTo>
                <a:lnTo>
                  <a:pt x="205" y="17538"/>
                </a:lnTo>
                <a:lnTo>
                  <a:pt x="134" y="17280"/>
                </a:lnTo>
                <a:lnTo>
                  <a:pt x="79" y="17015"/>
                </a:lnTo>
                <a:lnTo>
                  <a:pt x="39" y="16743"/>
                </a:lnTo>
                <a:lnTo>
                  <a:pt x="16" y="16472"/>
                </a:lnTo>
                <a:lnTo>
                  <a:pt x="0" y="16193"/>
                </a:lnTo>
                <a:lnTo>
                  <a:pt x="0" y="5407"/>
                </a:lnTo>
                <a:lnTo>
                  <a:pt x="16" y="5129"/>
                </a:lnTo>
                <a:lnTo>
                  <a:pt x="39" y="4857"/>
                </a:lnTo>
                <a:lnTo>
                  <a:pt x="79" y="4585"/>
                </a:lnTo>
                <a:lnTo>
                  <a:pt x="134" y="4320"/>
                </a:lnTo>
                <a:lnTo>
                  <a:pt x="205" y="4062"/>
                </a:lnTo>
                <a:lnTo>
                  <a:pt x="293" y="3803"/>
                </a:lnTo>
                <a:lnTo>
                  <a:pt x="396" y="3552"/>
                </a:lnTo>
                <a:lnTo>
                  <a:pt x="514" y="3306"/>
                </a:lnTo>
                <a:lnTo>
                  <a:pt x="640" y="3068"/>
                </a:lnTo>
                <a:lnTo>
                  <a:pt x="783" y="2836"/>
                </a:lnTo>
                <a:lnTo>
                  <a:pt x="941" y="2611"/>
                </a:lnTo>
                <a:lnTo>
                  <a:pt x="1107" y="2392"/>
                </a:lnTo>
                <a:lnTo>
                  <a:pt x="1289" y="2180"/>
                </a:lnTo>
                <a:lnTo>
                  <a:pt x="1479" y="1975"/>
                </a:lnTo>
                <a:lnTo>
                  <a:pt x="1685" y="1776"/>
                </a:lnTo>
                <a:lnTo>
                  <a:pt x="1898" y="1590"/>
                </a:lnTo>
                <a:lnTo>
                  <a:pt x="2128" y="1411"/>
                </a:lnTo>
                <a:lnTo>
                  <a:pt x="2357" y="1239"/>
                </a:lnTo>
                <a:lnTo>
                  <a:pt x="2602" y="1080"/>
                </a:lnTo>
                <a:lnTo>
                  <a:pt x="2855" y="928"/>
                </a:lnTo>
                <a:lnTo>
                  <a:pt x="3116" y="789"/>
                </a:lnTo>
                <a:lnTo>
                  <a:pt x="3385" y="656"/>
                </a:lnTo>
                <a:lnTo>
                  <a:pt x="3662" y="537"/>
                </a:lnTo>
                <a:lnTo>
                  <a:pt x="3955" y="424"/>
                </a:lnTo>
                <a:lnTo>
                  <a:pt x="4247" y="331"/>
                </a:lnTo>
                <a:lnTo>
                  <a:pt x="4540" y="245"/>
                </a:lnTo>
                <a:lnTo>
                  <a:pt x="4848" y="172"/>
                </a:lnTo>
                <a:lnTo>
                  <a:pt x="5157" y="113"/>
                </a:lnTo>
                <a:lnTo>
                  <a:pt x="5481" y="60"/>
                </a:lnTo>
                <a:lnTo>
                  <a:pt x="5798" y="27"/>
                </a:lnTo>
                <a:lnTo>
                  <a:pt x="6130" y="7"/>
                </a:lnTo>
                <a:lnTo>
                  <a:pt x="6454" y="0"/>
                </a:lnTo>
                <a:lnTo>
                  <a:pt x="15146" y="0"/>
                </a:lnTo>
                <a:lnTo>
                  <a:pt x="15478" y="7"/>
                </a:lnTo>
                <a:lnTo>
                  <a:pt x="15802" y="27"/>
                </a:lnTo>
                <a:lnTo>
                  <a:pt x="16127" y="60"/>
                </a:lnTo>
                <a:lnTo>
                  <a:pt x="16443" y="113"/>
                </a:lnTo>
                <a:lnTo>
                  <a:pt x="16752" y="172"/>
                </a:lnTo>
                <a:lnTo>
                  <a:pt x="17060" y="245"/>
                </a:lnTo>
                <a:lnTo>
                  <a:pt x="17361" y="331"/>
                </a:lnTo>
                <a:lnTo>
                  <a:pt x="17653" y="424"/>
                </a:lnTo>
                <a:lnTo>
                  <a:pt x="17938" y="537"/>
                </a:lnTo>
                <a:lnTo>
                  <a:pt x="18215" y="656"/>
                </a:lnTo>
                <a:lnTo>
                  <a:pt x="18484" y="789"/>
                </a:lnTo>
                <a:lnTo>
                  <a:pt x="18745" y="928"/>
                </a:lnTo>
                <a:lnTo>
                  <a:pt x="18998" y="1080"/>
                </a:lnTo>
                <a:lnTo>
                  <a:pt x="19243" y="1239"/>
                </a:lnTo>
                <a:lnTo>
                  <a:pt x="19480" y="1411"/>
                </a:lnTo>
                <a:lnTo>
                  <a:pt x="19702" y="1590"/>
                </a:lnTo>
                <a:lnTo>
                  <a:pt x="19915" y="1776"/>
                </a:lnTo>
                <a:lnTo>
                  <a:pt x="20121" y="1975"/>
                </a:lnTo>
                <a:lnTo>
                  <a:pt x="20311" y="2180"/>
                </a:lnTo>
                <a:lnTo>
                  <a:pt x="20493" y="2392"/>
                </a:lnTo>
                <a:lnTo>
                  <a:pt x="20659" y="2611"/>
                </a:lnTo>
                <a:lnTo>
                  <a:pt x="20817" y="2836"/>
                </a:lnTo>
                <a:lnTo>
                  <a:pt x="20959" y="3068"/>
                </a:lnTo>
                <a:lnTo>
                  <a:pt x="21094" y="3306"/>
                </a:lnTo>
                <a:lnTo>
                  <a:pt x="21204" y="3552"/>
                </a:lnTo>
                <a:lnTo>
                  <a:pt x="21307" y="3803"/>
                </a:lnTo>
                <a:lnTo>
                  <a:pt x="21394" y="4062"/>
                </a:lnTo>
                <a:lnTo>
                  <a:pt x="21466" y="4320"/>
                </a:lnTo>
                <a:lnTo>
                  <a:pt x="21529" y="4585"/>
                </a:lnTo>
                <a:lnTo>
                  <a:pt x="21568" y="4857"/>
                </a:lnTo>
                <a:lnTo>
                  <a:pt x="21592" y="5129"/>
                </a:lnTo>
                <a:lnTo>
                  <a:pt x="21600" y="5407"/>
                </a:lnTo>
                <a:lnTo>
                  <a:pt x="21600" y="16193"/>
                </a:lnTo>
                <a:lnTo>
                  <a:pt x="21592" y="16472"/>
                </a:lnTo>
                <a:lnTo>
                  <a:pt x="21568" y="16743"/>
                </a:lnTo>
                <a:lnTo>
                  <a:pt x="21529" y="17015"/>
                </a:lnTo>
                <a:lnTo>
                  <a:pt x="21466" y="17280"/>
                </a:lnTo>
                <a:lnTo>
                  <a:pt x="21394" y="17538"/>
                </a:lnTo>
                <a:lnTo>
                  <a:pt x="21307" y="17797"/>
                </a:lnTo>
                <a:lnTo>
                  <a:pt x="21204" y="18049"/>
                </a:lnTo>
                <a:lnTo>
                  <a:pt x="21094" y="18294"/>
                </a:lnTo>
                <a:lnTo>
                  <a:pt x="20959" y="18532"/>
                </a:lnTo>
                <a:lnTo>
                  <a:pt x="20817" y="18764"/>
                </a:lnTo>
                <a:lnTo>
                  <a:pt x="20659" y="18990"/>
                </a:lnTo>
                <a:lnTo>
                  <a:pt x="20493" y="19208"/>
                </a:lnTo>
                <a:lnTo>
                  <a:pt x="20311" y="19420"/>
                </a:lnTo>
                <a:lnTo>
                  <a:pt x="20121" y="19626"/>
                </a:lnTo>
                <a:lnTo>
                  <a:pt x="19915" y="19824"/>
                </a:lnTo>
                <a:lnTo>
                  <a:pt x="19702" y="20010"/>
                </a:lnTo>
                <a:lnTo>
                  <a:pt x="19480" y="20189"/>
                </a:lnTo>
                <a:lnTo>
                  <a:pt x="19243" y="20361"/>
                </a:lnTo>
                <a:lnTo>
                  <a:pt x="18998" y="20520"/>
                </a:lnTo>
                <a:lnTo>
                  <a:pt x="18745" y="20672"/>
                </a:lnTo>
                <a:lnTo>
                  <a:pt x="18484" y="20812"/>
                </a:lnTo>
                <a:lnTo>
                  <a:pt x="18215" y="20944"/>
                </a:lnTo>
                <a:lnTo>
                  <a:pt x="17938" y="21063"/>
                </a:lnTo>
                <a:lnTo>
                  <a:pt x="17653" y="21176"/>
                </a:lnTo>
                <a:lnTo>
                  <a:pt x="17361" y="21269"/>
                </a:lnTo>
                <a:lnTo>
                  <a:pt x="17060" y="21355"/>
                </a:lnTo>
                <a:lnTo>
                  <a:pt x="16752" y="21428"/>
                </a:lnTo>
                <a:lnTo>
                  <a:pt x="16443" y="21487"/>
                </a:lnTo>
                <a:lnTo>
                  <a:pt x="16127" y="21540"/>
                </a:lnTo>
                <a:lnTo>
                  <a:pt x="15802" y="21574"/>
                </a:lnTo>
                <a:lnTo>
                  <a:pt x="15478" y="21593"/>
                </a:lnTo>
                <a:lnTo>
                  <a:pt x="15146" y="21600"/>
                </a:lnTo>
                <a:close/>
              </a:path>
            </a:pathLst>
          </a:custGeom>
          <a:ln w="19050" cap="rnd">
            <a:solidFill>
              <a:srgbClr val="ECE9E1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213;p38"/>
          <p:cNvSpPr/>
          <p:nvPr/>
        </p:nvSpPr>
        <p:spPr>
          <a:xfrm>
            <a:off x="-617939" y="4326799"/>
            <a:ext cx="1773547" cy="21168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46" y="21600"/>
                </a:moveTo>
                <a:lnTo>
                  <a:pt x="6454" y="21600"/>
                </a:lnTo>
                <a:lnTo>
                  <a:pt x="6130" y="21593"/>
                </a:lnTo>
                <a:lnTo>
                  <a:pt x="5798" y="21574"/>
                </a:lnTo>
                <a:lnTo>
                  <a:pt x="5481" y="21540"/>
                </a:lnTo>
                <a:lnTo>
                  <a:pt x="5157" y="21487"/>
                </a:lnTo>
                <a:lnTo>
                  <a:pt x="4848" y="21428"/>
                </a:lnTo>
                <a:lnTo>
                  <a:pt x="4540" y="21355"/>
                </a:lnTo>
                <a:lnTo>
                  <a:pt x="4247" y="21269"/>
                </a:lnTo>
                <a:lnTo>
                  <a:pt x="3955" y="21176"/>
                </a:lnTo>
                <a:lnTo>
                  <a:pt x="3662" y="21063"/>
                </a:lnTo>
                <a:lnTo>
                  <a:pt x="3385" y="20944"/>
                </a:lnTo>
                <a:lnTo>
                  <a:pt x="3116" y="20812"/>
                </a:lnTo>
                <a:lnTo>
                  <a:pt x="2855" y="20672"/>
                </a:lnTo>
                <a:lnTo>
                  <a:pt x="2602" y="20520"/>
                </a:lnTo>
                <a:lnTo>
                  <a:pt x="2357" y="20361"/>
                </a:lnTo>
                <a:lnTo>
                  <a:pt x="2128" y="20189"/>
                </a:lnTo>
                <a:lnTo>
                  <a:pt x="1898" y="20010"/>
                </a:lnTo>
                <a:lnTo>
                  <a:pt x="1685" y="19824"/>
                </a:lnTo>
                <a:lnTo>
                  <a:pt x="1479" y="19626"/>
                </a:lnTo>
                <a:lnTo>
                  <a:pt x="1289" y="19420"/>
                </a:lnTo>
                <a:lnTo>
                  <a:pt x="1107" y="19208"/>
                </a:lnTo>
                <a:lnTo>
                  <a:pt x="941" y="18990"/>
                </a:lnTo>
                <a:lnTo>
                  <a:pt x="783" y="18764"/>
                </a:lnTo>
                <a:lnTo>
                  <a:pt x="640" y="18532"/>
                </a:lnTo>
                <a:lnTo>
                  <a:pt x="514" y="18294"/>
                </a:lnTo>
                <a:lnTo>
                  <a:pt x="396" y="18049"/>
                </a:lnTo>
                <a:lnTo>
                  <a:pt x="293" y="17797"/>
                </a:lnTo>
                <a:lnTo>
                  <a:pt x="205" y="17538"/>
                </a:lnTo>
                <a:lnTo>
                  <a:pt x="134" y="17280"/>
                </a:lnTo>
                <a:lnTo>
                  <a:pt x="79" y="17015"/>
                </a:lnTo>
                <a:lnTo>
                  <a:pt x="39" y="16743"/>
                </a:lnTo>
                <a:lnTo>
                  <a:pt x="16" y="16472"/>
                </a:lnTo>
                <a:lnTo>
                  <a:pt x="0" y="16193"/>
                </a:lnTo>
                <a:lnTo>
                  <a:pt x="0" y="5407"/>
                </a:lnTo>
                <a:lnTo>
                  <a:pt x="16" y="5129"/>
                </a:lnTo>
                <a:lnTo>
                  <a:pt x="39" y="4857"/>
                </a:lnTo>
                <a:lnTo>
                  <a:pt x="79" y="4585"/>
                </a:lnTo>
                <a:lnTo>
                  <a:pt x="134" y="4320"/>
                </a:lnTo>
                <a:lnTo>
                  <a:pt x="205" y="4062"/>
                </a:lnTo>
                <a:lnTo>
                  <a:pt x="293" y="3803"/>
                </a:lnTo>
                <a:lnTo>
                  <a:pt x="396" y="3552"/>
                </a:lnTo>
                <a:lnTo>
                  <a:pt x="514" y="3306"/>
                </a:lnTo>
                <a:lnTo>
                  <a:pt x="640" y="3068"/>
                </a:lnTo>
                <a:lnTo>
                  <a:pt x="783" y="2836"/>
                </a:lnTo>
                <a:lnTo>
                  <a:pt x="941" y="2611"/>
                </a:lnTo>
                <a:lnTo>
                  <a:pt x="1107" y="2392"/>
                </a:lnTo>
                <a:lnTo>
                  <a:pt x="1289" y="2180"/>
                </a:lnTo>
                <a:lnTo>
                  <a:pt x="1479" y="1975"/>
                </a:lnTo>
                <a:lnTo>
                  <a:pt x="1685" y="1776"/>
                </a:lnTo>
                <a:lnTo>
                  <a:pt x="1898" y="1590"/>
                </a:lnTo>
                <a:lnTo>
                  <a:pt x="2128" y="1411"/>
                </a:lnTo>
                <a:lnTo>
                  <a:pt x="2357" y="1239"/>
                </a:lnTo>
                <a:lnTo>
                  <a:pt x="2602" y="1080"/>
                </a:lnTo>
                <a:lnTo>
                  <a:pt x="2855" y="928"/>
                </a:lnTo>
                <a:lnTo>
                  <a:pt x="3116" y="789"/>
                </a:lnTo>
                <a:lnTo>
                  <a:pt x="3385" y="656"/>
                </a:lnTo>
                <a:lnTo>
                  <a:pt x="3662" y="537"/>
                </a:lnTo>
                <a:lnTo>
                  <a:pt x="3955" y="424"/>
                </a:lnTo>
                <a:lnTo>
                  <a:pt x="4247" y="331"/>
                </a:lnTo>
                <a:lnTo>
                  <a:pt x="4540" y="245"/>
                </a:lnTo>
                <a:lnTo>
                  <a:pt x="4848" y="172"/>
                </a:lnTo>
                <a:lnTo>
                  <a:pt x="5157" y="113"/>
                </a:lnTo>
                <a:lnTo>
                  <a:pt x="5481" y="60"/>
                </a:lnTo>
                <a:lnTo>
                  <a:pt x="5798" y="27"/>
                </a:lnTo>
                <a:lnTo>
                  <a:pt x="6130" y="7"/>
                </a:lnTo>
                <a:lnTo>
                  <a:pt x="6454" y="0"/>
                </a:lnTo>
                <a:lnTo>
                  <a:pt x="15146" y="0"/>
                </a:lnTo>
                <a:lnTo>
                  <a:pt x="15478" y="7"/>
                </a:lnTo>
                <a:lnTo>
                  <a:pt x="15802" y="27"/>
                </a:lnTo>
                <a:lnTo>
                  <a:pt x="16127" y="60"/>
                </a:lnTo>
                <a:lnTo>
                  <a:pt x="16443" y="113"/>
                </a:lnTo>
                <a:lnTo>
                  <a:pt x="16752" y="172"/>
                </a:lnTo>
                <a:lnTo>
                  <a:pt x="17060" y="245"/>
                </a:lnTo>
                <a:lnTo>
                  <a:pt x="17361" y="331"/>
                </a:lnTo>
                <a:lnTo>
                  <a:pt x="17653" y="424"/>
                </a:lnTo>
                <a:lnTo>
                  <a:pt x="17938" y="537"/>
                </a:lnTo>
                <a:lnTo>
                  <a:pt x="18215" y="656"/>
                </a:lnTo>
                <a:lnTo>
                  <a:pt x="18484" y="789"/>
                </a:lnTo>
                <a:lnTo>
                  <a:pt x="18745" y="928"/>
                </a:lnTo>
                <a:lnTo>
                  <a:pt x="18998" y="1080"/>
                </a:lnTo>
                <a:lnTo>
                  <a:pt x="19243" y="1239"/>
                </a:lnTo>
                <a:lnTo>
                  <a:pt x="19480" y="1411"/>
                </a:lnTo>
                <a:lnTo>
                  <a:pt x="19702" y="1590"/>
                </a:lnTo>
                <a:lnTo>
                  <a:pt x="19915" y="1776"/>
                </a:lnTo>
                <a:lnTo>
                  <a:pt x="20121" y="1975"/>
                </a:lnTo>
                <a:lnTo>
                  <a:pt x="20311" y="2180"/>
                </a:lnTo>
                <a:lnTo>
                  <a:pt x="20493" y="2392"/>
                </a:lnTo>
                <a:lnTo>
                  <a:pt x="20659" y="2611"/>
                </a:lnTo>
                <a:lnTo>
                  <a:pt x="20817" y="2836"/>
                </a:lnTo>
                <a:lnTo>
                  <a:pt x="20959" y="3068"/>
                </a:lnTo>
                <a:lnTo>
                  <a:pt x="21094" y="3306"/>
                </a:lnTo>
                <a:lnTo>
                  <a:pt x="21204" y="3552"/>
                </a:lnTo>
                <a:lnTo>
                  <a:pt x="21307" y="3803"/>
                </a:lnTo>
                <a:lnTo>
                  <a:pt x="21394" y="4062"/>
                </a:lnTo>
                <a:lnTo>
                  <a:pt x="21466" y="4320"/>
                </a:lnTo>
                <a:lnTo>
                  <a:pt x="21529" y="4585"/>
                </a:lnTo>
                <a:lnTo>
                  <a:pt x="21568" y="4857"/>
                </a:lnTo>
                <a:lnTo>
                  <a:pt x="21592" y="5129"/>
                </a:lnTo>
                <a:lnTo>
                  <a:pt x="21600" y="5407"/>
                </a:lnTo>
                <a:lnTo>
                  <a:pt x="21600" y="16193"/>
                </a:lnTo>
                <a:lnTo>
                  <a:pt x="21592" y="16472"/>
                </a:lnTo>
                <a:lnTo>
                  <a:pt x="21568" y="16743"/>
                </a:lnTo>
                <a:lnTo>
                  <a:pt x="21529" y="17015"/>
                </a:lnTo>
                <a:lnTo>
                  <a:pt x="21466" y="17280"/>
                </a:lnTo>
                <a:lnTo>
                  <a:pt x="21394" y="17538"/>
                </a:lnTo>
                <a:lnTo>
                  <a:pt x="21307" y="17797"/>
                </a:lnTo>
                <a:lnTo>
                  <a:pt x="21204" y="18049"/>
                </a:lnTo>
                <a:lnTo>
                  <a:pt x="21094" y="18294"/>
                </a:lnTo>
                <a:lnTo>
                  <a:pt x="20959" y="18532"/>
                </a:lnTo>
                <a:lnTo>
                  <a:pt x="20817" y="18764"/>
                </a:lnTo>
                <a:lnTo>
                  <a:pt x="20659" y="18990"/>
                </a:lnTo>
                <a:lnTo>
                  <a:pt x="20493" y="19208"/>
                </a:lnTo>
                <a:lnTo>
                  <a:pt x="20311" y="19420"/>
                </a:lnTo>
                <a:lnTo>
                  <a:pt x="20121" y="19626"/>
                </a:lnTo>
                <a:lnTo>
                  <a:pt x="19915" y="19824"/>
                </a:lnTo>
                <a:lnTo>
                  <a:pt x="19702" y="20010"/>
                </a:lnTo>
                <a:lnTo>
                  <a:pt x="19480" y="20189"/>
                </a:lnTo>
                <a:lnTo>
                  <a:pt x="19243" y="20361"/>
                </a:lnTo>
                <a:lnTo>
                  <a:pt x="18998" y="20520"/>
                </a:lnTo>
                <a:lnTo>
                  <a:pt x="18745" y="20672"/>
                </a:lnTo>
                <a:lnTo>
                  <a:pt x="18484" y="20812"/>
                </a:lnTo>
                <a:lnTo>
                  <a:pt x="18215" y="20944"/>
                </a:lnTo>
                <a:lnTo>
                  <a:pt x="17938" y="21063"/>
                </a:lnTo>
                <a:lnTo>
                  <a:pt x="17653" y="21176"/>
                </a:lnTo>
                <a:lnTo>
                  <a:pt x="17361" y="21269"/>
                </a:lnTo>
                <a:lnTo>
                  <a:pt x="17060" y="21355"/>
                </a:lnTo>
                <a:lnTo>
                  <a:pt x="16752" y="21428"/>
                </a:lnTo>
                <a:lnTo>
                  <a:pt x="16443" y="21487"/>
                </a:lnTo>
                <a:lnTo>
                  <a:pt x="16127" y="21540"/>
                </a:lnTo>
                <a:lnTo>
                  <a:pt x="15802" y="21574"/>
                </a:lnTo>
                <a:lnTo>
                  <a:pt x="15478" y="21593"/>
                </a:lnTo>
                <a:lnTo>
                  <a:pt x="15146" y="21600"/>
                </a:lnTo>
                <a:close/>
              </a:path>
            </a:pathLst>
          </a:custGeom>
          <a:ln w="19050" cap="rnd">
            <a:solidFill>
              <a:srgbClr val="ECE9E1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388" name="Google Shape;214;p38"/>
          <p:cNvGrpSpPr/>
          <p:nvPr/>
        </p:nvGrpSpPr>
        <p:grpSpPr>
          <a:xfrm>
            <a:off x="2574010" y="4162662"/>
            <a:ext cx="3995952" cy="564601"/>
            <a:chOff x="0" y="0"/>
            <a:chExt cx="3995951" cy="564599"/>
          </a:xfrm>
        </p:grpSpPr>
        <p:sp>
          <p:nvSpPr>
            <p:cNvPr id="386" name="Google Shape;215;p38"/>
            <p:cNvSpPr/>
            <p:nvPr/>
          </p:nvSpPr>
          <p:spPr>
            <a:xfrm flipH="1">
              <a:off x="2083929" y="0"/>
              <a:ext cx="1912023" cy="56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00" y="0"/>
                    <a:pt x="10800" y="5400"/>
                    <a:pt x="10800" y="10800"/>
                  </a:cubicBezTo>
                  <a:cubicBezTo>
                    <a:pt x="10800" y="16200"/>
                    <a:pt x="16200" y="21600"/>
                    <a:pt x="21600" y="21600"/>
                  </a:cubicBezTo>
                </a:path>
              </a:pathLst>
            </a:custGeom>
            <a:noFill/>
            <a:ln w="190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87" name="Google Shape;216;p38"/>
            <p:cNvSpPr/>
            <p:nvPr/>
          </p:nvSpPr>
          <p:spPr>
            <a:xfrm>
              <a:off x="0" y="924"/>
              <a:ext cx="2085913" cy="563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00" y="0"/>
                    <a:pt x="10800" y="5400"/>
                    <a:pt x="10800" y="10800"/>
                  </a:cubicBezTo>
                  <a:cubicBezTo>
                    <a:pt x="10800" y="16200"/>
                    <a:pt x="16200" y="21600"/>
                    <a:pt x="21600" y="21600"/>
                  </a:cubicBezTo>
                </a:path>
              </a:pathLst>
            </a:custGeom>
            <a:noFill/>
            <a:ln w="190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91" name="Google Shape;217;p38"/>
          <p:cNvGrpSpPr/>
          <p:nvPr/>
        </p:nvGrpSpPr>
        <p:grpSpPr>
          <a:xfrm>
            <a:off x="2574010" y="762912"/>
            <a:ext cx="3995952" cy="564602"/>
            <a:chOff x="0" y="0"/>
            <a:chExt cx="3995951" cy="564600"/>
          </a:xfrm>
        </p:grpSpPr>
        <p:sp>
          <p:nvSpPr>
            <p:cNvPr id="389" name="Google Shape;218;p38"/>
            <p:cNvSpPr/>
            <p:nvPr/>
          </p:nvSpPr>
          <p:spPr>
            <a:xfrm flipH="1" rot="10800000">
              <a:off x="-1" y="-1"/>
              <a:ext cx="1912023" cy="56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00" y="0"/>
                    <a:pt x="10800" y="5400"/>
                    <a:pt x="10800" y="10800"/>
                  </a:cubicBezTo>
                  <a:cubicBezTo>
                    <a:pt x="10800" y="16200"/>
                    <a:pt x="16200" y="21600"/>
                    <a:pt x="21600" y="21600"/>
                  </a:cubicBezTo>
                </a:path>
              </a:pathLst>
            </a:custGeom>
            <a:noFill/>
            <a:ln w="190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90" name="Google Shape;219;p38"/>
            <p:cNvSpPr/>
            <p:nvPr/>
          </p:nvSpPr>
          <p:spPr>
            <a:xfrm rot="10800000">
              <a:off x="1910038" y="274"/>
              <a:ext cx="2085914" cy="563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00" y="0"/>
                    <a:pt x="10800" y="5400"/>
                    <a:pt x="10800" y="10800"/>
                  </a:cubicBezTo>
                  <a:cubicBezTo>
                    <a:pt x="10800" y="16200"/>
                    <a:pt x="16200" y="21600"/>
                    <a:pt x="21600" y="21600"/>
                  </a:cubicBezTo>
                </a:path>
              </a:pathLst>
            </a:custGeom>
            <a:noFill/>
            <a:ln w="190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392" name="Google Shape;220;p38"/>
          <p:cNvSpPr/>
          <p:nvPr/>
        </p:nvSpPr>
        <p:spPr>
          <a:xfrm>
            <a:off x="7988336" y="-1162502"/>
            <a:ext cx="1773547" cy="2116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46" y="21600"/>
                </a:moveTo>
                <a:lnTo>
                  <a:pt x="6454" y="21600"/>
                </a:lnTo>
                <a:lnTo>
                  <a:pt x="6130" y="21593"/>
                </a:lnTo>
                <a:lnTo>
                  <a:pt x="5798" y="21574"/>
                </a:lnTo>
                <a:lnTo>
                  <a:pt x="5481" y="21540"/>
                </a:lnTo>
                <a:lnTo>
                  <a:pt x="5157" y="21487"/>
                </a:lnTo>
                <a:lnTo>
                  <a:pt x="4848" y="21428"/>
                </a:lnTo>
                <a:lnTo>
                  <a:pt x="4540" y="21355"/>
                </a:lnTo>
                <a:lnTo>
                  <a:pt x="4247" y="21269"/>
                </a:lnTo>
                <a:lnTo>
                  <a:pt x="3955" y="21176"/>
                </a:lnTo>
                <a:lnTo>
                  <a:pt x="3662" y="21063"/>
                </a:lnTo>
                <a:lnTo>
                  <a:pt x="3385" y="20944"/>
                </a:lnTo>
                <a:lnTo>
                  <a:pt x="3116" y="20812"/>
                </a:lnTo>
                <a:lnTo>
                  <a:pt x="2855" y="20672"/>
                </a:lnTo>
                <a:lnTo>
                  <a:pt x="2602" y="20520"/>
                </a:lnTo>
                <a:lnTo>
                  <a:pt x="2357" y="20361"/>
                </a:lnTo>
                <a:lnTo>
                  <a:pt x="2128" y="20189"/>
                </a:lnTo>
                <a:lnTo>
                  <a:pt x="1898" y="20010"/>
                </a:lnTo>
                <a:lnTo>
                  <a:pt x="1685" y="19824"/>
                </a:lnTo>
                <a:lnTo>
                  <a:pt x="1479" y="19626"/>
                </a:lnTo>
                <a:lnTo>
                  <a:pt x="1289" y="19420"/>
                </a:lnTo>
                <a:lnTo>
                  <a:pt x="1107" y="19208"/>
                </a:lnTo>
                <a:lnTo>
                  <a:pt x="941" y="18990"/>
                </a:lnTo>
                <a:lnTo>
                  <a:pt x="783" y="18764"/>
                </a:lnTo>
                <a:lnTo>
                  <a:pt x="640" y="18532"/>
                </a:lnTo>
                <a:lnTo>
                  <a:pt x="514" y="18294"/>
                </a:lnTo>
                <a:lnTo>
                  <a:pt x="396" y="18049"/>
                </a:lnTo>
                <a:lnTo>
                  <a:pt x="293" y="17797"/>
                </a:lnTo>
                <a:lnTo>
                  <a:pt x="205" y="17538"/>
                </a:lnTo>
                <a:lnTo>
                  <a:pt x="134" y="17280"/>
                </a:lnTo>
                <a:lnTo>
                  <a:pt x="79" y="17015"/>
                </a:lnTo>
                <a:lnTo>
                  <a:pt x="39" y="16743"/>
                </a:lnTo>
                <a:lnTo>
                  <a:pt x="16" y="16472"/>
                </a:lnTo>
                <a:lnTo>
                  <a:pt x="0" y="16193"/>
                </a:lnTo>
                <a:lnTo>
                  <a:pt x="0" y="5407"/>
                </a:lnTo>
                <a:lnTo>
                  <a:pt x="16" y="5129"/>
                </a:lnTo>
                <a:lnTo>
                  <a:pt x="39" y="4857"/>
                </a:lnTo>
                <a:lnTo>
                  <a:pt x="79" y="4585"/>
                </a:lnTo>
                <a:lnTo>
                  <a:pt x="134" y="4320"/>
                </a:lnTo>
                <a:lnTo>
                  <a:pt x="205" y="4062"/>
                </a:lnTo>
                <a:lnTo>
                  <a:pt x="293" y="3803"/>
                </a:lnTo>
                <a:lnTo>
                  <a:pt x="396" y="3552"/>
                </a:lnTo>
                <a:lnTo>
                  <a:pt x="514" y="3306"/>
                </a:lnTo>
                <a:lnTo>
                  <a:pt x="640" y="3068"/>
                </a:lnTo>
                <a:lnTo>
                  <a:pt x="783" y="2836"/>
                </a:lnTo>
                <a:lnTo>
                  <a:pt x="941" y="2611"/>
                </a:lnTo>
                <a:lnTo>
                  <a:pt x="1107" y="2392"/>
                </a:lnTo>
                <a:lnTo>
                  <a:pt x="1289" y="2180"/>
                </a:lnTo>
                <a:lnTo>
                  <a:pt x="1479" y="1975"/>
                </a:lnTo>
                <a:lnTo>
                  <a:pt x="1685" y="1776"/>
                </a:lnTo>
                <a:lnTo>
                  <a:pt x="1898" y="1590"/>
                </a:lnTo>
                <a:lnTo>
                  <a:pt x="2128" y="1411"/>
                </a:lnTo>
                <a:lnTo>
                  <a:pt x="2357" y="1239"/>
                </a:lnTo>
                <a:lnTo>
                  <a:pt x="2602" y="1080"/>
                </a:lnTo>
                <a:lnTo>
                  <a:pt x="2855" y="928"/>
                </a:lnTo>
                <a:lnTo>
                  <a:pt x="3116" y="789"/>
                </a:lnTo>
                <a:lnTo>
                  <a:pt x="3385" y="656"/>
                </a:lnTo>
                <a:lnTo>
                  <a:pt x="3662" y="537"/>
                </a:lnTo>
                <a:lnTo>
                  <a:pt x="3955" y="424"/>
                </a:lnTo>
                <a:lnTo>
                  <a:pt x="4247" y="331"/>
                </a:lnTo>
                <a:lnTo>
                  <a:pt x="4540" y="245"/>
                </a:lnTo>
                <a:lnTo>
                  <a:pt x="4848" y="172"/>
                </a:lnTo>
                <a:lnTo>
                  <a:pt x="5157" y="113"/>
                </a:lnTo>
                <a:lnTo>
                  <a:pt x="5481" y="60"/>
                </a:lnTo>
                <a:lnTo>
                  <a:pt x="5798" y="27"/>
                </a:lnTo>
                <a:lnTo>
                  <a:pt x="6130" y="7"/>
                </a:lnTo>
                <a:lnTo>
                  <a:pt x="6454" y="0"/>
                </a:lnTo>
                <a:lnTo>
                  <a:pt x="15146" y="0"/>
                </a:lnTo>
                <a:lnTo>
                  <a:pt x="15478" y="7"/>
                </a:lnTo>
                <a:lnTo>
                  <a:pt x="15802" y="27"/>
                </a:lnTo>
                <a:lnTo>
                  <a:pt x="16127" y="60"/>
                </a:lnTo>
                <a:lnTo>
                  <a:pt x="16443" y="113"/>
                </a:lnTo>
                <a:lnTo>
                  <a:pt x="16752" y="172"/>
                </a:lnTo>
                <a:lnTo>
                  <a:pt x="17060" y="245"/>
                </a:lnTo>
                <a:lnTo>
                  <a:pt x="17361" y="331"/>
                </a:lnTo>
                <a:lnTo>
                  <a:pt x="17653" y="424"/>
                </a:lnTo>
                <a:lnTo>
                  <a:pt x="17938" y="537"/>
                </a:lnTo>
                <a:lnTo>
                  <a:pt x="18215" y="656"/>
                </a:lnTo>
                <a:lnTo>
                  <a:pt x="18484" y="789"/>
                </a:lnTo>
                <a:lnTo>
                  <a:pt x="18745" y="928"/>
                </a:lnTo>
                <a:lnTo>
                  <a:pt x="18998" y="1080"/>
                </a:lnTo>
                <a:lnTo>
                  <a:pt x="19243" y="1239"/>
                </a:lnTo>
                <a:lnTo>
                  <a:pt x="19480" y="1411"/>
                </a:lnTo>
                <a:lnTo>
                  <a:pt x="19702" y="1590"/>
                </a:lnTo>
                <a:lnTo>
                  <a:pt x="19915" y="1776"/>
                </a:lnTo>
                <a:lnTo>
                  <a:pt x="20121" y="1975"/>
                </a:lnTo>
                <a:lnTo>
                  <a:pt x="20311" y="2180"/>
                </a:lnTo>
                <a:lnTo>
                  <a:pt x="20493" y="2392"/>
                </a:lnTo>
                <a:lnTo>
                  <a:pt x="20659" y="2611"/>
                </a:lnTo>
                <a:lnTo>
                  <a:pt x="20817" y="2836"/>
                </a:lnTo>
                <a:lnTo>
                  <a:pt x="20959" y="3068"/>
                </a:lnTo>
                <a:lnTo>
                  <a:pt x="21094" y="3306"/>
                </a:lnTo>
                <a:lnTo>
                  <a:pt x="21204" y="3552"/>
                </a:lnTo>
                <a:lnTo>
                  <a:pt x="21307" y="3803"/>
                </a:lnTo>
                <a:lnTo>
                  <a:pt x="21394" y="4062"/>
                </a:lnTo>
                <a:lnTo>
                  <a:pt x="21466" y="4320"/>
                </a:lnTo>
                <a:lnTo>
                  <a:pt x="21529" y="4585"/>
                </a:lnTo>
                <a:lnTo>
                  <a:pt x="21568" y="4857"/>
                </a:lnTo>
                <a:lnTo>
                  <a:pt x="21592" y="5129"/>
                </a:lnTo>
                <a:lnTo>
                  <a:pt x="21600" y="5407"/>
                </a:lnTo>
                <a:lnTo>
                  <a:pt x="21600" y="16193"/>
                </a:lnTo>
                <a:lnTo>
                  <a:pt x="21592" y="16472"/>
                </a:lnTo>
                <a:lnTo>
                  <a:pt x="21568" y="16743"/>
                </a:lnTo>
                <a:lnTo>
                  <a:pt x="21529" y="17015"/>
                </a:lnTo>
                <a:lnTo>
                  <a:pt x="21466" y="17280"/>
                </a:lnTo>
                <a:lnTo>
                  <a:pt x="21394" y="17538"/>
                </a:lnTo>
                <a:lnTo>
                  <a:pt x="21307" y="17797"/>
                </a:lnTo>
                <a:lnTo>
                  <a:pt x="21204" y="18049"/>
                </a:lnTo>
                <a:lnTo>
                  <a:pt x="21094" y="18294"/>
                </a:lnTo>
                <a:lnTo>
                  <a:pt x="20959" y="18532"/>
                </a:lnTo>
                <a:lnTo>
                  <a:pt x="20817" y="18764"/>
                </a:lnTo>
                <a:lnTo>
                  <a:pt x="20659" y="18990"/>
                </a:lnTo>
                <a:lnTo>
                  <a:pt x="20493" y="19208"/>
                </a:lnTo>
                <a:lnTo>
                  <a:pt x="20311" y="19420"/>
                </a:lnTo>
                <a:lnTo>
                  <a:pt x="20121" y="19626"/>
                </a:lnTo>
                <a:lnTo>
                  <a:pt x="19915" y="19824"/>
                </a:lnTo>
                <a:lnTo>
                  <a:pt x="19702" y="20010"/>
                </a:lnTo>
                <a:lnTo>
                  <a:pt x="19480" y="20189"/>
                </a:lnTo>
                <a:lnTo>
                  <a:pt x="19243" y="20361"/>
                </a:lnTo>
                <a:lnTo>
                  <a:pt x="18998" y="20520"/>
                </a:lnTo>
                <a:lnTo>
                  <a:pt x="18745" y="20672"/>
                </a:lnTo>
                <a:lnTo>
                  <a:pt x="18484" y="20812"/>
                </a:lnTo>
                <a:lnTo>
                  <a:pt x="18215" y="20944"/>
                </a:lnTo>
                <a:lnTo>
                  <a:pt x="17938" y="21063"/>
                </a:lnTo>
                <a:lnTo>
                  <a:pt x="17653" y="21176"/>
                </a:lnTo>
                <a:lnTo>
                  <a:pt x="17361" y="21269"/>
                </a:lnTo>
                <a:lnTo>
                  <a:pt x="17060" y="21355"/>
                </a:lnTo>
                <a:lnTo>
                  <a:pt x="16752" y="21428"/>
                </a:lnTo>
                <a:lnTo>
                  <a:pt x="16443" y="21487"/>
                </a:lnTo>
                <a:lnTo>
                  <a:pt x="16127" y="21540"/>
                </a:lnTo>
                <a:lnTo>
                  <a:pt x="15802" y="21574"/>
                </a:lnTo>
                <a:lnTo>
                  <a:pt x="15478" y="21593"/>
                </a:lnTo>
                <a:lnTo>
                  <a:pt x="15146" y="21600"/>
                </a:lnTo>
                <a:close/>
              </a:path>
            </a:pathLst>
          </a:custGeom>
          <a:ln w="19050" cap="rnd">
            <a:solidFill>
              <a:srgbClr val="ECE9E1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3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222;p39"/>
          <p:cNvSpPr/>
          <p:nvPr/>
        </p:nvSpPr>
        <p:spPr>
          <a:xfrm>
            <a:off x="576950" y="4125248"/>
            <a:ext cx="1773547" cy="2116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46" y="21600"/>
                </a:moveTo>
                <a:lnTo>
                  <a:pt x="6454" y="21600"/>
                </a:lnTo>
                <a:lnTo>
                  <a:pt x="6130" y="21593"/>
                </a:lnTo>
                <a:lnTo>
                  <a:pt x="5798" y="21574"/>
                </a:lnTo>
                <a:lnTo>
                  <a:pt x="5481" y="21540"/>
                </a:lnTo>
                <a:lnTo>
                  <a:pt x="5157" y="21487"/>
                </a:lnTo>
                <a:lnTo>
                  <a:pt x="4848" y="21428"/>
                </a:lnTo>
                <a:lnTo>
                  <a:pt x="4540" y="21355"/>
                </a:lnTo>
                <a:lnTo>
                  <a:pt x="4247" y="21269"/>
                </a:lnTo>
                <a:lnTo>
                  <a:pt x="3955" y="21176"/>
                </a:lnTo>
                <a:lnTo>
                  <a:pt x="3662" y="21063"/>
                </a:lnTo>
                <a:lnTo>
                  <a:pt x="3385" y="20944"/>
                </a:lnTo>
                <a:lnTo>
                  <a:pt x="3116" y="20812"/>
                </a:lnTo>
                <a:lnTo>
                  <a:pt x="2855" y="20672"/>
                </a:lnTo>
                <a:lnTo>
                  <a:pt x="2602" y="20520"/>
                </a:lnTo>
                <a:lnTo>
                  <a:pt x="2357" y="20361"/>
                </a:lnTo>
                <a:lnTo>
                  <a:pt x="2128" y="20189"/>
                </a:lnTo>
                <a:lnTo>
                  <a:pt x="1898" y="20010"/>
                </a:lnTo>
                <a:lnTo>
                  <a:pt x="1685" y="19824"/>
                </a:lnTo>
                <a:lnTo>
                  <a:pt x="1479" y="19626"/>
                </a:lnTo>
                <a:lnTo>
                  <a:pt x="1289" y="19420"/>
                </a:lnTo>
                <a:lnTo>
                  <a:pt x="1107" y="19208"/>
                </a:lnTo>
                <a:lnTo>
                  <a:pt x="941" y="18990"/>
                </a:lnTo>
                <a:lnTo>
                  <a:pt x="783" y="18764"/>
                </a:lnTo>
                <a:lnTo>
                  <a:pt x="640" y="18532"/>
                </a:lnTo>
                <a:lnTo>
                  <a:pt x="514" y="18294"/>
                </a:lnTo>
                <a:lnTo>
                  <a:pt x="396" y="18049"/>
                </a:lnTo>
                <a:lnTo>
                  <a:pt x="293" y="17797"/>
                </a:lnTo>
                <a:lnTo>
                  <a:pt x="205" y="17538"/>
                </a:lnTo>
                <a:lnTo>
                  <a:pt x="134" y="17280"/>
                </a:lnTo>
                <a:lnTo>
                  <a:pt x="79" y="17015"/>
                </a:lnTo>
                <a:lnTo>
                  <a:pt x="39" y="16743"/>
                </a:lnTo>
                <a:lnTo>
                  <a:pt x="16" y="16472"/>
                </a:lnTo>
                <a:lnTo>
                  <a:pt x="0" y="16193"/>
                </a:lnTo>
                <a:lnTo>
                  <a:pt x="0" y="5407"/>
                </a:lnTo>
                <a:lnTo>
                  <a:pt x="16" y="5129"/>
                </a:lnTo>
                <a:lnTo>
                  <a:pt x="39" y="4857"/>
                </a:lnTo>
                <a:lnTo>
                  <a:pt x="79" y="4585"/>
                </a:lnTo>
                <a:lnTo>
                  <a:pt x="134" y="4320"/>
                </a:lnTo>
                <a:lnTo>
                  <a:pt x="205" y="4062"/>
                </a:lnTo>
                <a:lnTo>
                  <a:pt x="293" y="3803"/>
                </a:lnTo>
                <a:lnTo>
                  <a:pt x="396" y="3552"/>
                </a:lnTo>
                <a:lnTo>
                  <a:pt x="514" y="3306"/>
                </a:lnTo>
                <a:lnTo>
                  <a:pt x="640" y="3068"/>
                </a:lnTo>
                <a:lnTo>
                  <a:pt x="783" y="2836"/>
                </a:lnTo>
                <a:lnTo>
                  <a:pt x="941" y="2611"/>
                </a:lnTo>
                <a:lnTo>
                  <a:pt x="1107" y="2392"/>
                </a:lnTo>
                <a:lnTo>
                  <a:pt x="1289" y="2180"/>
                </a:lnTo>
                <a:lnTo>
                  <a:pt x="1479" y="1975"/>
                </a:lnTo>
                <a:lnTo>
                  <a:pt x="1685" y="1776"/>
                </a:lnTo>
                <a:lnTo>
                  <a:pt x="1898" y="1590"/>
                </a:lnTo>
                <a:lnTo>
                  <a:pt x="2128" y="1411"/>
                </a:lnTo>
                <a:lnTo>
                  <a:pt x="2357" y="1239"/>
                </a:lnTo>
                <a:lnTo>
                  <a:pt x="2602" y="1080"/>
                </a:lnTo>
                <a:lnTo>
                  <a:pt x="2855" y="928"/>
                </a:lnTo>
                <a:lnTo>
                  <a:pt x="3116" y="789"/>
                </a:lnTo>
                <a:lnTo>
                  <a:pt x="3385" y="656"/>
                </a:lnTo>
                <a:lnTo>
                  <a:pt x="3662" y="537"/>
                </a:lnTo>
                <a:lnTo>
                  <a:pt x="3955" y="424"/>
                </a:lnTo>
                <a:lnTo>
                  <a:pt x="4247" y="331"/>
                </a:lnTo>
                <a:lnTo>
                  <a:pt x="4540" y="245"/>
                </a:lnTo>
                <a:lnTo>
                  <a:pt x="4848" y="172"/>
                </a:lnTo>
                <a:lnTo>
                  <a:pt x="5157" y="113"/>
                </a:lnTo>
                <a:lnTo>
                  <a:pt x="5481" y="60"/>
                </a:lnTo>
                <a:lnTo>
                  <a:pt x="5798" y="27"/>
                </a:lnTo>
                <a:lnTo>
                  <a:pt x="6130" y="7"/>
                </a:lnTo>
                <a:lnTo>
                  <a:pt x="6454" y="0"/>
                </a:lnTo>
                <a:lnTo>
                  <a:pt x="15146" y="0"/>
                </a:lnTo>
                <a:lnTo>
                  <a:pt x="15478" y="7"/>
                </a:lnTo>
                <a:lnTo>
                  <a:pt x="15802" y="27"/>
                </a:lnTo>
                <a:lnTo>
                  <a:pt x="16127" y="60"/>
                </a:lnTo>
                <a:lnTo>
                  <a:pt x="16443" y="113"/>
                </a:lnTo>
                <a:lnTo>
                  <a:pt x="16752" y="172"/>
                </a:lnTo>
                <a:lnTo>
                  <a:pt x="17060" y="245"/>
                </a:lnTo>
                <a:lnTo>
                  <a:pt x="17361" y="331"/>
                </a:lnTo>
                <a:lnTo>
                  <a:pt x="17653" y="424"/>
                </a:lnTo>
                <a:lnTo>
                  <a:pt x="17938" y="537"/>
                </a:lnTo>
                <a:lnTo>
                  <a:pt x="18215" y="656"/>
                </a:lnTo>
                <a:lnTo>
                  <a:pt x="18484" y="789"/>
                </a:lnTo>
                <a:lnTo>
                  <a:pt x="18745" y="928"/>
                </a:lnTo>
                <a:lnTo>
                  <a:pt x="18998" y="1080"/>
                </a:lnTo>
                <a:lnTo>
                  <a:pt x="19243" y="1239"/>
                </a:lnTo>
                <a:lnTo>
                  <a:pt x="19480" y="1411"/>
                </a:lnTo>
                <a:lnTo>
                  <a:pt x="19702" y="1590"/>
                </a:lnTo>
                <a:lnTo>
                  <a:pt x="19915" y="1776"/>
                </a:lnTo>
                <a:lnTo>
                  <a:pt x="20121" y="1975"/>
                </a:lnTo>
                <a:lnTo>
                  <a:pt x="20311" y="2180"/>
                </a:lnTo>
                <a:lnTo>
                  <a:pt x="20493" y="2392"/>
                </a:lnTo>
                <a:lnTo>
                  <a:pt x="20659" y="2611"/>
                </a:lnTo>
                <a:lnTo>
                  <a:pt x="20817" y="2836"/>
                </a:lnTo>
                <a:lnTo>
                  <a:pt x="20959" y="3068"/>
                </a:lnTo>
                <a:lnTo>
                  <a:pt x="21094" y="3306"/>
                </a:lnTo>
                <a:lnTo>
                  <a:pt x="21204" y="3552"/>
                </a:lnTo>
                <a:lnTo>
                  <a:pt x="21307" y="3803"/>
                </a:lnTo>
                <a:lnTo>
                  <a:pt x="21394" y="4062"/>
                </a:lnTo>
                <a:lnTo>
                  <a:pt x="21466" y="4320"/>
                </a:lnTo>
                <a:lnTo>
                  <a:pt x="21529" y="4585"/>
                </a:lnTo>
                <a:lnTo>
                  <a:pt x="21568" y="4857"/>
                </a:lnTo>
                <a:lnTo>
                  <a:pt x="21592" y="5129"/>
                </a:lnTo>
                <a:lnTo>
                  <a:pt x="21600" y="5407"/>
                </a:lnTo>
                <a:lnTo>
                  <a:pt x="21600" y="16193"/>
                </a:lnTo>
                <a:lnTo>
                  <a:pt x="21592" y="16472"/>
                </a:lnTo>
                <a:lnTo>
                  <a:pt x="21568" y="16743"/>
                </a:lnTo>
                <a:lnTo>
                  <a:pt x="21529" y="17015"/>
                </a:lnTo>
                <a:lnTo>
                  <a:pt x="21466" y="17280"/>
                </a:lnTo>
                <a:lnTo>
                  <a:pt x="21394" y="17538"/>
                </a:lnTo>
                <a:lnTo>
                  <a:pt x="21307" y="17797"/>
                </a:lnTo>
                <a:lnTo>
                  <a:pt x="21204" y="18049"/>
                </a:lnTo>
                <a:lnTo>
                  <a:pt x="21094" y="18294"/>
                </a:lnTo>
                <a:lnTo>
                  <a:pt x="20959" y="18532"/>
                </a:lnTo>
                <a:lnTo>
                  <a:pt x="20817" y="18764"/>
                </a:lnTo>
                <a:lnTo>
                  <a:pt x="20659" y="18990"/>
                </a:lnTo>
                <a:lnTo>
                  <a:pt x="20493" y="19208"/>
                </a:lnTo>
                <a:lnTo>
                  <a:pt x="20311" y="19420"/>
                </a:lnTo>
                <a:lnTo>
                  <a:pt x="20121" y="19626"/>
                </a:lnTo>
                <a:lnTo>
                  <a:pt x="19915" y="19824"/>
                </a:lnTo>
                <a:lnTo>
                  <a:pt x="19702" y="20010"/>
                </a:lnTo>
                <a:lnTo>
                  <a:pt x="19480" y="20189"/>
                </a:lnTo>
                <a:lnTo>
                  <a:pt x="19243" y="20361"/>
                </a:lnTo>
                <a:lnTo>
                  <a:pt x="18998" y="20520"/>
                </a:lnTo>
                <a:lnTo>
                  <a:pt x="18745" y="20672"/>
                </a:lnTo>
                <a:lnTo>
                  <a:pt x="18484" y="20812"/>
                </a:lnTo>
                <a:lnTo>
                  <a:pt x="18215" y="20944"/>
                </a:lnTo>
                <a:lnTo>
                  <a:pt x="17938" y="21063"/>
                </a:lnTo>
                <a:lnTo>
                  <a:pt x="17653" y="21176"/>
                </a:lnTo>
                <a:lnTo>
                  <a:pt x="17361" y="21269"/>
                </a:lnTo>
                <a:lnTo>
                  <a:pt x="17060" y="21355"/>
                </a:lnTo>
                <a:lnTo>
                  <a:pt x="16752" y="21428"/>
                </a:lnTo>
                <a:lnTo>
                  <a:pt x="16443" y="21487"/>
                </a:lnTo>
                <a:lnTo>
                  <a:pt x="16127" y="21540"/>
                </a:lnTo>
                <a:lnTo>
                  <a:pt x="15802" y="21574"/>
                </a:lnTo>
                <a:lnTo>
                  <a:pt x="15478" y="21593"/>
                </a:lnTo>
                <a:lnTo>
                  <a:pt x="15146" y="21600"/>
                </a:lnTo>
                <a:close/>
              </a:path>
            </a:pathLst>
          </a:custGeom>
          <a:ln w="19050" cap="rnd">
            <a:solidFill>
              <a:srgbClr val="ECE9E1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01" name="Google Shape;223;p39"/>
          <p:cNvSpPr/>
          <p:nvPr/>
        </p:nvSpPr>
        <p:spPr>
          <a:xfrm>
            <a:off x="6812026" y="-1074857"/>
            <a:ext cx="1773547" cy="2116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46" y="21600"/>
                </a:moveTo>
                <a:lnTo>
                  <a:pt x="6454" y="21600"/>
                </a:lnTo>
                <a:lnTo>
                  <a:pt x="6130" y="21593"/>
                </a:lnTo>
                <a:lnTo>
                  <a:pt x="5798" y="21574"/>
                </a:lnTo>
                <a:lnTo>
                  <a:pt x="5481" y="21540"/>
                </a:lnTo>
                <a:lnTo>
                  <a:pt x="5157" y="21487"/>
                </a:lnTo>
                <a:lnTo>
                  <a:pt x="4848" y="21428"/>
                </a:lnTo>
                <a:lnTo>
                  <a:pt x="4540" y="21355"/>
                </a:lnTo>
                <a:lnTo>
                  <a:pt x="4247" y="21269"/>
                </a:lnTo>
                <a:lnTo>
                  <a:pt x="3955" y="21176"/>
                </a:lnTo>
                <a:lnTo>
                  <a:pt x="3662" y="21063"/>
                </a:lnTo>
                <a:lnTo>
                  <a:pt x="3385" y="20944"/>
                </a:lnTo>
                <a:lnTo>
                  <a:pt x="3116" y="20812"/>
                </a:lnTo>
                <a:lnTo>
                  <a:pt x="2855" y="20672"/>
                </a:lnTo>
                <a:lnTo>
                  <a:pt x="2602" y="20520"/>
                </a:lnTo>
                <a:lnTo>
                  <a:pt x="2357" y="20361"/>
                </a:lnTo>
                <a:lnTo>
                  <a:pt x="2128" y="20189"/>
                </a:lnTo>
                <a:lnTo>
                  <a:pt x="1898" y="20010"/>
                </a:lnTo>
                <a:lnTo>
                  <a:pt x="1685" y="19824"/>
                </a:lnTo>
                <a:lnTo>
                  <a:pt x="1479" y="19626"/>
                </a:lnTo>
                <a:lnTo>
                  <a:pt x="1289" y="19420"/>
                </a:lnTo>
                <a:lnTo>
                  <a:pt x="1107" y="19208"/>
                </a:lnTo>
                <a:lnTo>
                  <a:pt x="941" y="18990"/>
                </a:lnTo>
                <a:lnTo>
                  <a:pt x="783" y="18764"/>
                </a:lnTo>
                <a:lnTo>
                  <a:pt x="640" y="18532"/>
                </a:lnTo>
                <a:lnTo>
                  <a:pt x="514" y="18294"/>
                </a:lnTo>
                <a:lnTo>
                  <a:pt x="396" y="18049"/>
                </a:lnTo>
                <a:lnTo>
                  <a:pt x="293" y="17797"/>
                </a:lnTo>
                <a:lnTo>
                  <a:pt x="205" y="17538"/>
                </a:lnTo>
                <a:lnTo>
                  <a:pt x="134" y="17280"/>
                </a:lnTo>
                <a:lnTo>
                  <a:pt x="79" y="17015"/>
                </a:lnTo>
                <a:lnTo>
                  <a:pt x="39" y="16743"/>
                </a:lnTo>
                <a:lnTo>
                  <a:pt x="16" y="16472"/>
                </a:lnTo>
                <a:lnTo>
                  <a:pt x="0" y="16193"/>
                </a:lnTo>
                <a:lnTo>
                  <a:pt x="0" y="5407"/>
                </a:lnTo>
                <a:lnTo>
                  <a:pt x="16" y="5129"/>
                </a:lnTo>
                <a:lnTo>
                  <a:pt x="39" y="4857"/>
                </a:lnTo>
                <a:lnTo>
                  <a:pt x="79" y="4585"/>
                </a:lnTo>
                <a:lnTo>
                  <a:pt x="134" y="4320"/>
                </a:lnTo>
                <a:lnTo>
                  <a:pt x="205" y="4062"/>
                </a:lnTo>
                <a:lnTo>
                  <a:pt x="293" y="3803"/>
                </a:lnTo>
                <a:lnTo>
                  <a:pt x="396" y="3552"/>
                </a:lnTo>
                <a:lnTo>
                  <a:pt x="514" y="3306"/>
                </a:lnTo>
                <a:lnTo>
                  <a:pt x="640" y="3068"/>
                </a:lnTo>
                <a:lnTo>
                  <a:pt x="783" y="2836"/>
                </a:lnTo>
                <a:lnTo>
                  <a:pt x="941" y="2611"/>
                </a:lnTo>
                <a:lnTo>
                  <a:pt x="1107" y="2392"/>
                </a:lnTo>
                <a:lnTo>
                  <a:pt x="1289" y="2180"/>
                </a:lnTo>
                <a:lnTo>
                  <a:pt x="1479" y="1975"/>
                </a:lnTo>
                <a:lnTo>
                  <a:pt x="1685" y="1776"/>
                </a:lnTo>
                <a:lnTo>
                  <a:pt x="1898" y="1590"/>
                </a:lnTo>
                <a:lnTo>
                  <a:pt x="2128" y="1411"/>
                </a:lnTo>
                <a:lnTo>
                  <a:pt x="2357" y="1239"/>
                </a:lnTo>
                <a:lnTo>
                  <a:pt x="2602" y="1080"/>
                </a:lnTo>
                <a:lnTo>
                  <a:pt x="2855" y="928"/>
                </a:lnTo>
                <a:lnTo>
                  <a:pt x="3116" y="789"/>
                </a:lnTo>
                <a:lnTo>
                  <a:pt x="3385" y="656"/>
                </a:lnTo>
                <a:lnTo>
                  <a:pt x="3662" y="537"/>
                </a:lnTo>
                <a:lnTo>
                  <a:pt x="3955" y="424"/>
                </a:lnTo>
                <a:lnTo>
                  <a:pt x="4247" y="331"/>
                </a:lnTo>
                <a:lnTo>
                  <a:pt x="4540" y="245"/>
                </a:lnTo>
                <a:lnTo>
                  <a:pt x="4848" y="172"/>
                </a:lnTo>
                <a:lnTo>
                  <a:pt x="5157" y="113"/>
                </a:lnTo>
                <a:lnTo>
                  <a:pt x="5481" y="60"/>
                </a:lnTo>
                <a:lnTo>
                  <a:pt x="5798" y="27"/>
                </a:lnTo>
                <a:lnTo>
                  <a:pt x="6130" y="7"/>
                </a:lnTo>
                <a:lnTo>
                  <a:pt x="6454" y="0"/>
                </a:lnTo>
                <a:lnTo>
                  <a:pt x="15146" y="0"/>
                </a:lnTo>
                <a:lnTo>
                  <a:pt x="15478" y="7"/>
                </a:lnTo>
                <a:lnTo>
                  <a:pt x="15802" y="27"/>
                </a:lnTo>
                <a:lnTo>
                  <a:pt x="16127" y="60"/>
                </a:lnTo>
                <a:lnTo>
                  <a:pt x="16443" y="113"/>
                </a:lnTo>
                <a:lnTo>
                  <a:pt x="16752" y="172"/>
                </a:lnTo>
                <a:lnTo>
                  <a:pt x="17060" y="245"/>
                </a:lnTo>
                <a:lnTo>
                  <a:pt x="17361" y="331"/>
                </a:lnTo>
                <a:lnTo>
                  <a:pt x="17653" y="424"/>
                </a:lnTo>
                <a:lnTo>
                  <a:pt x="17938" y="537"/>
                </a:lnTo>
                <a:lnTo>
                  <a:pt x="18215" y="656"/>
                </a:lnTo>
                <a:lnTo>
                  <a:pt x="18484" y="789"/>
                </a:lnTo>
                <a:lnTo>
                  <a:pt x="18745" y="928"/>
                </a:lnTo>
                <a:lnTo>
                  <a:pt x="18998" y="1080"/>
                </a:lnTo>
                <a:lnTo>
                  <a:pt x="19243" y="1239"/>
                </a:lnTo>
                <a:lnTo>
                  <a:pt x="19480" y="1411"/>
                </a:lnTo>
                <a:lnTo>
                  <a:pt x="19702" y="1590"/>
                </a:lnTo>
                <a:lnTo>
                  <a:pt x="19915" y="1776"/>
                </a:lnTo>
                <a:lnTo>
                  <a:pt x="20121" y="1975"/>
                </a:lnTo>
                <a:lnTo>
                  <a:pt x="20311" y="2180"/>
                </a:lnTo>
                <a:lnTo>
                  <a:pt x="20493" y="2392"/>
                </a:lnTo>
                <a:lnTo>
                  <a:pt x="20659" y="2611"/>
                </a:lnTo>
                <a:lnTo>
                  <a:pt x="20817" y="2836"/>
                </a:lnTo>
                <a:lnTo>
                  <a:pt x="20959" y="3068"/>
                </a:lnTo>
                <a:lnTo>
                  <a:pt x="21094" y="3306"/>
                </a:lnTo>
                <a:lnTo>
                  <a:pt x="21204" y="3552"/>
                </a:lnTo>
                <a:lnTo>
                  <a:pt x="21307" y="3803"/>
                </a:lnTo>
                <a:lnTo>
                  <a:pt x="21394" y="4062"/>
                </a:lnTo>
                <a:lnTo>
                  <a:pt x="21466" y="4320"/>
                </a:lnTo>
                <a:lnTo>
                  <a:pt x="21529" y="4585"/>
                </a:lnTo>
                <a:lnTo>
                  <a:pt x="21568" y="4857"/>
                </a:lnTo>
                <a:lnTo>
                  <a:pt x="21592" y="5129"/>
                </a:lnTo>
                <a:lnTo>
                  <a:pt x="21600" y="5407"/>
                </a:lnTo>
                <a:lnTo>
                  <a:pt x="21600" y="16193"/>
                </a:lnTo>
                <a:lnTo>
                  <a:pt x="21592" y="16472"/>
                </a:lnTo>
                <a:lnTo>
                  <a:pt x="21568" y="16743"/>
                </a:lnTo>
                <a:lnTo>
                  <a:pt x="21529" y="17015"/>
                </a:lnTo>
                <a:lnTo>
                  <a:pt x="21466" y="17280"/>
                </a:lnTo>
                <a:lnTo>
                  <a:pt x="21394" y="17538"/>
                </a:lnTo>
                <a:lnTo>
                  <a:pt x="21307" y="17797"/>
                </a:lnTo>
                <a:lnTo>
                  <a:pt x="21204" y="18049"/>
                </a:lnTo>
                <a:lnTo>
                  <a:pt x="21094" y="18294"/>
                </a:lnTo>
                <a:lnTo>
                  <a:pt x="20959" y="18532"/>
                </a:lnTo>
                <a:lnTo>
                  <a:pt x="20817" y="18764"/>
                </a:lnTo>
                <a:lnTo>
                  <a:pt x="20659" y="18990"/>
                </a:lnTo>
                <a:lnTo>
                  <a:pt x="20493" y="19208"/>
                </a:lnTo>
                <a:lnTo>
                  <a:pt x="20311" y="19420"/>
                </a:lnTo>
                <a:lnTo>
                  <a:pt x="20121" y="19626"/>
                </a:lnTo>
                <a:lnTo>
                  <a:pt x="19915" y="19824"/>
                </a:lnTo>
                <a:lnTo>
                  <a:pt x="19702" y="20010"/>
                </a:lnTo>
                <a:lnTo>
                  <a:pt x="19480" y="20189"/>
                </a:lnTo>
                <a:lnTo>
                  <a:pt x="19243" y="20361"/>
                </a:lnTo>
                <a:lnTo>
                  <a:pt x="18998" y="20520"/>
                </a:lnTo>
                <a:lnTo>
                  <a:pt x="18745" y="20672"/>
                </a:lnTo>
                <a:lnTo>
                  <a:pt x="18484" y="20812"/>
                </a:lnTo>
                <a:lnTo>
                  <a:pt x="18215" y="20944"/>
                </a:lnTo>
                <a:lnTo>
                  <a:pt x="17938" y="21063"/>
                </a:lnTo>
                <a:lnTo>
                  <a:pt x="17653" y="21176"/>
                </a:lnTo>
                <a:lnTo>
                  <a:pt x="17361" y="21269"/>
                </a:lnTo>
                <a:lnTo>
                  <a:pt x="17060" y="21355"/>
                </a:lnTo>
                <a:lnTo>
                  <a:pt x="16752" y="21428"/>
                </a:lnTo>
                <a:lnTo>
                  <a:pt x="16443" y="21487"/>
                </a:lnTo>
                <a:lnTo>
                  <a:pt x="16127" y="21540"/>
                </a:lnTo>
                <a:lnTo>
                  <a:pt x="15802" y="21574"/>
                </a:lnTo>
                <a:lnTo>
                  <a:pt x="15478" y="21593"/>
                </a:lnTo>
                <a:lnTo>
                  <a:pt x="15146" y="21600"/>
                </a:lnTo>
                <a:close/>
              </a:path>
            </a:pathLst>
          </a:custGeom>
          <a:ln w="19050" cap="rnd">
            <a:solidFill>
              <a:srgbClr val="ECE9E1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02" name="Google Shape;224;p39"/>
          <p:cNvSpPr/>
          <p:nvPr/>
        </p:nvSpPr>
        <p:spPr>
          <a:xfrm>
            <a:off x="2572499" y="4748212"/>
            <a:ext cx="3999002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3" name="Google Shape;225;p39"/>
          <p:cNvSpPr/>
          <p:nvPr/>
        </p:nvSpPr>
        <p:spPr>
          <a:xfrm>
            <a:off x="2572499" y="374618"/>
            <a:ext cx="3999002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45" name="Body Level One…"/>
          <p:cNvSpPr txBox="1"/>
          <p:nvPr>
            <p:ph type="body" sz="quarter" idx="1"/>
          </p:nvPr>
        </p:nvSpPr>
        <p:spPr>
          <a:xfrm>
            <a:off x="4803699" y="3215900"/>
            <a:ext cx="2742601" cy="1010701"/>
          </a:xfrm>
          <a:prstGeom prst="rect">
            <a:avLst/>
          </a:prstGeom>
        </p:spPr>
        <p:txBody>
          <a:bodyPr/>
          <a:lstStyle>
            <a:lvl1pPr marL="317500" indent="-177800" algn="ctr">
              <a:buClrTx/>
              <a:buSzTx/>
              <a:buNone/>
              <a:defRPr sz="1400">
                <a:solidFill>
                  <a:srgbClr val="252E47"/>
                </a:solidFill>
              </a:defRPr>
            </a:lvl1pPr>
            <a:lvl2pPr marL="317500" indent="279400" algn="ctr">
              <a:buClrTx/>
              <a:buSzTx/>
              <a:buNone/>
              <a:defRPr sz="1400">
                <a:solidFill>
                  <a:srgbClr val="252E47"/>
                </a:solidFill>
              </a:defRPr>
            </a:lvl2pPr>
            <a:lvl3pPr marL="317500" indent="736600" algn="ctr">
              <a:buClrTx/>
              <a:buSzTx/>
              <a:buNone/>
              <a:defRPr sz="1400">
                <a:solidFill>
                  <a:srgbClr val="252E47"/>
                </a:solidFill>
              </a:defRPr>
            </a:lvl3pPr>
            <a:lvl4pPr marL="317500" indent="1193800" algn="ctr">
              <a:buClrTx/>
              <a:buSzTx/>
              <a:buNone/>
              <a:defRPr sz="1400">
                <a:solidFill>
                  <a:srgbClr val="252E47"/>
                </a:solidFill>
              </a:defRPr>
            </a:lvl4pPr>
            <a:lvl5pPr marL="317500" indent="1651000" algn="ctr">
              <a:buClrTx/>
              <a:buSzTx/>
              <a:buNone/>
              <a:defRPr sz="1400">
                <a:solidFill>
                  <a:srgbClr val="252E47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48" name="Google Shape;30;p5"/>
          <p:cNvGrpSpPr/>
          <p:nvPr/>
        </p:nvGrpSpPr>
        <p:grpSpPr>
          <a:xfrm>
            <a:off x="-2011415" y="4426670"/>
            <a:ext cx="3995953" cy="564601"/>
            <a:chOff x="0" y="0"/>
            <a:chExt cx="3995951" cy="564600"/>
          </a:xfrm>
        </p:grpSpPr>
        <p:sp>
          <p:nvSpPr>
            <p:cNvPr id="46" name="Google Shape;31;p5"/>
            <p:cNvSpPr/>
            <p:nvPr/>
          </p:nvSpPr>
          <p:spPr>
            <a:xfrm rot="10800000">
              <a:off x="2083929" y="0"/>
              <a:ext cx="1912023" cy="56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00" y="0"/>
                    <a:pt x="10800" y="5400"/>
                    <a:pt x="10800" y="10800"/>
                  </a:cubicBezTo>
                  <a:cubicBezTo>
                    <a:pt x="10800" y="16200"/>
                    <a:pt x="16200" y="21600"/>
                    <a:pt x="21600" y="21600"/>
                  </a:cubicBezTo>
                </a:path>
              </a:pathLst>
            </a:custGeom>
            <a:noFill/>
            <a:ln w="190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7" name="Google Shape;32;p5"/>
            <p:cNvSpPr/>
            <p:nvPr/>
          </p:nvSpPr>
          <p:spPr>
            <a:xfrm flipH="1" rot="10800000">
              <a:off x="0" y="275"/>
              <a:ext cx="2085913" cy="563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00" y="0"/>
                    <a:pt x="10800" y="5400"/>
                    <a:pt x="10800" y="10800"/>
                  </a:cubicBezTo>
                  <a:cubicBezTo>
                    <a:pt x="10800" y="16200"/>
                    <a:pt x="16200" y="21600"/>
                    <a:pt x="21600" y="21600"/>
                  </a:cubicBezTo>
                </a:path>
              </a:pathLst>
            </a:custGeom>
            <a:noFill/>
            <a:ln w="190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51" name="Google Shape;33;p5"/>
          <p:cNvGrpSpPr/>
          <p:nvPr/>
        </p:nvGrpSpPr>
        <p:grpSpPr>
          <a:xfrm>
            <a:off x="7156895" y="364487"/>
            <a:ext cx="3995952" cy="564602"/>
            <a:chOff x="0" y="0"/>
            <a:chExt cx="3995951" cy="564600"/>
          </a:xfrm>
        </p:grpSpPr>
        <p:sp>
          <p:nvSpPr>
            <p:cNvPr id="49" name="Google Shape;34;p5"/>
            <p:cNvSpPr/>
            <p:nvPr/>
          </p:nvSpPr>
          <p:spPr>
            <a:xfrm flipH="1" rot="10800000">
              <a:off x="-1" y="-1"/>
              <a:ext cx="1912023" cy="56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00" y="0"/>
                    <a:pt x="10800" y="5400"/>
                    <a:pt x="10800" y="10800"/>
                  </a:cubicBezTo>
                  <a:cubicBezTo>
                    <a:pt x="10800" y="16200"/>
                    <a:pt x="16200" y="21600"/>
                    <a:pt x="21600" y="21600"/>
                  </a:cubicBezTo>
                </a:path>
              </a:pathLst>
            </a:custGeom>
            <a:noFill/>
            <a:ln w="190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50" name="Google Shape;35;p5"/>
            <p:cNvSpPr/>
            <p:nvPr/>
          </p:nvSpPr>
          <p:spPr>
            <a:xfrm rot="10800000">
              <a:off x="1910038" y="274"/>
              <a:ext cx="2085914" cy="563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00" y="0"/>
                    <a:pt x="10800" y="5400"/>
                    <a:pt x="10800" y="10800"/>
                  </a:cubicBezTo>
                  <a:cubicBezTo>
                    <a:pt x="10800" y="16200"/>
                    <a:pt x="16200" y="21600"/>
                    <a:pt x="21600" y="21600"/>
                  </a:cubicBezTo>
                </a:path>
              </a:pathLst>
            </a:custGeom>
            <a:noFill/>
            <a:ln w="190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bg>
      <p:bgPr>
        <a:solidFill>
          <a:srgbClr val="E9E4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Body Level One…"/>
          <p:cNvSpPr txBox="1"/>
          <p:nvPr>
            <p:ph type="body" sz="quarter" idx="1"/>
          </p:nvPr>
        </p:nvSpPr>
        <p:spPr>
          <a:xfrm>
            <a:off x="4572000" y="857250"/>
            <a:ext cx="3858601" cy="1714201"/>
          </a:xfrm>
          <a:prstGeom prst="rect">
            <a:avLst/>
          </a:prstGeom>
        </p:spPr>
        <p:txBody>
          <a:bodyPr/>
          <a:lstStyle>
            <a:lvl1pPr marL="228600" indent="0" algn="r" rtl="1">
              <a:buClrTx/>
              <a:buSzTx/>
              <a:buNone/>
              <a:defRPr b="1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1277257" indent="-680357" algn="r" rtl="1">
              <a:buClrTx/>
              <a:buSzPts val="3000"/>
              <a:buChar char="○"/>
              <a:defRPr b="1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734457" indent="-680357" algn="r" rtl="1">
              <a:buClrTx/>
              <a:buSzPts val="3000"/>
              <a:buChar char="■"/>
              <a:defRPr b="1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2191657" indent="-680357" algn="r" rtl="1">
              <a:buClrTx/>
              <a:buSzPts val="3000"/>
              <a:buChar char="●"/>
              <a:defRPr b="1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648857" indent="-680357" algn="r" rtl="1">
              <a:buClrTx/>
              <a:buSzPts val="3000"/>
              <a:buChar char="○"/>
              <a:defRPr b="1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Text"/>
          <p:cNvSpPr txBox="1"/>
          <p:nvPr>
            <p:ph type="title"/>
          </p:nvPr>
        </p:nvSpPr>
        <p:spPr>
          <a:xfrm>
            <a:off x="1991649" y="1354713"/>
            <a:ext cx="5183701" cy="1729801"/>
          </a:xfrm>
          <a:prstGeom prst="rect">
            <a:avLst/>
          </a:prstGeom>
        </p:spPr>
        <p:txBody>
          <a:bodyPr/>
          <a:lstStyle>
            <a:lvl1pPr algn="ctr">
              <a:defRPr sz="10000"/>
            </a:lvl1pPr>
          </a:lstStyle>
          <a:p>
            <a:pPr/>
            <a:r>
              <a:t>Title Text</a:t>
            </a:r>
          </a:p>
        </p:txBody>
      </p:sp>
      <p:sp>
        <p:nvSpPr>
          <p:cNvPr id="68" name="Body Level One…"/>
          <p:cNvSpPr txBox="1"/>
          <p:nvPr>
            <p:ph type="body" sz="quarter" idx="1"/>
          </p:nvPr>
        </p:nvSpPr>
        <p:spPr>
          <a:xfrm>
            <a:off x="2147049" y="3014563"/>
            <a:ext cx="4872901" cy="801001"/>
          </a:xfrm>
          <a:prstGeom prst="rect">
            <a:avLst/>
          </a:prstGeom>
        </p:spPr>
        <p:txBody>
          <a:bodyPr/>
          <a:lstStyle>
            <a:lvl1pPr marL="317500" indent="-177800" algn="ctr">
              <a:buClrTx/>
              <a:buSzTx/>
              <a:buNone/>
              <a:defRPr sz="1400">
                <a:solidFill>
                  <a:srgbClr val="252E47"/>
                </a:solidFill>
              </a:defRPr>
            </a:lvl1pPr>
            <a:lvl2pPr marL="317500" indent="279400" algn="ctr">
              <a:buClrTx/>
              <a:buSzTx/>
              <a:buNone/>
              <a:defRPr sz="1400">
                <a:solidFill>
                  <a:srgbClr val="252E47"/>
                </a:solidFill>
              </a:defRPr>
            </a:lvl2pPr>
            <a:lvl3pPr marL="317500" indent="736600" algn="ctr">
              <a:buClrTx/>
              <a:buSzTx/>
              <a:buNone/>
              <a:defRPr sz="1400">
                <a:solidFill>
                  <a:srgbClr val="252E47"/>
                </a:solidFill>
              </a:defRPr>
            </a:lvl3pPr>
            <a:lvl4pPr marL="317500" indent="1193800" algn="ctr">
              <a:buClrTx/>
              <a:buSzTx/>
              <a:buNone/>
              <a:defRPr sz="1400">
                <a:solidFill>
                  <a:srgbClr val="252E47"/>
                </a:solidFill>
              </a:defRPr>
            </a:lvl4pPr>
            <a:lvl5pPr marL="317500" indent="1651000" algn="ctr">
              <a:buClrTx/>
              <a:buSzTx/>
              <a:buNone/>
              <a:defRPr sz="1400">
                <a:solidFill>
                  <a:srgbClr val="252E47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Google Shape;41;p7"/>
          <p:cNvSpPr/>
          <p:nvPr/>
        </p:nvSpPr>
        <p:spPr>
          <a:xfrm>
            <a:off x="-617939" y="4326799"/>
            <a:ext cx="1773547" cy="21168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46" y="21600"/>
                </a:moveTo>
                <a:lnTo>
                  <a:pt x="6454" y="21600"/>
                </a:lnTo>
                <a:lnTo>
                  <a:pt x="6130" y="21593"/>
                </a:lnTo>
                <a:lnTo>
                  <a:pt x="5798" y="21574"/>
                </a:lnTo>
                <a:lnTo>
                  <a:pt x="5481" y="21540"/>
                </a:lnTo>
                <a:lnTo>
                  <a:pt x="5157" y="21487"/>
                </a:lnTo>
                <a:lnTo>
                  <a:pt x="4848" y="21428"/>
                </a:lnTo>
                <a:lnTo>
                  <a:pt x="4540" y="21355"/>
                </a:lnTo>
                <a:lnTo>
                  <a:pt x="4247" y="21269"/>
                </a:lnTo>
                <a:lnTo>
                  <a:pt x="3955" y="21176"/>
                </a:lnTo>
                <a:lnTo>
                  <a:pt x="3662" y="21063"/>
                </a:lnTo>
                <a:lnTo>
                  <a:pt x="3385" y="20944"/>
                </a:lnTo>
                <a:lnTo>
                  <a:pt x="3116" y="20812"/>
                </a:lnTo>
                <a:lnTo>
                  <a:pt x="2855" y="20672"/>
                </a:lnTo>
                <a:lnTo>
                  <a:pt x="2602" y="20520"/>
                </a:lnTo>
                <a:lnTo>
                  <a:pt x="2357" y="20361"/>
                </a:lnTo>
                <a:lnTo>
                  <a:pt x="2128" y="20189"/>
                </a:lnTo>
                <a:lnTo>
                  <a:pt x="1898" y="20010"/>
                </a:lnTo>
                <a:lnTo>
                  <a:pt x="1685" y="19824"/>
                </a:lnTo>
                <a:lnTo>
                  <a:pt x="1479" y="19626"/>
                </a:lnTo>
                <a:lnTo>
                  <a:pt x="1289" y="19420"/>
                </a:lnTo>
                <a:lnTo>
                  <a:pt x="1107" y="19208"/>
                </a:lnTo>
                <a:lnTo>
                  <a:pt x="941" y="18990"/>
                </a:lnTo>
                <a:lnTo>
                  <a:pt x="783" y="18764"/>
                </a:lnTo>
                <a:lnTo>
                  <a:pt x="640" y="18532"/>
                </a:lnTo>
                <a:lnTo>
                  <a:pt x="514" y="18294"/>
                </a:lnTo>
                <a:lnTo>
                  <a:pt x="396" y="18049"/>
                </a:lnTo>
                <a:lnTo>
                  <a:pt x="293" y="17797"/>
                </a:lnTo>
                <a:lnTo>
                  <a:pt x="205" y="17538"/>
                </a:lnTo>
                <a:lnTo>
                  <a:pt x="134" y="17280"/>
                </a:lnTo>
                <a:lnTo>
                  <a:pt x="79" y="17015"/>
                </a:lnTo>
                <a:lnTo>
                  <a:pt x="39" y="16743"/>
                </a:lnTo>
                <a:lnTo>
                  <a:pt x="16" y="16472"/>
                </a:lnTo>
                <a:lnTo>
                  <a:pt x="0" y="16193"/>
                </a:lnTo>
                <a:lnTo>
                  <a:pt x="0" y="5407"/>
                </a:lnTo>
                <a:lnTo>
                  <a:pt x="16" y="5129"/>
                </a:lnTo>
                <a:lnTo>
                  <a:pt x="39" y="4857"/>
                </a:lnTo>
                <a:lnTo>
                  <a:pt x="79" y="4585"/>
                </a:lnTo>
                <a:lnTo>
                  <a:pt x="134" y="4320"/>
                </a:lnTo>
                <a:lnTo>
                  <a:pt x="205" y="4062"/>
                </a:lnTo>
                <a:lnTo>
                  <a:pt x="293" y="3803"/>
                </a:lnTo>
                <a:lnTo>
                  <a:pt x="396" y="3552"/>
                </a:lnTo>
                <a:lnTo>
                  <a:pt x="514" y="3306"/>
                </a:lnTo>
                <a:lnTo>
                  <a:pt x="640" y="3068"/>
                </a:lnTo>
                <a:lnTo>
                  <a:pt x="783" y="2836"/>
                </a:lnTo>
                <a:lnTo>
                  <a:pt x="941" y="2611"/>
                </a:lnTo>
                <a:lnTo>
                  <a:pt x="1107" y="2392"/>
                </a:lnTo>
                <a:lnTo>
                  <a:pt x="1289" y="2180"/>
                </a:lnTo>
                <a:lnTo>
                  <a:pt x="1479" y="1975"/>
                </a:lnTo>
                <a:lnTo>
                  <a:pt x="1685" y="1776"/>
                </a:lnTo>
                <a:lnTo>
                  <a:pt x="1898" y="1590"/>
                </a:lnTo>
                <a:lnTo>
                  <a:pt x="2128" y="1411"/>
                </a:lnTo>
                <a:lnTo>
                  <a:pt x="2357" y="1239"/>
                </a:lnTo>
                <a:lnTo>
                  <a:pt x="2602" y="1080"/>
                </a:lnTo>
                <a:lnTo>
                  <a:pt x="2855" y="928"/>
                </a:lnTo>
                <a:lnTo>
                  <a:pt x="3116" y="789"/>
                </a:lnTo>
                <a:lnTo>
                  <a:pt x="3385" y="656"/>
                </a:lnTo>
                <a:lnTo>
                  <a:pt x="3662" y="537"/>
                </a:lnTo>
                <a:lnTo>
                  <a:pt x="3955" y="424"/>
                </a:lnTo>
                <a:lnTo>
                  <a:pt x="4247" y="331"/>
                </a:lnTo>
                <a:lnTo>
                  <a:pt x="4540" y="245"/>
                </a:lnTo>
                <a:lnTo>
                  <a:pt x="4848" y="172"/>
                </a:lnTo>
                <a:lnTo>
                  <a:pt x="5157" y="113"/>
                </a:lnTo>
                <a:lnTo>
                  <a:pt x="5481" y="60"/>
                </a:lnTo>
                <a:lnTo>
                  <a:pt x="5798" y="27"/>
                </a:lnTo>
                <a:lnTo>
                  <a:pt x="6130" y="7"/>
                </a:lnTo>
                <a:lnTo>
                  <a:pt x="6454" y="0"/>
                </a:lnTo>
                <a:lnTo>
                  <a:pt x="15146" y="0"/>
                </a:lnTo>
                <a:lnTo>
                  <a:pt x="15478" y="7"/>
                </a:lnTo>
                <a:lnTo>
                  <a:pt x="15802" y="27"/>
                </a:lnTo>
                <a:lnTo>
                  <a:pt x="16127" y="60"/>
                </a:lnTo>
                <a:lnTo>
                  <a:pt x="16443" y="113"/>
                </a:lnTo>
                <a:lnTo>
                  <a:pt x="16752" y="172"/>
                </a:lnTo>
                <a:lnTo>
                  <a:pt x="17060" y="245"/>
                </a:lnTo>
                <a:lnTo>
                  <a:pt x="17361" y="331"/>
                </a:lnTo>
                <a:lnTo>
                  <a:pt x="17653" y="424"/>
                </a:lnTo>
                <a:lnTo>
                  <a:pt x="17938" y="537"/>
                </a:lnTo>
                <a:lnTo>
                  <a:pt x="18215" y="656"/>
                </a:lnTo>
                <a:lnTo>
                  <a:pt x="18484" y="789"/>
                </a:lnTo>
                <a:lnTo>
                  <a:pt x="18745" y="928"/>
                </a:lnTo>
                <a:lnTo>
                  <a:pt x="18998" y="1080"/>
                </a:lnTo>
                <a:lnTo>
                  <a:pt x="19243" y="1239"/>
                </a:lnTo>
                <a:lnTo>
                  <a:pt x="19480" y="1411"/>
                </a:lnTo>
                <a:lnTo>
                  <a:pt x="19702" y="1590"/>
                </a:lnTo>
                <a:lnTo>
                  <a:pt x="19915" y="1776"/>
                </a:lnTo>
                <a:lnTo>
                  <a:pt x="20121" y="1975"/>
                </a:lnTo>
                <a:lnTo>
                  <a:pt x="20311" y="2180"/>
                </a:lnTo>
                <a:lnTo>
                  <a:pt x="20493" y="2392"/>
                </a:lnTo>
                <a:lnTo>
                  <a:pt x="20659" y="2611"/>
                </a:lnTo>
                <a:lnTo>
                  <a:pt x="20817" y="2836"/>
                </a:lnTo>
                <a:lnTo>
                  <a:pt x="20959" y="3068"/>
                </a:lnTo>
                <a:lnTo>
                  <a:pt x="21094" y="3306"/>
                </a:lnTo>
                <a:lnTo>
                  <a:pt x="21204" y="3552"/>
                </a:lnTo>
                <a:lnTo>
                  <a:pt x="21307" y="3803"/>
                </a:lnTo>
                <a:lnTo>
                  <a:pt x="21394" y="4062"/>
                </a:lnTo>
                <a:lnTo>
                  <a:pt x="21466" y="4320"/>
                </a:lnTo>
                <a:lnTo>
                  <a:pt x="21529" y="4585"/>
                </a:lnTo>
                <a:lnTo>
                  <a:pt x="21568" y="4857"/>
                </a:lnTo>
                <a:lnTo>
                  <a:pt x="21592" y="5129"/>
                </a:lnTo>
                <a:lnTo>
                  <a:pt x="21600" y="5407"/>
                </a:lnTo>
                <a:lnTo>
                  <a:pt x="21600" y="16193"/>
                </a:lnTo>
                <a:lnTo>
                  <a:pt x="21592" y="16472"/>
                </a:lnTo>
                <a:lnTo>
                  <a:pt x="21568" y="16743"/>
                </a:lnTo>
                <a:lnTo>
                  <a:pt x="21529" y="17015"/>
                </a:lnTo>
                <a:lnTo>
                  <a:pt x="21466" y="17280"/>
                </a:lnTo>
                <a:lnTo>
                  <a:pt x="21394" y="17538"/>
                </a:lnTo>
                <a:lnTo>
                  <a:pt x="21307" y="17797"/>
                </a:lnTo>
                <a:lnTo>
                  <a:pt x="21204" y="18049"/>
                </a:lnTo>
                <a:lnTo>
                  <a:pt x="21094" y="18294"/>
                </a:lnTo>
                <a:lnTo>
                  <a:pt x="20959" y="18532"/>
                </a:lnTo>
                <a:lnTo>
                  <a:pt x="20817" y="18764"/>
                </a:lnTo>
                <a:lnTo>
                  <a:pt x="20659" y="18990"/>
                </a:lnTo>
                <a:lnTo>
                  <a:pt x="20493" y="19208"/>
                </a:lnTo>
                <a:lnTo>
                  <a:pt x="20311" y="19420"/>
                </a:lnTo>
                <a:lnTo>
                  <a:pt x="20121" y="19626"/>
                </a:lnTo>
                <a:lnTo>
                  <a:pt x="19915" y="19824"/>
                </a:lnTo>
                <a:lnTo>
                  <a:pt x="19702" y="20010"/>
                </a:lnTo>
                <a:lnTo>
                  <a:pt x="19480" y="20189"/>
                </a:lnTo>
                <a:lnTo>
                  <a:pt x="19243" y="20361"/>
                </a:lnTo>
                <a:lnTo>
                  <a:pt x="18998" y="20520"/>
                </a:lnTo>
                <a:lnTo>
                  <a:pt x="18745" y="20672"/>
                </a:lnTo>
                <a:lnTo>
                  <a:pt x="18484" y="20812"/>
                </a:lnTo>
                <a:lnTo>
                  <a:pt x="18215" y="20944"/>
                </a:lnTo>
                <a:lnTo>
                  <a:pt x="17938" y="21063"/>
                </a:lnTo>
                <a:lnTo>
                  <a:pt x="17653" y="21176"/>
                </a:lnTo>
                <a:lnTo>
                  <a:pt x="17361" y="21269"/>
                </a:lnTo>
                <a:lnTo>
                  <a:pt x="17060" y="21355"/>
                </a:lnTo>
                <a:lnTo>
                  <a:pt x="16752" y="21428"/>
                </a:lnTo>
                <a:lnTo>
                  <a:pt x="16443" y="21487"/>
                </a:lnTo>
                <a:lnTo>
                  <a:pt x="16127" y="21540"/>
                </a:lnTo>
                <a:lnTo>
                  <a:pt x="15802" y="21574"/>
                </a:lnTo>
                <a:lnTo>
                  <a:pt x="15478" y="21593"/>
                </a:lnTo>
                <a:lnTo>
                  <a:pt x="15146" y="21600"/>
                </a:lnTo>
                <a:close/>
              </a:path>
            </a:pathLst>
          </a:custGeom>
          <a:ln w="19050" cap="rnd">
            <a:solidFill>
              <a:srgbClr val="ECE9E1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72" name="Google Shape;42;p7"/>
          <p:cNvGrpSpPr/>
          <p:nvPr/>
        </p:nvGrpSpPr>
        <p:grpSpPr>
          <a:xfrm>
            <a:off x="2574010" y="3989325"/>
            <a:ext cx="3995952" cy="564601"/>
            <a:chOff x="0" y="0"/>
            <a:chExt cx="3995951" cy="564599"/>
          </a:xfrm>
        </p:grpSpPr>
        <p:sp>
          <p:nvSpPr>
            <p:cNvPr id="70" name="Google Shape;43;p7"/>
            <p:cNvSpPr/>
            <p:nvPr/>
          </p:nvSpPr>
          <p:spPr>
            <a:xfrm flipH="1">
              <a:off x="2083929" y="0"/>
              <a:ext cx="1912023" cy="56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00" y="0"/>
                    <a:pt x="10800" y="5400"/>
                    <a:pt x="10800" y="10800"/>
                  </a:cubicBezTo>
                  <a:cubicBezTo>
                    <a:pt x="10800" y="16200"/>
                    <a:pt x="16200" y="21600"/>
                    <a:pt x="21600" y="21600"/>
                  </a:cubicBezTo>
                </a:path>
              </a:pathLst>
            </a:custGeom>
            <a:noFill/>
            <a:ln w="190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1" name="Google Shape;44;p7"/>
            <p:cNvSpPr/>
            <p:nvPr/>
          </p:nvSpPr>
          <p:spPr>
            <a:xfrm>
              <a:off x="0" y="924"/>
              <a:ext cx="2085913" cy="563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00" y="0"/>
                    <a:pt x="10800" y="5400"/>
                    <a:pt x="10800" y="10800"/>
                  </a:cubicBezTo>
                  <a:cubicBezTo>
                    <a:pt x="10800" y="16200"/>
                    <a:pt x="16200" y="21600"/>
                    <a:pt x="21600" y="21600"/>
                  </a:cubicBezTo>
                </a:path>
              </a:pathLst>
            </a:custGeom>
            <a:noFill/>
            <a:ln w="190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75" name="Google Shape;45;p7"/>
          <p:cNvGrpSpPr/>
          <p:nvPr/>
        </p:nvGrpSpPr>
        <p:grpSpPr>
          <a:xfrm>
            <a:off x="2574010" y="589574"/>
            <a:ext cx="3995952" cy="564602"/>
            <a:chOff x="0" y="0"/>
            <a:chExt cx="3995951" cy="564600"/>
          </a:xfrm>
        </p:grpSpPr>
        <p:sp>
          <p:nvSpPr>
            <p:cNvPr id="73" name="Google Shape;46;p7"/>
            <p:cNvSpPr/>
            <p:nvPr/>
          </p:nvSpPr>
          <p:spPr>
            <a:xfrm flipH="1" rot="10800000">
              <a:off x="-1" y="-1"/>
              <a:ext cx="1912023" cy="56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00" y="0"/>
                    <a:pt x="10800" y="5400"/>
                    <a:pt x="10800" y="10800"/>
                  </a:cubicBezTo>
                  <a:cubicBezTo>
                    <a:pt x="10800" y="16200"/>
                    <a:pt x="16200" y="21600"/>
                    <a:pt x="21600" y="21600"/>
                  </a:cubicBezTo>
                </a:path>
              </a:pathLst>
            </a:custGeom>
            <a:noFill/>
            <a:ln w="190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4" name="Google Shape;47;p7"/>
            <p:cNvSpPr/>
            <p:nvPr/>
          </p:nvSpPr>
          <p:spPr>
            <a:xfrm rot="10800000">
              <a:off x="1910038" y="274"/>
              <a:ext cx="2085914" cy="563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00" y="0"/>
                    <a:pt x="10800" y="5400"/>
                    <a:pt x="10800" y="10800"/>
                  </a:cubicBezTo>
                  <a:cubicBezTo>
                    <a:pt x="10800" y="16200"/>
                    <a:pt x="16200" y="21600"/>
                    <a:pt x="21600" y="21600"/>
                  </a:cubicBezTo>
                </a:path>
              </a:pathLst>
            </a:custGeom>
            <a:noFill/>
            <a:ln w="190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76" name="Google Shape;48;p7"/>
          <p:cNvSpPr/>
          <p:nvPr/>
        </p:nvSpPr>
        <p:spPr>
          <a:xfrm>
            <a:off x="7988336" y="-1162502"/>
            <a:ext cx="1773547" cy="2116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46" y="21600"/>
                </a:moveTo>
                <a:lnTo>
                  <a:pt x="6454" y="21600"/>
                </a:lnTo>
                <a:lnTo>
                  <a:pt x="6130" y="21593"/>
                </a:lnTo>
                <a:lnTo>
                  <a:pt x="5798" y="21574"/>
                </a:lnTo>
                <a:lnTo>
                  <a:pt x="5481" y="21540"/>
                </a:lnTo>
                <a:lnTo>
                  <a:pt x="5157" y="21487"/>
                </a:lnTo>
                <a:lnTo>
                  <a:pt x="4848" y="21428"/>
                </a:lnTo>
                <a:lnTo>
                  <a:pt x="4540" y="21355"/>
                </a:lnTo>
                <a:lnTo>
                  <a:pt x="4247" y="21269"/>
                </a:lnTo>
                <a:lnTo>
                  <a:pt x="3955" y="21176"/>
                </a:lnTo>
                <a:lnTo>
                  <a:pt x="3662" y="21063"/>
                </a:lnTo>
                <a:lnTo>
                  <a:pt x="3385" y="20944"/>
                </a:lnTo>
                <a:lnTo>
                  <a:pt x="3116" y="20812"/>
                </a:lnTo>
                <a:lnTo>
                  <a:pt x="2855" y="20672"/>
                </a:lnTo>
                <a:lnTo>
                  <a:pt x="2602" y="20520"/>
                </a:lnTo>
                <a:lnTo>
                  <a:pt x="2357" y="20361"/>
                </a:lnTo>
                <a:lnTo>
                  <a:pt x="2128" y="20189"/>
                </a:lnTo>
                <a:lnTo>
                  <a:pt x="1898" y="20010"/>
                </a:lnTo>
                <a:lnTo>
                  <a:pt x="1685" y="19824"/>
                </a:lnTo>
                <a:lnTo>
                  <a:pt x="1479" y="19626"/>
                </a:lnTo>
                <a:lnTo>
                  <a:pt x="1289" y="19420"/>
                </a:lnTo>
                <a:lnTo>
                  <a:pt x="1107" y="19208"/>
                </a:lnTo>
                <a:lnTo>
                  <a:pt x="941" y="18990"/>
                </a:lnTo>
                <a:lnTo>
                  <a:pt x="783" y="18764"/>
                </a:lnTo>
                <a:lnTo>
                  <a:pt x="640" y="18532"/>
                </a:lnTo>
                <a:lnTo>
                  <a:pt x="514" y="18294"/>
                </a:lnTo>
                <a:lnTo>
                  <a:pt x="396" y="18049"/>
                </a:lnTo>
                <a:lnTo>
                  <a:pt x="293" y="17797"/>
                </a:lnTo>
                <a:lnTo>
                  <a:pt x="205" y="17538"/>
                </a:lnTo>
                <a:lnTo>
                  <a:pt x="134" y="17280"/>
                </a:lnTo>
                <a:lnTo>
                  <a:pt x="79" y="17015"/>
                </a:lnTo>
                <a:lnTo>
                  <a:pt x="39" y="16743"/>
                </a:lnTo>
                <a:lnTo>
                  <a:pt x="16" y="16472"/>
                </a:lnTo>
                <a:lnTo>
                  <a:pt x="0" y="16193"/>
                </a:lnTo>
                <a:lnTo>
                  <a:pt x="0" y="5407"/>
                </a:lnTo>
                <a:lnTo>
                  <a:pt x="16" y="5129"/>
                </a:lnTo>
                <a:lnTo>
                  <a:pt x="39" y="4857"/>
                </a:lnTo>
                <a:lnTo>
                  <a:pt x="79" y="4585"/>
                </a:lnTo>
                <a:lnTo>
                  <a:pt x="134" y="4320"/>
                </a:lnTo>
                <a:lnTo>
                  <a:pt x="205" y="4062"/>
                </a:lnTo>
                <a:lnTo>
                  <a:pt x="293" y="3803"/>
                </a:lnTo>
                <a:lnTo>
                  <a:pt x="396" y="3552"/>
                </a:lnTo>
                <a:lnTo>
                  <a:pt x="514" y="3306"/>
                </a:lnTo>
                <a:lnTo>
                  <a:pt x="640" y="3068"/>
                </a:lnTo>
                <a:lnTo>
                  <a:pt x="783" y="2836"/>
                </a:lnTo>
                <a:lnTo>
                  <a:pt x="941" y="2611"/>
                </a:lnTo>
                <a:lnTo>
                  <a:pt x="1107" y="2392"/>
                </a:lnTo>
                <a:lnTo>
                  <a:pt x="1289" y="2180"/>
                </a:lnTo>
                <a:lnTo>
                  <a:pt x="1479" y="1975"/>
                </a:lnTo>
                <a:lnTo>
                  <a:pt x="1685" y="1776"/>
                </a:lnTo>
                <a:lnTo>
                  <a:pt x="1898" y="1590"/>
                </a:lnTo>
                <a:lnTo>
                  <a:pt x="2128" y="1411"/>
                </a:lnTo>
                <a:lnTo>
                  <a:pt x="2357" y="1239"/>
                </a:lnTo>
                <a:lnTo>
                  <a:pt x="2602" y="1080"/>
                </a:lnTo>
                <a:lnTo>
                  <a:pt x="2855" y="928"/>
                </a:lnTo>
                <a:lnTo>
                  <a:pt x="3116" y="789"/>
                </a:lnTo>
                <a:lnTo>
                  <a:pt x="3385" y="656"/>
                </a:lnTo>
                <a:lnTo>
                  <a:pt x="3662" y="537"/>
                </a:lnTo>
                <a:lnTo>
                  <a:pt x="3955" y="424"/>
                </a:lnTo>
                <a:lnTo>
                  <a:pt x="4247" y="331"/>
                </a:lnTo>
                <a:lnTo>
                  <a:pt x="4540" y="245"/>
                </a:lnTo>
                <a:lnTo>
                  <a:pt x="4848" y="172"/>
                </a:lnTo>
                <a:lnTo>
                  <a:pt x="5157" y="113"/>
                </a:lnTo>
                <a:lnTo>
                  <a:pt x="5481" y="60"/>
                </a:lnTo>
                <a:lnTo>
                  <a:pt x="5798" y="27"/>
                </a:lnTo>
                <a:lnTo>
                  <a:pt x="6130" y="7"/>
                </a:lnTo>
                <a:lnTo>
                  <a:pt x="6454" y="0"/>
                </a:lnTo>
                <a:lnTo>
                  <a:pt x="15146" y="0"/>
                </a:lnTo>
                <a:lnTo>
                  <a:pt x="15478" y="7"/>
                </a:lnTo>
                <a:lnTo>
                  <a:pt x="15802" y="27"/>
                </a:lnTo>
                <a:lnTo>
                  <a:pt x="16127" y="60"/>
                </a:lnTo>
                <a:lnTo>
                  <a:pt x="16443" y="113"/>
                </a:lnTo>
                <a:lnTo>
                  <a:pt x="16752" y="172"/>
                </a:lnTo>
                <a:lnTo>
                  <a:pt x="17060" y="245"/>
                </a:lnTo>
                <a:lnTo>
                  <a:pt x="17361" y="331"/>
                </a:lnTo>
                <a:lnTo>
                  <a:pt x="17653" y="424"/>
                </a:lnTo>
                <a:lnTo>
                  <a:pt x="17938" y="537"/>
                </a:lnTo>
                <a:lnTo>
                  <a:pt x="18215" y="656"/>
                </a:lnTo>
                <a:lnTo>
                  <a:pt x="18484" y="789"/>
                </a:lnTo>
                <a:lnTo>
                  <a:pt x="18745" y="928"/>
                </a:lnTo>
                <a:lnTo>
                  <a:pt x="18998" y="1080"/>
                </a:lnTo>
                <a:lnTo>
                  <a:pt x="19243" y="1239"/>
                </a:lnTo>
                <a:lnTo>
                  <a:pt x="19480" y="1411"/>
                </a:lnTo>
                <a:lnTo>
                  <a:pt x="19702" y="1590"/>
                </a:lnTo>
                <a:lnTo>
                  <a:pt x="19915" y="1776"/>
                </a:lnTo>
                <a:lnTo>
                  <a:pt x="20121" y="1975"/>
                </a:lnTo>
                <a:lnTo>
                  <a:pt x="20311" y="2180"/>
                </a:lnTo>
                <a:lnTo>
                  <a:pt x="20493" y="2392"/>
                </a:lnTo>
                <a:lnTo>
                  <a:pt x="20659" y="2611"/>
                </a:lnTo>
                <a:lnTo>
                  <a:pt x="20817" y="2836"/>
                </a:lnTo>
                <a:lnTo>
                  <a:pt x="20959" y="3068"/>
                </a:lnTo>
                <a:lnTo>
                  <a:pt x="21094" y="3306"/>
                </a:lnTo>
                <a:lnTo>
                  <a:pt x="21204" y="3552"/>
                </a:lnTo>
                <a:lnTo>
                  <a:pt x="21307" y="3803"/>
                </a:lnTo>
                <a:lnTo>
                  <a:pt x="21394" y="4062"/>
                </a:lnTo>
                <a:lnTo>
                  <a:pt x="21466" y="4320"/>
                </a:lnTo>
                <a:lnTo>
                  <a:pt x="21529" y="4585"/>
                </a:lnTo>
                <a:lnTo>
                  <a:pt x="21568" y="4857"/>
                </a:lnTo>
                <a:lnTo>
                  <a:pt x="21592" y="5129"/>
                </a:lnTo>
                <a:lnTo>
                  <a:pt x="21600" y="5407"/>
                </a:lnTo>
                <a:lnTo>
                  <a:pt x="21600" y="16193"/>
                </a:lnTo>
                <a:lnTo>
                  <a:pt x="21592" y="16472"/>
                </a:lnTo>
                <a:lnTo>
                  <a:pt x="21568" y="16743"/>
                </a:lnTo>
                <a:lnTo>
                  <a:pt x="21529" y="17015"/>
                </a:lnTo>
                <a:lnTo>
                  <a:pt x="21466" y="17280"/>
                </a:lnTo>
                <a:lnTo>
                  <a:pt x="21394" y="17538"/>
                </a:lnTo>
                <a:lnTo>
                  <a:pt x="21307" y="17797"/>
                </a:lnTo>
                <a:lnTo>
                  <a:pt x="21204" y="18049"/>
                </a:lnTo>
                <a:lnTo>
                  <a:pt x="21094" y="18294"/>
                </a:lnTo>
                <a:lnTo>
                  <a:pt x="20959" y="18532"/>
                </a:lnTo>
                <a:lnTo>
                  <a:pt x="20817" y="18764"/>
                </a:lnTo>
                <a:lnTo>
                  <a:pt x="20659" y="18990"/>
                </a:lnTo>
                <a:lnTo>
                  <a:pt x="20493" y="19208"/>
                </a:lnTo>
                <a:lnTo>
                  <a:pt x="20311" y="19420"/>
                </a:lnTo>
                <a:lnTo>
                  <a:pt x="20121" y="19626"/>
                </a:lnTo>
                <a:lnTo>
                  <a:pt x="19915" y="19824"/>
                </a:lnTo>
                <a:lnTo>
                  <a:pt x="19702" y="20010"/>
                </a:lnTo>
                <a:lnTo>
                  <a:pt x="19480" y="20189"/>
                </a:lnTo>
                <a:lnTo>
                  <a:pt x="19243" y="20361"/>
                </a:lnTo>
                <a:lnTo>
                  <a:pt x="18998" y="20520"/>
                </a:lnTo>
                <a:lnTo>
                  <a:pt x="18745" y="20672"/>
                </a:lnTo>
                <a:lnTo>
                  <a:pt x="18484" y="20812"/>
                </a:lnTo>
                <a:lnTo>
                  <a:pt x="18215" y="20944"/>
                </a:lnTo>
                <a:lnTo>
                  <a:pt x="17938" y="21063"/>
                </a:lnTo>
                <a:lnTo>
                  <a:pt x="17653" y="21176"/>
                </a:lnTo>
                <a:lnTo>
                  <a:pt x="17361" y="21269"/>
                </a:lnTo>
                <a:lnTo>
                  <a:pt x="17060" y="21355"/>
                </a:lnTo>
                <a:lnTo>
                  <a:pt x="16752" y="21428"/>
                </a:lnTo>
                <a:lnTo>
                  <a:pt x="16443" y="21487"/>
                </a:lnTo>
                <a:lnTo>
                  <a:pt x="16127" y="21540"/>
                </a:lnTo>
                <a:lnTo>
                  <a:pt x="15802" y="21574"/>
                </a:lnTo>
                <a:lnTo>
                  <a:pt x="15478" y="21593"/>
                </a:lnTo>
                <a:lnTo>
                  <a:pt x="15146" y="21600"/>
                </a:lnTo>
                <a:close/>
              </a:path>
            </a:pathLst>
          </a:custGeom>
          <a:ln w="19050" cap="rnd">
            <a:solidFill>
              <a:srgbClr val="ECE9E1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Text"/>
          <p:cNvSpPr txBox="1"/>
          <p:nvPr>
            <p:ph type="title"/>
          </p:nvPr>
        </p:nvSpPr>
        <p:spPr>
          <a:xfrm>
            <a:off x="891450" y="1307099"/>
            <a:ext cx="7361101" cy="2529302"/>
          </a:xfrm>
          <a:prstGeom prst="rect">
            <a:avLst/>
          </a:prstGeom>
        </p:spPr>
        <p:txBody>
          <a:bodyPr/>
          <a:lstStyle>
            <a:lvl1pPr algn="ctr">
              <a:lnSpc>
                <a:spcPct val="80000"/>
              </a:lnSpc>
              <a:defRPr sz="9000"/>
            </a:lvl1pPr>
          </a:lstStyle>
          <a:p>
            <a:pPr/>
            <a:r>
              <a:t>Title Text</a:t>
            </a:r>
          </a:p>
        </p:txBody>
      </p:sp>
      <p:sp>
        <p:nvSpPr>
          <p:cNvPr id="85" name="Google Shape;51;p8"/>
          <p:cNvSpPr/>
          <p:nvPr/>
        </p:nvSpPr>
        <p:spPr>
          <a:xfrm>
            <a:off x="3685223" y="-1344326"/>
            <a:ext cx="1773547" cy="21168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46" y="21600"/>
                </a:moveTo>
                <a:lnTo>
                  <a:pt x="6454" y="21600"/>
                </a:lnTo>
                <a:lnTo>
                  <a:pt x="6130" y="21593"/>
                </a:lnTo>
                <a:lnTo>
                  <a:pt x="5798" y="21574"/>
                </a:lnTo>
                <a:lnTo>
                  <a:pt x="5481" y="21540"/>
                </a:lnTo>
                <a:lnTo>
                  <a:pt x="5157" y="21487"/>
                </a:lnTo>
                <a:lnTo>
                  <a:pt x="4848" y="21428"/>
                </a:lnTo>
                <a:lnTo>
                  <a:pt x="4540" y="21355"/>
                </a:lnTo>
                <a:lnTo>
                  <a:pt x="4247" y="21269"/>
                </a:lnTo>
                <a:lnTo>
                  <a:pt x="3955" y="21176"/>
                </a:lnTo>
                <a:lnTo>
                  <a:pt x="3662" y="21063"/>
                </a:lnTo>
                <a:lnTo>
                  <a:pt x="3385" y="20944"/>
                </a:lnTo>
                <a:lnTo>
                  <a:pt x="3116" y="20812"/>
                </a:lnTo>
                <a:lnTo>
                  <a:pt x="2855" y="20672"/>
                </a:lnTo>
                <a:lnTo>
                  <a:pt x="2602" y="20520"/>
                </a:lnTo>
                <a:lnTo>
                  <a:pt x="2357" y="20361"/>
                </a:lnTo>
                <a:lnTo>
                  <a:pt x="2128" y="20189"/>
                </a:lnTo>
                <a:lnTo>
                  <a:pt x="1898" y="20010"/>
                </a:lnTo>
                <a:lnTo>
                  <a:pt x="1685" y="19824"/>
                </a:lnTo>
                <a:lnTo>
                  <a:pt x="1479" y="19626"/>
                </a:lnTo>
                <a:lnTo>
                  <a:pt x="1289" y="19420"/>
                </a:lnTo>
                <a:lnTo>
                  <a:pt x="1107" y="19208"/>
                </a:lnTo>
                <a:lnTo>
                  <a:pt x="941" y="18990"/>
                </a:lnTo>
                <a:lnTo>
                  <a:pt x="783" y="18764"/>
                </a:lnTo>
                <a:lnTo>
                  <a:pt x="640" y="18532"/>
                </a:lnTo>
                <a:lnTo>
                  <a:pt x="514" y="18294"/>
                </a:lnTo>
                <a:lnTo>
                  <a:pt x="396" y="18049"/>
                </a:lnTo>
                <a:lnTo>
                  <a:pt x="293" y="17797"/>
                </a:lnTo>
                <a:lnTo>
                  <a:pt x="205" y="17538"/>
                </a:lnTo>
                <a:lnTo>
                  <a:pt x="134" y="17280"/>
                </a:lnTo>
                <a:lnTo>
                  <a:pt x="79" y="17015"/>
                </a:lnTo>
                <a:lnTo>
                  <a:pt x="39" y="16743"/>
                </a:lnTo>
                <a:lnTo>
                  <a:pt x="16" y="16472"/>
                </a:lnTo>
                <a:lnTo>
                  <a:pt x="0" y="16193"/>
                </a:lnTo>
                <a:lnTo>
                  <a:pt x="0" y="5407"/>
                </a:lnTo>
                <a:lnTo>
                  <a:pt x="16" y="5129"/>
                </a:lnTo>
                <a:lnTo>
                  <a:pt x="39" y="4857"/>
                </a:lnTo>
                <a:lnTo>
                  <a:pt x="79" y="4585"/>
                </a:lnTo>
                <a:lnTo>
                  <a:pt x="134" y="4320"/>
                </a:lnTo>
                <a:lnTo>
                  <a:pt x="205" y="4062"/>
                </a:lnTo>
                <a:lnTo>
                  <a:pt x="293" y="3803"/>
                </a:lnTo>
                <a:lnTo>
                  <a:pt x="396" y="3552"/>
                </a:lnTo>
                <a:lnTo>
                  <a:pt x="514" y="3306"/>
                </a:lnTo>
                <a:lnTo>
                  <a:pt x="640" y="3068"/>
                </a:lnTo>
                <a:lnTo>
                  <a:pt x="783" y="2836"/>
                </a:lnTo>
                <a:lnTo>
                  <a:pt x="941" y="2611"/>
                </a:lnTo>
                <a:lnTo>
                  <a:pt x="1107" y="2392"/>
                </a:lnTo>
                <a:lnTo>
                  <a:pt x="1289" y="2180"/>
                </a:lnTo>
                <a:lnTo>
                  <a:pt x="1479" y="1975"/>
                </a:lnTo>
                <a:lnTo>
                  <a:pt x="1685" y="1776"/>
                </a:lnTo>
                <a:lnTo>
                  <a:pt x="1898" y="1590"/>
                </a:lnTo>
                <a:lnTo>
                  <a:pt x="2128" y="1411"/>
                </a:lnTo>
                <a:lnTo>
                  <a:pt x="2357" y="1239"/>
                </a:lnTo>
                <a:lnTo>
                  <a:pt x="2602" y="1080"/>
                </a:lnTo>
                <a:lnTo>
                  <a:pt x="2855" y="928"/>
                </a:lnTo>
                <a:lnTo>
                  <a:pt x="3116" y="789"/>
                </a:lnTo>
                <a:lnTo>
                  <a:pt x="3385" y="656"/>
                </a:lnTo>
                <a:lnTo>
                  <a:pt x="3662" y="537"/>
                </a:lnTo>
                <a:lnTo>
                  <a:pt x="3955" y="424"/>
                </a:lnTo>
                <a:lnTo>
                  <a:pt x="4247" y="331"/>
                </a:lnTo>
                <a:lnTo>
                  <a:pt x="4540" y="245"/>
                </a:lnTo>
                <a:lnTo>
                  <a:pt x="4848" y="172"/>
                </a:lnTo>
                <a:lnTo>
                  <a:pt x="5157" y="113"/>
                </a:lnTo>
                <a:lnTo>
                  <a:pt x="5481" y="60"/>
                </a:lnTo>
                <a:lnTo>
                  <a:pt x="5798" y="27"/>
                </a:lnTo>
                <a:lnTo>
                  <a:pt x="6130" y="7"/>
                </a:lnTo>
                <a:lnTo>
                  <a:pt x="6454" y="0"/>
                </a:lnTo>
                <a:lnTo>
                  <a:pt x="15146" y="0"/>
                </a:lnTo>
                <a:lnTo>
                  <a:pt x="15478" y="7"/>
                </a:lnTo>
                <a:lnTo>
                  <a:pt x="15802" y="27"/>
                </a:lnTo>
                <a:lnTo>
                  <a:pt x="16127" y="60"/>
                </a:lnTo>
                <a:lnTo>
                  <a:pt x="16443" y="113"/>
                </a:lnTo>
                <a:lnTo>
                  <a:pt x="16752" y="172"/>
                </a:lnTo>
                <a:lnTo>
                  <a:pt x="17060" y="245"/>
                </a:lnTo>
                <a:lnTo>
                  <a:pt x="17361" y="331"/>
                </a:lnTo>
                <a:lnTo>
                  <a:pt x="17653" y="424"/>
                </a:lnTo>
                <a:lnTo>
                  <a:pt x="17938" y="537"/>
                </a:lnTo>
                <a:lnTo>
                  <a:pt x="18215" y="656"/>
                </a:lnTo>
                <a:lnTo>
                  <a:pt x="18484" y="789"/>
                </a:lnTo>
                <a:lnTo>
                  <a:pt x="18745" y="928"/>
                </a:lnTo>
                <a:lnTo>
                  <a:pt x="18998" y="1080"/>
                </a:lnTo>
                <a:lnTo>
                  <a:pt x="19243" y="1239"/>
                </a:lnTo>
                <a:lnTo>
                  <a:pt x="19480" y="1411"/>
                </a:lnTo>
                <a:lnTo>
                  <a:pt x="19702" y="1590"/>
                </a:lnTo>
                <a:lnTo>
                  <a:pt x="19915" y="1776"/>
                </a:lnTo>
                <a:lnTo>
                  <a:pt x="20121" y="1975"/>
                </a:lnTo>
                <a:lnTo>
                  <a:pt x="20311" y="2180"/>
                </a:lnTo>
                <a:lnTo>
                  <a:pt x="20493" y="2392"/>
                </a:lnTo>
                <a:lnTo>
                  <a:pt x="20659" y="2611"/>
                </a:lnTo>
                <a:lnTo>
                  <a:pt x="20817" y="2836"/>
                </a:lnTo>
                <a:lnTo>
                  <a:pt x="20959" y="3068"/>
                </a:lnTo>
                <a:lnTo>
                  <a:pt x="21094" y="3306"/>
                </a:lnTo>
                <a:lnTo>
                  <a:pt x="21204" y="3552"/>
                </a:lnTo>
                <a:lnTo>
                  <a:pt x="21307" y="3803"/>
                </a:lnTo>
                <a:lnTo>
                  <a:pt x="21394" y="4062"/>
                </a:lnTo>
                <a:lnTo>
                  <a:pt x="21466" y="4320"/>
                </a:lnTo>
                <a:lnTo>
                  <a:pt x="21529" y="4585"/>
                </a:lnTo>
                <a:lnTo>
                  <a:pt x="21568" y="4857"/>
                </a:lnTo>
                <a:lnTo>
                  <a:pt x="21592" y="5129"/>
                </a:lnTo>
                <a:lnTo>
                  <a:pt x="21600" y="5407"/>
                </a:lnTo>
                <a:lnTo>
                  <a:pt x="21600" y="16193"/>
                </a:lnTo>
                <a:lnTo>
                  <a:pt x="21592" y="16472"/>
                </a:lnTo>
                <a:lnTo>
                  <a:pt x="21568" y="16743"/>
                </a:lnTo>
                <a:lnTo>
                  <a:pt x="21529" y="17015"/>
                </a:lnTo>
                <a:lnTo>
                  <a:pt x="21466" y="17280"/>
                </a:lnTo>
                <a:lnTo>
                  <a:pt x="21394" y="17538"/>
                </a:lnTo>
                <a:lnTo>
                  <a:pt x="21307" y="17797"/>
                </a:lnTo>
                <a:lnTo>
                  <a:pt x="21204" y="18049"/>
                </a:lnTo>
                <a:lnTo>
                  <a:pt x="21094" y="18294"/>
                </a:lnTo>
                <a:lnTo>
                  <a:pt x="20959" y="18532"/>
                </a:lnTo>
                <a:lnTo>
                  <a:pt x="20817" y="18764"/>
                </a:lnTo>
                <a:lnTo>
                  <a:pt x="20659" y="18990"/>
                </a:lnTo>
                <a:lnTo>
                  <a:pt x="20493" y="19208"/>
                </a:lnTo>
                <a:lnTo>
                  <a:pt x="20311" y="19420"/>
                </a:lnTo>
                <a:lnTo>
                  <a:pt x="20121" y="19626"/>
                </a:lnTo>
                <a:lnTo>
                  <a:pt x="19915" y="19824"/>
                </a:lnTo>
                <a:lnTo>
                  <a:pt x="19702" y="20010"/>
                </a:lnTo>
                <a:lnTo>
                  <a:pt x="19480" y="20189"/>
                </a:lnTo>
                <a:lnTo>
                  <a:pt x="19243" y="20361"/>
                </a:lnTo>
                <a:lnTo>
                  <a:pt x="18998" y="20520"/>
                </a:lnTo>
                <a:lnTo>
                  <a:pt x="18745" y="20672"/>
                </a:lnTo>
                <a:lnTo>
                  <a:pt x="18484" y="20812"/>
                </a:lnTo>
                <a:lnTo>
                  <a:pt x="18215" y="20944"/>
                </a:lnTo>
                <a:lnTo>
                  <a:pt x="17938" y="21063"/>
                </a:lnTo>
                <a:lnTo>
                  <a:pt x="17653" y="21176"/>
                </a:lnTo>
                <a:lnTo>
                  <a:pt x="17361" y="21269"/>
                </a:lnTo>
                <a:lnTo>
                  <a:pt x="17060" y="21355"/>
                </a:lnTo>
                <a:lnTo>
                  <a:pt x="16752" y="21428"/>
                </a:lnTo>
                <a:lnTo>
                  <a:pt x="16443" y="21487"/>
                </a:lnTo>
                <a:lnTo>
                  <a:pt x="16127" y="21540"/>
                </a:lnTo>
                <a:lnTo>
                  <a:pt x="15802" y="21574"/>
                </a:lnTo>
                <a:lnTo>
                  <a:pt x="15478" y="21593"/>
                </a:lnTo>
                <a:lnTo>
                  <a:pt x="15146" y="21600"/>
                </a:lnTo>
                <a:close/>
              </a:path>
            </a:pathLst>
          </a:custGeom>
          <a:ln w="19050" cap="rnd">
            <a:solidFill>
              <a:srgbClr val="ECE9E1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86" name="Google Shape;52;p8"/>
          <p:cNvSpPr/>
          <p:nvPr/>
        </p:nvSpPr>
        <p:spPr>
          <a:xfrm>
            <a:off x="3685223" y="4513498"/>
            <a:ext cx="1773547" cy="2116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46" y="21600"/>
                </a:moveTo>
                <a:lnTo>
                  <a:pt x="6454" y="21600"/>
                </a:lnTo>
                <a:lnTo>
                  <a:pt x="6130" y="21593"/>
                </a:lnTo>
                <a:lnTo>
                  <a:pt x="5798" y="21574"/>
                </a:lnTo>
                <a:lnTo>
                  <a:pt x="5481" y="21540"/>
                </a:lnTo>
                <a:lnTo>
                  <a:pt x="5157" y="21487"/>
                </a:lnTo>
                <a:lnTo>
                  <a:pt x="4848" y="21428"/>
                </a:lnTo>
                <a:lnTo>
                  <a:pt x="4540" y="21355"/>
                </a:lnTo>
                <a:lnTo>
                  <a:pt x="4247" y="21269"/>
                </a:lnTo>
                <a:lnTo>
                  <a:pt x="3955" y="21176"/>
                </a:lnTo>
                <a:lnTo>
                  <a:pt x="3662" y="21063"/>
                </a:lnTo>
                <a:lnTo>
                  <a:pt x="3385" y="20944"/>
                </a:lnTo>
                <a:lnTo>
                  <a:pt x="3116" y="20812"/>
                </a:lnTo>
                <a:lnTo>
                  <a:pt x="2855" y="20672"/>
                </a:lnTo>
                <a:lnTo>
                  <a:pt x="2602" y="20520"/>
                </a:lnTo>
                <a:lnTo>
                  <a:pt x="2357" y="20361"/>
                </a:lnTo>
                <a:lnTo>
                  <a:pt x="2128" y="20189"/>
                </a:lnTo>
                <a:lnTo>
                  <a:pt x="1898" y="20010"/>
                </a:lnTo>
                <a:lnTo>
                  <a:pt x="1685" y="19824"/>
                </a:lnTo>
                <a:lnTo>
                  <a:pt x="1479" y="19626"/>
                </a:lnTo>
                <a:lnTo>
                  <a:pt x="1289" y="19420"/>
                </a:lnTo>
                <a:lnTo>
                  <a:pt x="1107" y="19208"/>
                </a:lnTo>
                <a:lnTo>
                  <a:pt x="941" y="18990"/>
                </a:lnTo>
                <a:lnTo>
                  <a:pt x="783" y="18764"/>
                </a:lnTo>
                <a:lnTo>
                  <a:pt x="640" y="18532"/>
                </a:lnTo>
                <a:lnTo>
                  <a:pt x="514" y="18294"/>
                </a:lnTo>
                <a:lnTo>
                  <a:pt x="396" y="18049"/>
                </a:lnTo>
                <a:lnTo>
                  <a:pt x="293" y="17797"/>
                </a:lnTo>
                <a:lnTo>
                  <a:pt x="205" y="17538"/>
                </a:lnTo>
                <a:lnTo>
                  <a:pt x="134" y="17280"/>
                </a:lnTo>
                <a:lnTo>
                  <a:pt x="79" y="17015"/>
                </a:lnTo>
                <a:lnTo>
                  <a:pt x="39" y="16743"/>
                </a:lnTo>
                <a:lnTo>
                  <a:pt x="16" y="16472"/>
                </a:lnTo>
                <a:lnTo>
                  <a:pt x="0" y="16193"/>
                </a:lnTo>
                <a:lnTo>
                  <a:pt x="0" y="5407"/>
                </a:lnTo>
                <a:lnTo>
                  <a:pt x="16" y="5129"/>
                </a:lnTo>
                <a:lnTo>
                  <a:pt x="39" y="4857"/>
                </a:lnTo>
                <a:lnTo>
                  <a:pt x="79" y="4585"/>
                </a:lnTo>
                <a:lnTo>
                  <a:pt x="134" y="4320"/>
                </a:lnTo>
                <a:lnTo>
                  <a:pt x="205" y="4062"/>
                </a:lnTo>
                <a:lnTo>
                  <a:pt x="293" y="3803"/>
                </a:lnTo>
                <a:lnTo>
                  <a:pt x="396" y="3552"/>
                </a:lnTo>
                <a:lnTo>
                  <a:pt x="514" y="3306"/>
                </a:lnTo>
                <a:lnTo>
                  <a:pt x="640" y="3068"/>
                </a:lnTo>
                <a:lnTo>
                  <a:pt x="783" y="2836"/>
                </a:lnTo>
                <a:lnTo>
                  <a:pt x="941" y="2611"/>
                </a:lnTo>
                <a:lnTo>
                  <a:pt x="1107" y="2392"/>
                </a:lnTo>
                <a:lnTo>
                  <a:pt x="1289" y="2180"/>
                </a:lnTo>
                <a:lnTo>
                  <a:pt x="1479" y="1975"/>
                </a:lnTo>
                <a:lnTo>
                  <a:pt x="1685" y="1776"/>
                </a:lnTo>
                <a:lnTo>
                  <a:pt x="1898" y="1590"/>
                </a:lnTo>
                <a:lnTo>
                  <a:pt x="2128" y="1411"/>
                </a:lnTo>
                <a:lnTo>
                  <a:pt x="2357" y="1239"/>
                </a:lnTo>
                <a:lnTo>
                  <a:pt x="2602" y="1080"/>
                </a:lnTo>
                <a:lnTo>
                  <a:pt x="2855" y="928"/>
                </a:lnTo>
                <a:lnTo>
                  <a:pt x="3116" y="789"/>
                </a:lnTo>
                <a:lnTo>
                  <a:pt x="3385" y="656"/>
                </a:lnTo>
                <a:lnTo>
                  <a:pt x="3662" y="537"/>
                </a:lnTo>
                <a:lnTo>
                  <a:pt x="3955" y="424"/>
                </a:lnTo>
                <a:lnTo>
                  <a:pt x="4247" y="331"/>
                </a:lnTo>
                <a:lnTo>
                  <a:pt x="4540" y="245"/>
                </a:lnTo>
                <a:lnTo>
                  <a:pt x="4848" y="172"/>
                </a:lnTo>
                <a:lnTo>
                  <a:pt x="5157" y="113"/>
                </a:lnTo>
                <a:lnTo>
                  <a:pt x="5481" y="60"/>
                </a:lnTo>
                <a:lnTo>
                  <a:pt x="5798" y="27"/>
                </a:lnTo>
                <a:lnTo>
                  <a:pt x="6130" y="7"/>
                </a:lnTo>
                <a:lnTo>
                  <a:pt x="6454" y="0"/>
                </a:lnTo>
                <a:lnTo>
                  <a:pt x="15146" y="0"/>
                </a:lnTo>
                <a:lnTo>
                  <a:pt x="15478" y="7"/>
                </a:lnTo>
                <a:lnTo>
                  <a:pt x="15802" y="27"/>
                </a:lnTo>
                <a:lnTo>
                  <a:pt x="16127" y="60"/>
                </a:lnTo>
                <a:lnTo>
                  <a:pt x="16443" y="113"/>
                </a:lnTo>
                <a:lnTo>
                  <a:pt x="16752" y="172"/>
                </a:lnTo>
                <a:lnTo>
                  <a:pt x="17060" y="245"/>
                </a:lnTo>
                <a:lnTo>
                  <a:pt x="17361" y="331"/>
                </a:lnTo>
                <a:lnTo>
                  <a:pt x="17653" y="424"/>
                </a:lnTo>
                <a:lnTo>
                  <a:pt x="17938" y="537"/>
                </a:lnTo>
                <a:lnTo>
                  <a:pt x="18215" y="656"/>
                </a:lnTo>
                <a:lnTo>
                  <a:pt x="18484" y="789"/>
                </a:lnTo>
                <a:lnTo>
                  <a:pt x="18745" y="928"/>
                </a:lnTo>
                <a:lnTo>
                  <a:pt x="18998" y="1080"/>
                </a:lnTo>
                <a:lnTo>
                  <a:pt x="19243" y="1239"/>
                </a:lnTo>
                <a:lnTo>
                  <a:pt x="19480" y="1411"/>
                </a:lnTo>
                <a:lnTo>
                  <a:pt x="19702" y="1590"/>
                </a:lnTo>
                <a:lnTo>
                  <a:pt x="19915" y="1776"/>
                </a:lnTo>
                <a:lnTo>
                  <a:pt x="20121" y="1975"/>
                </a:lnTo>
                <a:lnTo>
                  <a:pt x="20311" y="2180"/>
                </a:lnTo>
                <a:lnTo>
                  <a:pt x="20493" y="2392"/>
                </a:lnTo>
                <a:lnTo>
                  <a:pt x="20659" y="2611"/>
                </a:lnTo>
                <a:lnTo>
                  <a:pt x="20817" y="2836"/>
                </a:lnTo>
                <a:lnTo>
                  <a:pt x="20959" y="3068"/>
                </a:lnTo>
                <a:lnTo>
                  <a:pt x="21094" y="3306"/>
                </a:lnTo>
                <a:lnTo>
                  <a:pt x="21204" y="3552"/>
                </a:lnTo>
                <a:lnTo>
                  <a:pt x="21307" y="3803"/>
                </a:lnTo>
                <a:lnTo>
                  <a:pt x="21394" y="4062"/>
                </a:lnTo>
                <a:lnTo>
                  <a:pt x="21466" y="4320"/>
                </a:lnTo>
                <a:lnTo>
                  <a:pt x="21529" y="4585"/>
                </a:lnTo>
                <a:lnTo>
                  <a:pt x="21568" y="4857"/>
                </a:lnTo>
                <a:lnTo>
                  <a:pt x="21592" y="5129"/>
                </a:lnTo>
                <a:lnTo>
                  <a:pt x="21600" y="5407"/>
                </a:lnTo>
                <a:lnTo>
                  <a:pt x="21600" y="16193"/>
                </a:lnTo>
                <a:lnTo>
                  <a:pt x="21592" y="16472"/>
                </a:lnTo>
                <a:lnTo>
                  <a:pt x="21568" y="16743"/>
                </a:lnTo>
                <a:lnTo>
                  <a:pt x="21529" y="17015"/>
                </a:lnTo>
                <a:lnTo>
                  <a:pt x="21466" y="17280"/>
                </a:lnTo>
                <a:lnTo>
                  <a:pt x="21394" y="17538"/>
                </a:lnTo>
                <a:lnTo>
                  <a:pt x="21307" y="17797"/>
                </a:lnTo>
                <a:lnTo>
                  <a:pt x="21204" y="18049"/>
                </a:lnTo>
                <a:lnTo>
                  <a:pt x="21094" y="18294"/>
                </a:lnTo>
                <a:lnTo>
                  <a:pt x="20959" y="18532"/>
                </a:lnTo>
                <a:lnTo>
                  <a:pt x="20817" y="18764"/>
                </a:lnTo>
                <a:lnTo>
                  <a:pt x="20659" y="18990"/>
                </a:lnTo>
                <a:lnTo>
                  <a:pt x="20493" y="19208"/>
                </a:lnTo>
                <a:lnTo>
                  <a:pt x="20311" y="19420"/>
                </a:lnTo>
                <a:lnTo>
                  <a:pt x="20121" y="19626"/>
                </a:lnTo>
                <a:lnTo>
                  <a:pt x="19915" y="19824"/>
                </a:lnTo>
                <a:lnTo>
                  <a:pt x="19702" y="20010"/>
                </a:lnTo>
                <a:lnTo>
                  <a:pt x="19480" y="20189"/>
                </a:lnTo>
                <a:lnTo>
                  <a:pt x="19243" y="20361"/>
                </a:lnTo>
                <a:lnTo>
                  <a:pt x="18998" y="20520"/>
                </a:lnTo>
                <a:lnTo>
                  <a:pt x="18745" y="20672"/>
                </a:lnTo>
                <a:lnTo>
                  <a:pt x="18484" y="20812"/>
                </a:lnTo>
                <a:lnTo>
                  <a:pt x="18215" y="20944"/>
                </a:lnTo>
                <a:lnTo>
                  <a:pt x="17938" y="21063"/>
                </a:lnTo>
                <a:lnTo>
                  <a:pt x="17653" y="21176"/>
                </a:lnTo>
                <a:lnTo>
                  <a:pt x="17361" y="21269"/>
                </a:lnTo>
                <a:lnTo>
                  <a:pt x="17060" y="21355"/>
                </a:lnTo>
                <a:lnTo>
                  <a:pt x="16752" y="21428"/>
                </a:lnTo>
                <a:lnTo>
                  <a:pt x="16443" y="21487"/>
                </a:lnTo>
                <a:lnTo>
                  <a:pt x="16127" y="21540"/>
                </a:lnTo>
                <a:lnTo>
                  <a:pt x="15802" y="21574"/>
                </a:lnTo>
                <a:lnTo>
                  <a:pt x="15478" y="21593"/>
                </a:lnTo>
                <a:lnTo>
                  <a:pt x="15146" y="21600"/>
                </a:lnTo>
                <a:close/>
              </a:path>
            </a:pathLst>
          </a:custGeom>
          <a:ln w="19050" cap="rnd">
            <a:solidFill>
              <a:srgbClr val="ECE9E1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Text"/>
          <p:cNvSpPr txBox="1"/>
          <p:nvPr>
            <p:ph type="title"/>
          </p:nvPr>
        </p:nvSpPr>
        <p:spPr>
          <a:xfrm>
            <a:off x="795937" y="1474612"/>
            <a:ext cx="3898202" cy="1551301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Title Text</a:t>
            </a:r>
          </a:p>
        </p:txBody>
      </p:sp>
      <p:sp>
        <p:nvSpPr>
          <p:cNvPr id="95" name="Body Level One…"/>
          <p:cNvSpPr txBox="1"/>
          <p:nvPr>
            <p:ph type="body" sz="quarter" idx="1"/>
          </p:nvPr>
        </p:nvSpPr>
        <p:spPr>
          <a:xfrm>
            <a:off x="795950" y="3096787"/>
            <a:ext cx="3898201" cy="572101"/>
          </a:xfrm>
          <a:prstGeom prst="rect">
            <a:avLst/>
          </a:prstGeom>
        </p:spPr>
        <p:txBody>
          <a:bodyPr/>
          <a:lstStyle>
            <a:lvl1pPr marL="317500" indent="-177800">
              <a:buClrTx/>
              <a:buSzTx/>
              <a:buNone/>
              <a:defRPr sz="1400">
                <a:solidFill>
                  <a:srgbClr val="252E47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317500" indent="279400">
              <a:buClrTx/>
              <a:buSzTx/>
              <a:buNone/>
              <a:defRPr sz="1400">
                <a:solidFill>
                  <a:srgbClr val="252E47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317500" indent="736600">
              <a:buClrTx/>
              <a:buSzTx/>
              <a:buNone/>
              <a:defRPr sz="1400">
                <a:solidFill>
                  <a:srgbClr val="252E47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317500" indent="1193800">
              <a:buClrTx/>
              <a:buSzTx/>
              <a:buNone/>
              <a:defRPr sz="1400">
                <a:solidFill>
                  <a:srgbClr val="252E47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317500" indent="1651000">
              <a:buClrTx/>
              <a:buSzTx/>
              <a:buNone/>
              <a:defRPr sz="1400">
                <a:solidFill>
                  <a:srgbClr val="252E47"/>
                </a:solidFill>
                <a:latin typeface="Barlow"/>
                <a:ea typeface="Barlow"/>
                <a:cs typeface="Barlow"/>
                <a:sym typeface="Barlow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" name="Google Shape;56;p9"/>
          <p:cNvSpPr/>
          <p:nvPr/>
        </p:nvSpPr>
        <p:spPr>
          <a:xfrm>
            <a:off x="8427748" y="-648951"/>
            <a:ext cx="1773547" cy="21168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46" y="21600"/>
                </a:moveTo>
                <a:lnTo>
                  <a:pt x="6454" y="21600"/>
                </a:lnTo>
                <a:lnTo>
                  <a:pt x="6130" y="21593"/>
                </a:lnTo>
                <a:lnTo>
                  <a:pt x="5798" y="21574"/>
                </a:lnTo>
                <a:lnTo>
                  <a:pt x="5481" y="21540"/>
                </a:lnTo>
                <a:lnTo>
                  <a:pt x="5157" y="21487"/>
                </a:lnTo>
                <a:lnTo>
                  <a:pt x="4848" y="21428"/>
                </a:lnTo>
                <a:lnTo>
                  <a:pt x="4540" y="21355"/>
                </a:lnTo>
                <a:lnTo>
                  <a:pt x="4247" y="21269"/>
                </a:lnTo>
                <a:lnTo>
                  <a:pt x="3955" y="21176"/>
                </a:lnTo>
                <a:lnTo>
                  <a:pt x="3662" y="21063"/>
                </a:lnTo>
                <a:lnTo>
                  <a:pt x="3385" y="20944"/>
                </a:lnTo>
                <a:lnTo>
                  <a:pt x="3116" y="20812"/>
                </a:lnTo>
                <a:lnTo>
                  <a:pt x="2855" y="20672"/>
                </a:lnTo>
                <a:lnTo>
                  <a:pt x="2602" y="20520"/>
                </a:lnTo>
                <a:lnTo>
                  <a:pt x="2357" y="20361"/>
                </a:lnTo>
                <a:lnTo>
                  <a:pt x="2128" y="20189"/>
                </a:lnTo>
                <a:lnTo>
                  <a:pt x="1898" y="20010"/>
                </a:lnTo>
                <a:lnTo>
                  <a:pt x="1685" y="19824"/>
                </a:lnTo>
                <a:lnTo>
                  <a:pt x="1479" y="19626"/>
                </a:lnTo>
                <a:lnTo>
                  <a:pt x="1289" y="19420"/>
                </a:lnTo>
                <a:lnTo>
                  <a:pt x="1107" y="19208"/>
                </a:lnTo>
                <a:lnTo>
                  <a:pt x="941" y="18990"/>
                </a:lnTo>
                <a:lnTo>
                  <a:pt x="783" y="18764"/>
                </a:lnTo>
                <a:lnTo>
                  <a:pt x="640" y="18532"/>
                </a:lnTo>
                <a:lnTo>
                  <a:pt x="514" y="18294"/>
                </a:lnTo>
                <a:lnTo>
                  <a:pt x="396" y="18049"/>
                </a:lnTo>
                <a:lnTo>
                  <a:pt x="293" y="17797"/>
                </a:lnTo>
                <a:lnTo>
                  <a:pt x="205" y="17538"/>
                </a:lnTo>
                <a:lnTo>
                  <a:pt x="134" y="17280"/>
                </a:lnTo>
                <a:lnTo>
                  <a:pt x="79" y="17015"/>
                </a:lnTo>
                <a:lnTo>
                  <a:pt x="39" y="16743"/>
                </a:lnTo>
                <a:lnTo>
                  <a:pt x="16" y="16472"/>
                </a:lnTo>
                <a:lnTo>
                  <a:pt x="0" y="16193"/>
                </a:lnTo>
                <a:lnTo>
                  <a:pt x="0" y="5407"/>
                </a:lnTo>
                <a:lnTo>
                  <a:pt x="16" y="5129"/>
                </a:lnTo>
                <a:lnTo>
                  <a:pt x="39" y="4857"/>
                </a:lnTo>
                <a:lnTo>
                  <a:pt x="79" y="4585"/>
                </a:lnTo>
                <a:lnTo>
                  <a:pt x="134" y="4320"/>
                </a:lnTo>
                <a:lnTo>
                  <a:pt x="205" y="4062"/>
                </a:lnTo>
                <a:lnTo>
                  <a:pt x="293" y="3803"/>
                </a:lnTo>
                <a:lnTo>
                  <a:pt x="396" y="3552"/>
                </a:lnTo>
                <a:lnTo>
                  <a:pt x="514" y="3306"/>
                </a:lnTo>
                <a:lnTo>
                  <a:pt x="640" y="3068"/>
                </a:lnTo>
                <a:lnTo>
                  <a:pt x="783" y="2836"/>
                </a:lnTo>
                <a:lnTo>
                  <a:pt x="941" y="2611"/>
                </a:lnTo>
                <a:lnTo>
                  <a:pt x="1107" y="2392"/>
                </a:lnTo>
                <a:lnTo>
                  <a:pt x="1289" y="2180"/>
                </a:lnTo>
                <a:lnTo>
                  <a:pt x="1479" y="1975"/>
                </a:lnTo>
                <a:lnTo>
                  <a:pt x="1685" y="1776"/>
                </a:lnTo>
                <a:lnTo>
                  <a:pt x="1898" y="1590"/>
                </a:lnTo>
                <a:lnTo>
                  <a:pt x="2128" y="1411"/>
                </a:lnTo>
                <a:lnTo>
                  <a:pt x="2357" y="1239"/>
                </a:lnTo>
                <a:lnTo>
                  <a:pt x="2602" y="1080"/>
                </a:lnTo>
                <a:lnTo>
                  <a:pt x="2855" y="928"/>
                </a:lnTo>
                <a:lnTo>
                  <a:pt x="3116" y="789"/>
                </a:lnTo>
                <a:lnTo>
                  <a:pt x="3385" y="656"/>
                </a:lnTo>
                <a:lnTo>
                  <a:pt x="3662" y="537"/>
                </a:lnTo>
                <a:lnTo>
                  <a:pt x="3955" y="424"/>
                </a:lnTo>
                <a:lnTo>
                  <a:pt x="4247" y="331"/>
                </a:lnTo>
                <a:lnTo>
                  <a:pt x="4540" y="245"/>
                </a:lnTo>
                <a:lnTo>
                  <a:pt x="4848" y="172"/>
                </a:lnTo>
                <a:lnTo>
                  <a:pt x="5157" y="113"/>
                </a:lnTo>
                <a:lnTo>
                  <a:pt x="5481" y="60"/>
                </a:lnTo>
                <a:lnTo>
                  <a:pt x="5798" y="27"/>
                </a:lnTo>
                <a:lnTo>
                  <a:pt x="6130" y="7"/>
                </a:lnTo>
                <a:lnTo>
                  <a:pt x="6454" y="0"/>
                </a:lnTo>
                <a:lnTo>
                  <a:pt x="15146" y="0"/>
                </a:lnTo>
                <a:lnTo>
                  <a:pt x="15478" y="7"/>
                </a:lnTo>
                <a:lnTo>
                  <a:pt x="15802" y="27"/>
                </a:lnTo>
                <a:lnTo>
                  <a:pt x="16127" y="60"/>
                </a:lnTo>
                <a:lnTo>
                  <a:pt x="16443" y="113"/>
                </a:lnTo>
                <a:lnTo>
                  <a:pt x="16752" y="172"/>
                </a:lnTo>
                <a:lnTo>
                  <a:pt x="17060" y="245"/>
                </a:lnTo>
                <a:lnTo>
                  <a:pt x="17361" y="331"/>
                </a:lnTo>
                <a:lnTo>
                  <a:pt x="17653" y="424"/>
                </a:lnTo>
                <a:lnTo>
                  <a:pt x="17938" y="537"/>
                </a:lnTo>
                <a:lnTo>
                  <a:pt x="18215" y="656"/>
                </a:lnTo>
                <a:lnTo>
                  <a:pt x="18484" y="789"/>
                </a:lnTo>
                <a:lnTo>
                  <a:pt x="18745" y="928"/>
                </a:lnTo>
                <a:lnTo>
                  <a:pt x="18998" y="1080"/>
                </a:lnTo>
                <a:lnTo>
                  <a:pt x="19243" y="1239"/>
                </a:lnTo>
                <a:lnTo>
                  <a:pt x="19480" y="1411"/>
                </a:lnTo>
                <a:lnTo>
                  <a:pt x="19702" y="1590"/>
                </a:lnTo>
                <a:lnTo>
                  <a:pt x="19915" y="1776"/>
                </a:lnTo>
                <a:lnTo>
                  <a:pt x="20121" y="1975"/>
                </a:lnTo>
                <a:lnTo>
                  <a:pt x="20311" y="2180"/>
                </a:lnTo>
                <a:lnTo>
                  <a:pt x="20493" y="2392"/>
                </a:lnTo>
                <a:lnTo>
                  <a:pt x="20659" y="2611"/>
                </a:lnTo>
                <a:lnTo>
                  <a:pt x="20817" y="2836"/>
                </a:lnTo>
                <a:lnTo>
                  <a:pt x="20959" y="3068"/>
                </a:lnTo>
                <a:lnTo>
                  <a:pt x="21094" y="3306"/>
                </a:lnTo>
                <a:lnTo>
                  <a:pt x="21204" y="3552"/>
                </a:lnTo>
                <a:lnTo>
                  <a:pt x="21307" y="3803"/>
                </a:lnTo>
                <a:lnTo>
                  <a:pt x="21394" y="4062"/>
                </a:lnTo>
                <a:lnTo>
                  <a:pt x="21466" y="4320"/>
                </a:lnTo>
                <a:lnTo>
                  <a:pt x="21529" y="4585"/>
                </a:lnTo>
                <a:lnTo>
                  <a:pt x="21568" y="4857"/>
                </a:lnTo>
                <a:lnTo>
                  <a:pt x="21592" y="5129"/>
                </a:lnTo>
                <a:lnTo>
                  <a:pt x="21600" y="5407"/>
                </a:lnTo>
                <a:lnTo>
                  <a:pt x="21600" y="16193"/>
                </a:lnTo>
                <a:lnTo>
                  <a:pt x="21592" y="16472"/>
                </a:lnTo>
                <a:lnTo>
                  <a:pt x="21568" y="16743"/>
                </a:lnTo>
                <a:lnTo>
                  <a:pt x="21529" y="17015"/>
                </a:lnTo>
                <a:lnTo>
                  <a:pt x="21466" y="17280"/>
                </a:lnTo>
                <a:lnTo>
                  <a:pt x="21394" y="17538"/>
                </a:lnTo>
                <a:lnTo>
                  <a:pt x="21307" y="17797"/>
                </a:lnTo>
                <a:lnTo>
                  <a:pt x="21204" y="18049"/>
                </a:lnTo>
                <a:lnTo>
                  <a:pt x="21094" y="18294"/>
                </a:lnTo>
                <a:lnTo>
                  <a:pt x="20959" y="18532"/>
                </a:lnTo>
                <a:lnTo>
                  <a:pt x="20817" y="18764"/>
                </a:lnTo>
                <a:lnTo>
                  <a:pt x="20659" y="18990"/>
                </a:lnTo>
                <a:lnTo>
                  <a:pt x="20493" y="19208"/>
                </a:lnTo>
                <a:lnTo>
                  <a:pt x="20311" y="19420"/>
                </a:lnTo>
                <a:lnTo>
                  <a:pt x="20121" y="19626"/>
                </a:lnTo>
                <a:lnTo>
                  <a:pt x="19915" y="19824"/>
                </a:lnTo>
                <a:lnTo>
                  <a:pt x="19702" y="20010"/>
                </a:lnTo>
                <a:lnTo>
                  <a:pt x="19480" y="20189"/>
                </a:lnTo>
                <a:lnTo>
                  <a:pt x="19243" y="20361"/>
                </a:lnTo>
                <a:lnTo>
                  <a:pt x="18998" y="20520"/>
                </a:lnTo>
                <a:lnTo>
                  <a:pt x="18745" y="20672"/>
                </a:lnTo>
                <a:lnTo>
                  <a:pt x="18484" y="20812"/>
                </a:lnTo>
                <a:lnTo>
                  <a:pt x="18215" y="20944"/>
                </a:lnTo>
                <a:lnTo>
                  <a:pt x="17938" y="21063"/>
                </a:lnTo>
                <a:lnTo>
                  <a:pt x="17653" y="21176"/>
                </a:lnTo>
                <a:lnTo>
                  <a:pt x="17361" y="21269"/>
                </a:lnTo>
                <a:lnTo>
                  <a:pt x="17060" y="21355"/>
                </a:lnTo>
                <a:lnTo>
                  <a:pt x="16752" y="21428"/>
                </a:lnTo>
                <a:lnTo>
                  <a:pt x="16443" y="21487"/>
                </a:lnTo>
                <a:lnTo>
                  <a:pt x="16127" y="21540"/>
                </a:lnTo>
                <a:lnTo>
                  <a:pt x="15802" y="21574"/>
                </a:lnTo>
                <a:lnTo>
                  <a:pt x="15478" y="21593"/>
                </a:lnTo>
                <a:lnTo>
                  <a:pt x="15146" y="21600"/>
                </a:lnTo>
                <a:close/>
              </a:path>
            </a:pathLst>
          </a:custGeom>
          <a:ln w="19050" cap="rnd">
            <a:solidFill>
              <a:srgbClr val="ECE9E1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97" name="Google Shape;57;p9"/>
          <p:cNvSpPr/>
          <p:nvPr/>
        </p:nvSpPr>
        <p:spPr>
          <a:xfrm>
            <a:off x="-1205977" y="1382148"/>
            <a:ext cx="1773547" cy="2116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46" y="21600"/>
                </a:moveTo>
                <a:lnTo>
                  <a:pt x="6454" y="21600"/>
                </a:lnTo>
                <a:lnTo>
                  <a:pt x="6130" y="21593"/>
                </a:lnTo>
                <a:lnTo>
                  <a:pt x="5798" y="21574"/>
                </a:lnTo>
                <a:lnTo>
                  <a:pt x="5481" y="21540"/>
                </a:lnTo>
                <a:lnTo>
                  <a:pt x="5157" y="21487"/>
                </a:lnTo>
                <a:lnTo>
                  <a:pt x="4848" y="21428"/>
                </a:lnTo>
                <a:lnTo>
                  <a:pt x="4540" y="21355"/>
                </a:lnTo>
                <a:lnTo>
                  <a:pt x="4247" y="21269"/>
                </a:lnTo>
                <a:lnTo>
                  <a:pt x="3955" y="21176"/>
                </a:lnTo>
                <a:lnTo>
                  <a:pt x="3662" y="21063"/>
                </a:lnTo>
                <a:lnTo>
                  <a:pt x="3385" y="20944"/>
                </a:lnTo>
                <a:lnTo>
                  <a:pt x="3116" y="20812"/>
                </a:lnTo>
                <a:lnTo>
                  <a:pt x="2855" y="20672"/>
                </a:lnTo>
                <a:lnTo>
                  <a:pt x="2602" y="20520"/>
                </a:lnTo>
                <a:lnTo>
                  <a:pt x="2357" y="20361"/>
                </a:lnTo>
                <a:lnTo>
                  <a:pt x="2128" y="20189"/>
                </a:lnTo>
                <a:lnTo>
                  <a:pt x="1898" y="20010"/>
                </a:lnTo>
                <a:lnTo>
                  <a:pt x="1685" y="19824"/>
                </a:lnTo>
                <a:lnTo>
                  <a:pt x="1479" y="19626"/>
                </a:lnTo>
                <a:lnTo>
                  <a:pt x="1289" y="19420"/>
                </a:lnTo>
                <a:lnTo>
                  <a:pt x="1107" y="19208"/>
                </a:lnTo>
                <a:lnTo>
                  <a:pt x="941" y="18990"/>
                </a:lnTo>
                <a:lnTo>
                  <a:pt x="783" y="18764"/>
                </a:lnTo>
                <a:lnTo>
                  <a:pt x="640" y="18532"/>
                </a:lnTo>
                <a:lnTo>
                  <a:pt x="514" y="18294"/>
                </a:lnTo>
                <a:lnTo>
                  <a:pt x="396" y="18049"/>
                </a:lnTo>
                <a:lnTo>
                  <a:pt x="293" y="17797"/>
                </a:lnTo>
                <a:lnTo>
                  <a:pt x="205" y="17538"/>
                </a:lnTo>
                <a:lnTo>
                  <a:pt x="134" y="17280"/>
                </a:lnTo>
                <a:lnTo>
                  <a:pt x="79" y="17015"/>
                </a:lnTo>
                <a:lnTo>
                  <a:pt x="39" y="16743"/>
                </a:lnTo>
                <a:lnTo>
                  <a:pt x="16" y="16472"/>
                </a:lnTo>
                <a:lnTo>
                  <a:pt x="0" y="16193"/>
                </a:lnTo>
                <a:lnTo>
                  <a:pt x="0" y="5407"/>
                </a:lnTo>
                <a:lnTo>
                  <a:pt x="16" y="5129"/>
                </a:lnTo>
                <a:lnTo>
                  <a:pt x="39" y="4857"/>
                </a:lnTo>
                <a:lnTo>
                  <a:pt x="79" y="4585"/>
                </a:lnTo>
                <a:lnTo>
                  <a:pt x="134" y="4320"/>
                </a:lnTo>
                <a:lnTo>
                  <a:pt x="205" y="4062"/>
                </a:lnTo>
                <a:lnTo>
                  <a:pt x="293" y="3803"/>
                </a:lnTo>
                <a:lnTo>
                  <a:pt x="396" y="3552"/>
                </a:lnTo>
                <a:lnTo>
                  <a:pt x="514" y="3306"/>
                </a:lnTo>
                <a:lnTo>
                  <a:pt x="640" y="3068"/>
                </a:lnTo>
                <a:lnTo>
                  <a:pt x="783" y="2836"/>
                </a:lnTo>
                <a:lnTo>
                  <a:pt x="941" y="2611"/>
                </a:lnTo>
                <a:lnTo>
                  <a:pt x="1107" y="2392"/>
                </a:lnTo>
                <a:lnTo>
                  <a:pt x="1289" y="2180"/>
                </a:lnTo>
                <a:lnTo>
                  <a:pt x="1479" y="1975"/>
                </a:lnTo>
                <a:lnTo>
                  <a:pt x="1685" y="1776"/>
                </a:lnTo>
                <a:lnTo>
                  <a:pt x="1898" y="1590"/>
                </a:lnTo>
                <a:lnTo>
                  <a:pt x="2128" y="1411"/>
                </a:lnTo>
                <a:lnTo>
                  <a:pt x="2357" y="1239"/>
                </a:lnTo>
                <a:lnTo>
                  <a:pt x="2602" y="1080"/>
                </a:lnTo>
                <a:lnTo>
                  <a:pt x="2855" y="928"/>
                </a:lnTo>
                <a:lnTo>
                  <a:pt x="3116" y="789"/>
                </a:lnTo>
                <a:lnTo>
                  <a:pt x="3385" y="656"/>
                </a:lnTo>
                <a:lnTo>
                  <a:pt x="3662" y="537"/>
                </a:lnTo>
                <a:lnTo>
                  <a:pt x="3955" y="424"/>
                </a:lnTo>
                <a:lnTo>
                  <a:pt x="4247" y="331"/>
                </a:lnTo>
                <a:lnTo>
                  <a:pt x="4540" y="245"/>
                </a:lnTo>
                <a:lnTo>
                  <a:pt x="4848" y="172"/>
                </a:lnTo>
                <a:lnTo>
                  <a:pt x="5157" y="113"/>
                </a:lnTo>
                <a:lnTo>
                  <a:pt x="5481" y="60"/>
                </a:lnTo>
                <a:lnTo>
                  <a:pt x="5798" y="27"/>
                </a:lnTo>
                <a:lnTo>
                  <a:pt x="6130" y="7"/>
                </a:lnTo>
                <a:lnTo>
                  <a:pt x="6454" y="0"/>
                </a:lnTo>
                <a:lnTo>
                  <a:pt x="15146" y="0"/>
                </a:lnTo>
                <a:lnTo>
                  <a:pt x="15478" y="7"/>
                </a:lnTo>
                <a:lnTo>
                  <a:pt x="15802" y="27"/>
                </a:lnTo>
                <a:lnTo>
                  <a:pt x="16127" y="60"/>
                </a:lnTo>
                <a:lnTo>
                  <a:pt x="16443" y="113"/>
                </a:lnTo>
                <a:lnTo>
                  <a:pt x="16752" y="172"/>
                </a:lnTo>
                <a:lnTo>
                  <a:pt x="17060" y="245"/>
                </a:lnTo>
                <a:lnTo>
                  <a:pt x="17361" y="331"/>
                </a:lnTo>
                <a:lnTo>
                  <a:pt x="17653" y="424"/>
                </a:lnTo>
                <a:lnTo>
                  <a:pt x="17938" y="537"/>
                </a:lnTo>
                <a:lnTo>
                  <a:pt x="18215" y="656"/>
                </a:lnTo>
                <a:lnTo>
                  <a:pt x="18484" y="789"/>
                </a:lnTo>
                <a:lnTo>
                  <a:pt x="18745" y="928"/>
                </a:lnTo>
                <a:lnTo>
                  <a:pt x="18998" y="1080"/>
                </a:lnTo>
                <a:lnTo>
                  <a:pt x="19243" y="1239"/>
                </a:lnTo>
                <a:lnTo>
                  <a:pt x="19480" y="1411"/>
                </a:lnTo>
                <a:lnTo>
                  <a:pt x="19702" y="1590"/>
                </a:lnTo>
                <a:lnTo>
                  <a:pt x="19915" y="1776"/>
                </a:lnTo>
                <a:lnTo>
                  <a:pt x="20121" y="1975"/>
                </a:lnTo>
                <a:lnTo>
                  <a:pt x="20311" y="2180"/>
                </a:lnTo>
                <a:lnTo>
                  <a:pt x="20493" y="2392"/>
                </a:lnTo>
                <a:lnTo>
                  <a:pt x="20659" y="2611"/>
                </a:lnTo>
                <a:lnTo>
                  <a:pt x="20817" y="2836"/>
                </a:lnTo>
                <a:lnTo>
                  <a:pt x="20959" y="3068"/>
                </a:lnTo>
                <a:lnTo>
                  <a:pt x="21094" y="3306"/>
                </a:lnTo>
                <a:lnTo>
                  <a:pt x="21204" y="3552"/>
                </a:lnTo>
                <a:lnTo>
                  <a:pt x="21307" y="3803"/>
                </a:lnTo>
                <a:lnTo>
                  <a:pt x="21394" y="4062"/>
                </a:lnTo>
                <a:lnTo>
                  <a:pt x="21466" y="4320"/>
                </a:lnTo>
                <a:lnTo>
                  <a:pt x="21529" y="4585"/>
                </a:lnTo>
                <a:lnTo>
                  <a:pt x="21568" y="4857"/>
                </a:lnTo>
                <a:lnTo>
                  <a:pt x="21592" y="5129"/>
                </a:lnTo>
                <a:lnTo>
                  <a:pt x="21600" y="5407"/>
                </a:lnTo>
                <a:lnTo>
                  <a:pt x="21600" y="16193"/>
                </a:lnTo>
                <a:lnTo>
                  <a:pt x="21592" y="16472"/>
                </a:lnTo>
                <a:lnTo>
                  <a:pt x="21568" y="16743"/>
                </a:lnTo>
                <a:lnTo>
                  <a:pt x="21529" y="17015"/>
                </a:lnTo>
                <a:lnTo>
                  <a:pt x="21466" y="17280"/>
                </a:lnTo>
                <a:lnTo>
                  <a:pt x="21394" y="17538"/>
                </a:lnTo>
                <a:lnTo>
                  <a:pt x="21307" y="17797"/>
                </a:lnTo>
                <a:lnTo>
                  <a:pt x="21204" y="18049"/>
                </a:lnTo>
                <a:lnTo>
                  <a:pt x="21094" y="18294"/>
                </a:lnTo>
                <a:lnTo>
                  <a:pt x="20959" y="18532"/>
                </a:lnTo>
                <a:lnTo>
                  <a:pt x="20817" y="18764"/>
                </a:lnTo>
                <a:lnTo>
                  <a:pt x="20659" y="18990"/>
                </a:lnTo>
                <a:lnTo>
                  <a:pt x="20493" y="19208"/>
                </a:lnTo>
                <a:lnTo>
                  <a:pt x="20311" y="19420"/>
                </a:lnTo>
                <a:lnTo>
                  <a:pt x="20121" y="19626"/>
                </a:lnTo>
                <a:lnTo>
                  <a:pt x="19915" y="19824"/>
                </a:lnTo>
                <a:lnTo>
                  <a:pt x="19702" y="20010"/>
                </a:lnTo>
                <a:lnTo>
                  <a:pt x="19480" y="20189"/>
                </a:lnTo>
                <a:lnTo>
                  <a:pt x="19243" y="20361"/>
                </a:lnTo>
                <a:lnTo>
                  <a:pt x="18998" y="20520"/>
                </a:lnTo>
                <a:lnTo>
                  <a:pt x="18745" y="20672"/>
                </a:lnTo>
                <a:lnTo>
                  <a:pt x="18484" y="20812"/>
                </a:lnTo>
                <a:lnTo>
                  <a:pt x="18215" y="20944"/>
                </a:lnTo>
                <a:lnTo>
                  <a:pt x="17938" y="21063"/>
                </a:lnTo>
                <a:lnTo>
                  <a:pt x="17653" y="21176"/>
                </a:lnTo>
                <a:lnTo>
                  <a:pt x="17361" y="21269"/>
                </a:lnTo>
                <a:lnTo>
                  <a:pt x="17060" y="21355"/>
                </a:lnTo>
                <a:lnTo>
                  <a:pt x="16752" y="21428"/>
                </a:lnTo>
                <a:lnTo>
                  <a:pt x="16443" y="21487"/>
                </a:lnTo>
                <a:lnTo>
                  <a:pt x="16127" y="21540"/>
                </a:lnTo>
                <a:lnTo>
                  <a:pt x="15802" y="21574"/>
                </a:lnTo>
                <a:lnTo>
                  <a:pt x="15478" y="21593"/>
                </a:lnTo>
                <a:lnTo>
                  <a:pt x="15146" y="21600"/>
                </a:lnTo>
                <a:close/>
              </a:path>
            </a:pathLst>
          </a:custGeom>
          <a:ln w="19050" cap="rnd">
            <a:solidFill>
              <a:srgbClr val="ECE9E1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98" name="Google Shape;58;p9"/>
          <p:cNvSpPr/>
          <p:nvPr/>
        </p:nvSpPr>
        <p:spPr>
          <a:xfrm>
            <a:off x="8430473" y="3602599"/>
            <a:ext cx="1773547" cy="21168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46" y="21600"/>
                </a:moveTo>
                <a:lnTo>
                  <a:pt x="6454" y="21600"/>
                </a:lnTo>
                <a:lnTo>
                  <a:pt x="6130" y="21593"/>
                </a:lnTo>
                <a:lnTo>
                  <a:pt x="5798" y="21574"/>
                </a:lnTo>
                <a:lnTo>
                  <a:pt x="5481" y="21540"/>
                </a:lnTo>
                <a:lnTo>
                  <a:pt x="5157" y="21487"/>
                </a:lnTo>
                <a:lnTo>
                  <a:pt x="4848" y="21428"/>
                </a:lnTo>
                <a:lnTo>
                  <a:pt x="4540" y="21355"/>
                </a:lnTo>
                <a:lnTo>
                  <a:pt x="4247" y="21269"/>
                </a:lnTo>
                <a:lnTo>
                  <a:pt x="3955" y="21176"/>
                </a:lnTo>
                <a:lnTo>
                  <a:pt x="3662" y="21063"/>
                </a:lnTo>
                <a:lnTo>
                  <a:pt x="3385" y="20944"/>
                </a:lnTo>
                <a:lnTo>
                  <a:pt x="3116" y="20812"/>
                </a:lnTo>
                <a:lnTo>
                  <a:pt x="2855" y="20672"/>
                </a:lnTo>
                <a:lnTo>
                  <a:pt x="2602" y="20520"/>
                </a:lnTo>
                <a:lnTo>
                  <a:pt x="2357" y="20361"/>
                </a:lnTo>
                <a:lnTo>
                  <a:pt x="2128" y="20189"/>
                </a:lnTo>
                <a:lnTo>
                  <a:pt x="1898" y="20010"/>
                </a:lnTo>
                <a:lnTo>
                  <a:pt x="1685" y="19824"/>
                </a:lnTo>
                <a:lnTo>
                  <a:pt x="1479" y="19626"/>
                </a:lnTo>
                <a:lnTo>
                  <a:pt x="1289" y="19420"/>
                </a:lnTo>
                <a:lnTo>
                  <a:pt x="1107" y="19208"/>
                </a:lnTo>
                <a:lnTo>
                  <a:pt x="941" y="18990"/>
                </a:lnTo>
                <a:lnTo>
                  <a:pt x="783" y="18764"/>
                </a:lnTo>
                <a:lnTo>
                  <a:pt x="640" y="18532"/>
                </a:lnTo>
                <a:lnTo>
                  <a:pt x="514" y="18294"/>
                </a:lnTo>
                <a:lnTo>
                  <a:pt x="396" y="18049"/>
                </a:lnTo>
                <a:lnTo>
                  <a:pt x="293" y="17797"/>
                </a:lnTo>
                <a:lnTo>
                  <a:pt x="205" y="17538"/>
                </a:lnTo>
                <a:lnTo>
                  <a:pt x="134" y="17280"/>
                </a:lnTo>
                <a:lnTo>
                  <a:pt x="79" y="17015"/>
                </a:lnTo>
                <a:lnTo>
                  <a:pt x="39" y="16743"/>
                </a:lnTo>
                <a:lnTo>
                  <a:pt x="16" y="16472"/>
                </a:lnTo>
                <a:lnTo>
                  <a:pt x="0" y="16193"/>
                </a:lnTo>
                <a:lnTo>
                  <a:pt x="0" y="5407"/>
                </a:lnTo>
                <a:lnTo>
                  <a:pt x="16" y="5129"/>
                </a:lnTo>
                <a:lnTo>
                  <a:pt x="39" y="4857"/>
                </a:lnTo>
                <a:lnTo>
                  <a:pt x="79" y="4585"/>
                </a:lnTo>
                <a:lnTo>
                  <a:pt x="134" y="4320"/>
                </a:lnTo>
                <a:lnTo>
                  <a:pt x="205" y="4062"/>
                </a:lnTo>
                <a:lnTo>
                  <a:pt x="293" y="3803"/>
                </a:lnTo>
                <a:lnTo>
                  <a:pt x="396" y="3552"/>
                </a:lnTo>
                <a:lnTo>
                  <a:pt x="514" y="3306"/>
                </a:lnTo>
                <a:lnTo>
                  <a:pt x="640" y="3068"/>
                </a:lnTo>
                <a:lnTo>
                  <a:pt x="783" y="2836"/>
                </a:lnTo>
                <a:lnTo>
                  <a:pt x="941" y="2611"/>
                </a:lnTo>
                <a:lnTo>
                  <a:pt x="1107" y="2392"/>
                </a:lnTo>
                <a:lnTo>
                  <a:pt x="1289" y="2180"/>
                </a:lnTo>
                <a:lnTo>
                  <a:pt x="1479" y="1975"/>
                </a:lnTo>
                <a:lnTo>
                  <a:pt x="1685" y="1776"/>
                </a:lnTo>
                <a:lnTo>
                  <a:pt x="1898" y="1590"/>
                </a:lnTo>
                <a:lnTo>
                  <a:pt x="2128" y="1411"/>
                </a:lnTo>
                <a:lnTo>
                  <a:pt x="2357" y="1239"/>
                </a:lnTo>
                <a:lnTo>
                  <a:pt x="2602" y="1080"/>
                </a:lnTo>
                <a:lnTo>
                  <a:pt x="2855" y="928"/>
                </a:lnTo>
                <a:lnTo>
                  <a:pt x="3116" y="789"/>
                </a:lnTo>
                <a:lnTo>
                  <a:pt x="3385" y="656"/>
                </a:lnTo>
                <a:lnTo>
                  <a:pt x="3662" y="537"/>
                </a:lnTo>
                <a:lnTo>
                  <a:pt x="3955" y="424"/>
                </a:lnTo>
                <a:lnTo>
                  <a:pt x="4247" y="331"/>
                </a:lnTo>
                <a:lnTo>
                  <a:pt x="4540" y="245"/>
                </a:lnTo>
                <a:lnTo>
                  <a:pt x="4848" y="172"/>
                </a:lnTo>
                <a:lnTo>
                  <a:pt x="5157" y="113"/>
                </a:lnTo>
                <a:lnTo>
                  <a:pt x="5481" y="60"/>
                </a:lnTo>
                <a:lnTo>
                  <a:pt x="5798" y="27"/>
                </a:lnTo>
                <a:lnTo>
                  <a:pt x="6130" y="7"/>
                </a:lnTo>
                <a:lnTo>
                  <a:pt x="6454" y="0"/>
                </a:lnTo>
                <a:lnTo>
                  <a:pt x="15146" y="0"/>
                </a:lnTo>
                <a:lnTo>
                  <a:pt x="15478" y="7"/>
                </a:lnTo>
                <a:lnTo>
                  <a:pt x="15802" y="27"/>
                </a:lnTo>
                <a:lnTo>
                  <a:pt x="16127" y="60"/>
                </a:lnTo>
                <a:lnTo>
                  <a:pt x="16443" y="113"/>
                </a:lnTo>
                <a:lnTo>
                  <a:pt x="16752" y="172"/>
                </a:lnTo>
                <a:lnTo>
                  <a:pt x="17060" y="245"/>
                </a:lnTo>
                <a:lnTo>
                  <a:pt x="17361" y="331"/>
                </a:lnTo>
                <a:lnTo>
                  <a:pt x="17653" y="424"/>
                </a:lnTo>
                <a:lnTo>
                  <a:pt x="17938" y="537"/>
                </a:lnTo>
                <a:lnTo>
                  <a:pt x="18215" y="656"/>
                </a:lnTo>
                <a:lnTo>
                  <a:pt x="18484" y="789"/>
                </a:lnTo>
                <a:lnTo>
                  <a:pt x="18745" y="928"/>
                </a:lnTo>
                <a:lnTo>
                  <a:pt x="18998" y="1080"/>
                </a:lnTo>
                <a:lnTo>
                  <a:pt x="19243" y="1239"/>
                </a:lnTo>
                <a:lnTo>
                  <a:pt x="19480" y="1411"/>
                </a:lnTo>
                <a:lnTo>
                  <a:pt x="19702" y="1590"/>
                </a:lnTo>
                <a:lnTo>
                  <a:pt x="19915" y="1776"/>
                </a:lnTo>
                <a:lnTo>
                  <a:pt x="20121" y="1975"/>
                </a:lnTo>
                <a:lnTo>
                  <a:pt x="20311" y="2180"/>
                </a:lnTo>
                <a:lnTo>
                  <a:pt x="20493" y="2392"/>
                </a:lnTo>
                <a:lnTo>
                  <a:pt x="20659" y="2611"/>
                </a:lnTo>
                <a:lnTo>
                  <a:pt x="20817" y="2836"/>
                </a:lnTo>
                <a:lnTo>
                  <a:pt x="20959" y="3068"/>
                </a:lnTo>
                <a:lnTo>
                  <a:pt x="21094" y="3306"/>
                </a:lnTo>
                <a:lnTo>
                  <a:pt x="21204" y="3552"/>
                </a:lnTo>
                <a:lnTo>
                  <a:pt x="21307" y="3803"/>
                </a:lnTo>
                <a:lnTo>
                  <a:pt x="21394" y="4062"/>
                </a:lnTo>
                <a:lnTo>
                  <a:pt x="21466" y="4320"/>
                </a:lnTo>
                <a:lnTo>
                  <a:pt x="21529" y="4585"/>
                </a:lnTo>
                <a:lnTo>
                  <a:pt x="21568" y="4857"/>
                </a:lnTo>
                <a:lnTo>
                  <a:pt x="21592" y="5129"/>
                </a:lnTo>
                <a:lnTo>
                  <a:pt x="21600" y="5407"/>
                </a:lnTo>
                <a:lnTo>
                  <a:pt x="21600" y="16193"/>
                </a:lnTo>
                <a:lnTo>
                  <a:pt x="21592" y="16472"/>
                </a:lnTo>
                <a:lnTo>
                  <a:pt x="21568" y="16743"/>
                </a:lnTo>
                <a:lnTo>
                  <a:pt x="21529" y="17015"/>
                </a:lnTo>
                <a:lnTo>
                  <a:pt x="21466" y="17280"/>
                </a:lnTo>
                <a:lnTo>
                  <a:pt x="21394" y="17538"/>
                </a:lnTo>
                <a:lnTo>
                  <a:pt x="21307" y="17797"/>
                </a:lnTo>
                <a:lnTo>
                  <a:pt x="21204" y="18049"/>
                </a:lnTo>
                <a:lnTo>
                  <a:pt x="21094" y="18294"/>
                </a:lnTo>
                <a:lnTo>
                  <a:pt x="20959" y="18532"/>
                </a:lnTo>
                <a:lnTo>
                  <a:pt x="20817" y="18764"/>
                </a:lnTo>
                <a:lnTo>
                  <a:pt x="20659" y="18990"/>
                </a:lnTo>
                <a:lnTo>
                  <a:pt x="20493" y="19208"/>
                </a:lnTo>
                <a:lnTo>
                  <a:pt x="20311" y="19420"/>
                </a:lnTo>
                <a:lnTo>
                  <a:pt x="20121" y="19626"/>
                </a:lnTo>
                <a:lnTo>
                  <a:pt x="19915" y="19824"/>
                </a:lnTo>
                <a:lnTo>
                  <a:pt x="19702" y="20010"/>
                </a:lnTo>
                <a:lnTo>
                  <a:pt x="19480" y="20189"/>
                </a:lnTo>
                <a:lnTo>
                  <a:pt x="19243" y="20361"/>
                </a:lnTo>
                <a:lnTo>
                  <a:pt x="18998" y="20520"/>
                </a:lnTo>
                <a:lnTo>
                  <a:pt x="18745" y="20672"/>
                </a:lnTo>
                <a:lnTo>
                  <a:pt x="18484" y="20812"/>
                </a:lnTo>
                <a:lnTo>
                  <a:pt x="18215" y="20944"/>
                </a:lnTo>
                <a:lnTo>
                  <a:pt x="17938" y="21063"/>
                </a:lnTo>
                <a:lnTo>
                  <a:pt x="17653" y="21176"/>
                </a:lnTo>
                <a:lnTo>
                  <a:pt x="17361" y="21269"/>
                </a:lnTo>
                <a:lnTo>
                  <a:pt x="17060" y="21355"/>
                </a:lnTo>
                <a:lnTo>
                  <a:pt x="16752" y="21428"/>
                </a:lnTo>
                <a:lnTo>
                  <a:pt x="16443" y="21487"/>
                </a:lnTo>
                <a:lnTo>
                  <a:pt x="16127" y="21540"/>
                </a:lnTo>
                <a:lnTo>
                  <a:pt x="15802" y="21574"/>
                </a:lnTo>
                <a:lnTo>
                  <a:pt x="15478" y="21593"/>
                </a:lnTo>
                <a:lnTo>
                  <a:pt x="15146" y="21600"/>
                </a:lnTo>
                <a:close/>
              </a:path>
            </a:pathLst>
          </a:custGeom>
          <a:ln w="19050" cap="rnd">
            <a:solidFill>
              <a:srgbClr val="ECE9E1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Text"/>
          <p:cNvSpPr txBox="1"/>
          <p:nvPr>
            <p:ph type="title"/>
          </p:nvPr>
        </p:nvSpPr>
        <p:spPr>
          <a:xfrm>
            <a:off x="5227499" y="1732825"/>
            <a:ext cx="2778901" cy="1920601"/>
          </a:xfrm>
          <a:prstGeom prst="rect">
            <a:avLst/>
          </a:prstGeom>
        </p:spPr>
        <p:txBody>
          <a:bodyPr/>
          <a:lstStyle>
            <a:lvl1pPr algn="ctr">
              <a:defRPr sz="2700"/>
            </a:lvl1pPr>
          </a:lstStyle>
          <a:p>
            <a:pPr/>
            <a:r>
              <a:t>Title Text</a:t>
            </a:r>
          </a:p>
        </p:txBody>
      </p:sp>
      <p:sp>
        <p:nvSpPr>
          <p:cNvPr id="1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Relationship Id="rId35" Type="http://schemas.openxmlformats.org/officeDocument/2006/relationships/slideLayout" Target="../slideLayouts/slideLayout34.xml"/><Relationship Id="rId36" Type="http://schemas.openxmlformats.org/officeDocument/2006/relationships/slideLayout" Target="../slideLayouts/slideLayout35.xml"/><Relationship Id="rId37" Type="http://schemas.openxmlformats.org/officeDocument/2006/relationships/slideLayout" Target="../slideLayouts/slideLayout36.xml"/><Relationship Id="rId38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38.xml"/><Relationship Id="rId40" Type="http://schemas.openxmlformats.org/officeDocument/2006/relationships/slideLayout" Target="../slideLayouts/slideLayout39.xml"/><Relationship Id="rId41" Type="http://schemas.openxmlformats.org/officeDocument/2006/relationships/slideLayout" Target="../slideLayouts/slideLayout4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8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19999" y="445025"/>
            <a:ext cx="77040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719999" y="1215751"/>
            <a:ext cx="7704002" cy="341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Google Shape;22;p4"/>
          <p:cNvSpPr/>
          <p:nvPr/>
        </p:nvSpPr>
        <p:spPr>
          <a:xfrm>
            <a:off x="-1258952" y="1017724"/>
            <a:ext cx="1773547" cy="21168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46" y="21600"/>
                </a:moveTo>
                <a:lnTo>
                  <a:pt x="6454" y="21600"/>
                </a:lnTo>
                <a:lnTo>
                  <a:pt x="6130" y="21593"/>
                </a:lnTo>
                <a:lnTo>
                  <a:pt x="5798" y="21574"/>
                </a:lnTo>
                <a:lnTo>
                  <a:pt x="5481" y="21540"/>
                </a:lnTo>
                <a:lnTo>
                  <a:pt x="5157" y="21487"/>
                </a:lnTo>
                <a:lnTo>
                  <a:pt x="4848" y="21428"/>
                </a:lnTo>
                <a:lnTo>
                  <a:pt x="4540" y="21355"/>
                </a:lnTo>
                <a:lnTo>
                  <a:pt x="4247" y="21269"/>
                </a:lnTo>
                <a:lnTo>
                  <a:pt x="3955" y="21176"/>
                </a:lnTo>
                <a:lnTo>
                  <a:pt x="3662" y="21063"/>
                </a:lnTo>
                <a:lnTo>
                  <a:pt x="3385" y="20944"/>
                </a:lnTo>
                <a:lnTo>
                  <a:pt x="3116" y="20812"/>
                </a:lnTo>
                <a:lnTo>
                  <a:pt x="2855" y="20672"/>
                </a:lnTo>
                <a:lnTo>
                  <a:pt x="2602" y="20520"/>
                </a:lnTo>
                <a:lnTo>
                  <a:pt x="2357" y="20361"/>
                </a:lnTo>
                <a:lnTo>
                  <a:pt x="2128" y="20189"/>
                </a:lnTo>
                <a:lnTo>
                  <a:pt x="1898" y="20010"/>
                </a:lnTo>
                <a:lnTo>
                  <a:pt x="1685" y="19824"/>
                </a:lnTo>
                <a:lnTo>
                  <a:pt x="1479" y="19626"/>
                </a:lnTo>
                <a:lnTo>
                  <a:pt x="1289" y="19420"/>
                </a:lnTo>
                <a:lnTo>
                  <a:pt x="1107" y="19208"/>
                </a:lnTo>
                <a:lnTo>
                  <a:pt x="941" y="18990"/>
                </a:lnTo>
                <a:lnTo>
                  <a:pt x="783" y="18764"/>
                </a:lnTo>
                <a:lnTo>
                  <a:pt x="640" y="18532"/>
                </a:lnTo>
                <a:lnTo>
                  <a:pt x="514" y="18294"/>
                </a:lnTo>
                <a:lnTo>
                  <a:pt x="396" y="18049"/>
                </a:lnTo>
                <a:lnTo>
                  <a:pt x="293" y="17797"/>
                </a:lnTo>
                <a:lnTo>
                  <a:pt x="205" y="17538"/>
                </a:lnTo>
                <a:lnTo>
                  <a:pt x="134" y="17280"/>
                </a:lnTo>
                <a:lnTo>
                  <a:pt x="79" y="17015"/>
                </a:lnTo>
                <a:lnTo>
                  <a:pt x="39" y="16743"/>
                </a:lnTo>
                <a:lnTo>
                  <a:pt x="16" y="16472"/>
                </a:lnTo>
                <a:lnTo>
                  <a:pt x="0" y="16193"/>
                </a:lnTo>
                <a:lnTo>
                  <a:pt x="0" y="5407"/>
                </a:lnTo>
                <a:lnTo>
                  <a:pt x="16" y="5129"/>
                </a:lnTo>
                <a:lnTo>
                  <a:pt x="39" y="4857"/>
                </a:lnTo>
                <a:lnTo>
                  <a:pt x="79" y="4585"/>
                </a:lnTo>
                <a:lnTo>
                  <a:pt x="134" y="4320"/>
                </a:lnTo>
                <a:lnTo>
                  <a:pt x="205" y="4062"/>
                </a:lnTo>
                <a:lnTo>
                  <a:pt x="293" y="3803"/>
                </a:lnTo>
                <a:lnTo>
                  <a:pt x="396" y="3552"/>
                </a:lnTo>
                <a:lnTo>
                  <a:pt x="514" y="3306"/>
                </a:lnTo>
                <a:lnTo>
                  <a:pt x="640" y="3068"/>
                </a:lnTo>
                <a:lnTo>
                  <a:pt x="783" y="2836"/>
                </a:lnTo>
                <a:lnTo>
                  <a:pt x="941" y="2611"/>
                </a:lnTo>
                <a:lnTo>
                  <a:pt x="1107" y="2392"/>
                </a:lnTo>
                <a:lnTo>
                  <a:pt x="1289" y="2180"/>
                </a:lnTo>
                <a:lnTo>
                  <a:pt x="1479" y="1975"/>
                </a:lnTo>
                <a:lnTo>
                  <a:pt x="1685" y="1776"/>
                </a:lnTo>
                <a:lnTo>
                  <a:pt x="1898" y="1590"/>
                </a:lnTo>
                <a:lnTo>
                  <a:pt x="2128" y="1411"/>
                </a:lnTo>
                <a:lnTo>
                  <a:pt x="2357" y="1239"/>
                </a:lnTo>
                <a:lnTo>
                  <a:pt x="2602" y="1080"/>
                </a:lnTo>
                <a:lnTo>
                  <a:pt x="2855" y="928"/>
                </a:lnTo>
                <a:lnTo>
                  <a:pt x="3116" y="789"/>
                </a:lnTo>
                <a:lnTo>
                  <a:pt x="3385" y="656"/>
                </a:lnTo>
                <a:lnTo>
                  <a:pt x="3662" y="537"/>
                </a:lnTo>
                <a:lnTo>
                  <a:pt x="3955" y="424"/>
                </a:lnTo>
                <a:lnTo>
                  <a:pt x="4247" y="331"/>
                </a:lnTo>
                <a:lnTo>
                  <a:pt x="4540" y="245"/>
                </a:lnTo>
                <a:lnTo>
                  <a:pt x="4848" y="172"/>
                </a:lnTo>
                <a:lnTo>
                  <a:pt x="5157" y="113"/>
                </a:lnTo>
                <a:lnTo>
                  <a:pt x="5481" y="60"/>
                </a:lnTo>
                <a:lnTo>
                  <a:pt x="5798" y="27"/>
                </a:lnTo>
                <a:lnTo>
                  <a:pt x="6130" y="7"/>
                </a:lnTo>
                <a:lnTo>
                  <a:pt x="6454" y="0"/>
                </a:lnTo>
                <a:lnTo>
                  <a:pt x="15146" y="0"/>
                </a:lnTo>
                <a:lnTo>
                  <a:pt x="15478" y="7"/>
                </a:lnTo>
                <a:lnTo>
                  <a:pt x="15802" y="27"/>
                </a:lnTo>
                <a:lnTo>
                  <a:pt x="16127" y="60"/>
                </a:lnTo>
                <a:lnTo>
                  <a:pt x="16443" y="113"/>
                </a:lnTo>
                <a:lnTo>
                  <a:pt x="16752" y="172"/>
                </a:lnTo>
                <a:lnTo>
                  <a:pt x="17060" y="245"/>
                </a:lnTo>
                <a:lnTo>
                  <a:pt x="17361" y="331"/>
                </a:lnTo>
                <a:lnTo>
                  <a:pt x="17653" y="424"/>
                </a:lnTo>
                <a:lnTo>
                  <a:pt x="17938" y="537"/>
                </a:lnTo>
                <a:lnTo>
                  <a:pt x="18215" y="656"/>
                </a:lnTo>
                <a:lnTo>
                  <a:pt x="18484" y="789"/>
                </a:lnTo>
                <a:lnTo>
                  <a:pt x="18745" y="928"/>
                </a:lnTo>
                <a:lnTo>
                  <a:pt x="18998" y="1080"/>
                </a:lnTo>
                <a:lnTo>
                  <a:pt x="19243" y="1239"/>
                </a:lnTo>
                <a:lnTo>
                  <a:pt x="19480" y="1411"/>
                </a:lnTo>
                <a:lnTo>
                  <a:pt x="19702" y="1590"/>
                </a:lnTo>
                <a:lnTo>
                  <a:pt x="19915" y="1776"/>
                </a:lnTo>
                <a:lnTo>
                  <a:pt x="20121" y="1975"/>
                </a:lnTo>
                <a:lnTo>
                  <a:pt x="20311" y="2180"/>
                </a:lnTo>
                <a:lnTo>
                  <a:pt x="20493" y="2392"/>
                </a:lnTo>
                <a:lnTo>
                  <a:pt x="20659" y="2611"/>
                </a:lnTo>
                <a:lnTo>
                  <a:pt x="20817" y="2836"/>
                </a:lnTo>
                <a:lnTo>
                  <a:pt x="20959" y="3068"/>
                </a:lnTo>
                <a:lnTo>
                  <a:pt x="21094" y="3306"/>
                </a:lnTo>
                <a:lnTo>
                  <a:pt x="21204" y="3552"/>
                </a:lnTo>
                <a:lnTo>
                  <a:pt x="21307" y="3803"/>
                </a:lnTo>
                <a:lnTo>
                  <a:pt x="21394" y="4062"/>
                </a:lnTo>
                <a:lnTo>
                  <a:pt x="21466" y="4320"/>
                </a:lnTo>
                <a:lnTo>
                  <a:pt x="21529" y="4585"/>
                </a:lnTo>
                <a:lnTo>
                  <a:pt x="21568" y="4857"/>
                </a:lnTo>
                <a:lnTo>
                  <a:pt x="21592" y="5129"/>
                </a:lnTo>
                <a:lnTo>
                  <a:pt x="21600" y="5407"/>
                </a:lnTo>
                <a:lnTo>
                  <a:pt x="21600" y="16193"/>
                </a:lnTo>
                <a:lnTo>
                  <a:pt x="21592" y="16472"/>
                </a:lnTo>
                <a:lnTo>
                  <a:pt x="21568" y="16743"/>
                </a:lnTo>
                <a:lnTo>
                  <a:pt x="21529" y="17015"/>
                </a:lnTo>
                <a:lnTo>
                  <a:pt x="21466" y="17280"/>
                </a:lnTo>
                <a:lnTo>
                  <a:pt x="21394" y="17538"/>
                </a:lnTo>
                <a:lnTo>
                  <a:pt x="21307" y="17797"/>
                </a:lnTo>
                <a:lnTo>
                  <a:pt x="21204" y="18049"/>
                </a:lnTo>
                <a:lnTo>
                  <a:pt x="21094" y="18294"/>
                </a:lnTo>
                <a:lnTo>
                  <a:pt x="20959" y="18532"/>
                </a:lnTo>
                <a:lnTo>
                  <a:pt x="20817" y="18764"/>
                </a:lnTo>
                <a:lnTo>
                  <a:pt x="20659" y="18990"/>
                </a:lnTo>
                <a:lnTo>
                  <a:pt x="20493" y="19208"/>
                </a:lnTo>
                <a:lnTo>
                  <a:pt x="20311" y="19420"/>
                </a:lnTo>
                <a:lnTo>
                  <a:pt x="20121" y="19626"/>
                </a:lnTo>
                <a:lnTo>
                  <a:pt x="19915" y="19824"/>
                </a:lnTo>
                <a:lnTo>
                  <a:pt x="19702" y="20010"/>
                </a:lnTo>
                <a:lnTo>
                  <a:pt x="19480" y="20189"/>
                </a:lnTo>
                <a:lnTo>
                  <a:pt x="19243" y="20361"/>
                </a:lnTo>
                <a:lnTo>
                  <a:pt x="18998" y="20520"/>
                </a:lnTo>
                <a:lnTo>
                  <a:pt x="18745" y="20672"/>
                </a:lnTo>
                <a:lnTo>
                  <a:pt x="18484" y="20812"/>
                </a:lnTo>
                <a:lnTo>
                  <a:pt x="18215" y="20944"/>
                </a:lnTo>
                <a:lnTo>
                  <a:pt x="17938" y="21063"/>
                </a:lnTo>
                <a:lnTo>
                  <a:pt x="17653" y="21176"/>
                </a:lnTo>
                <a:lnTo>
                  <a:pt x="17361" y="21269"/>
                </a:lnTo>
                <a:lnTo>
                  <a:pt x="17060" y="21355"/>
                </a:lnTo>
                <a:lnTo>
                  <a:pt x="16752" y="21428"/>
                </a:lnTo>
                <a:lnTo>
                  <a:pt x="16443" y="21487"/>
                </a:lnTo>
                <a:lnTo>
                  <a:pt x="16127" y="21540"/>
                </a:lnTo>
                <a:lnTo>
                  <a:pt x="15802" y="21574"/>
                </a:lnTo>
                <a:lnTo>
                  <a:pt x="15478" y="21593"/>
                </a:lnTo>
                <a:lnTo>
                  <a:pt x="15146" y="21600"/>
                </a:lnTo>
                <a:close/>
              </a:path>
            </a:pathLst>
          </a:custGeom>
          <a:ln w="19050" cap="rnd">
            <a:solidFill>
              <a:srgbClr val="ECE9E1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" name="Google Shape;23;p4"/>
          <p:cNvSpPr/>
          <p:nvPr/>
        </p:nvSpPr>
        <p:spPr>
          <a:xfrm>
            <a:off x="6265648" y="4513498"/>
            <a:ext cx="1773547" cy="2116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46" y="21600"/>
                </a:moveTo>
                <a:lnTo>
                  <a:pt x="6454" y="21600"/>
                </a:lnTo>
                <a:lnTo>
                  <a:pt x="6130" y="21593"/>
                </a:lnTo>
                <a:lnTo>
                  <a:pt x="5798" y="21574"/>
                </a:lnTo>
                <a:lnTo>
                  <a:pt x="5481" y="21540"/>
                </a:lnTo>
                <a:lnTo>
                  <a:pt x="5157" y="21487"/>
                </a:lnTo>
                <a:lnTo>
                  <a:pt x="4848" y="21428"/>
                </a:lnTo>
                <a:lnTo>
                  <a:pt x="4540" y="21355"/>
                </a:lnTo>
                <a:lnTo>
                  <a:pt x="4247" y="21269"/>
                </a:lnTo>
                <a:lnTo>
                  <a:pt x="3955" y="21176"/>
                </a:lnTo>
                <a:lnTo>
                  <a:pt x="3662" y="21063"/>
                </a:lnTo>
                <a:lnTo>
                  <a:pt x="3385" y="20944"/>
                </a:lnTo>
                <a:lnTo>
                  <a:pt x="3116" y="20812"/>
                </a:lnTo>
                <a:lnTo>
                  <a:pt x="2855" y="20672"/>
                </a:lnTo>
                <a:lnTo>
                  <a:pt x="2602" y="20520"/>
                </a:lnTo>
                <a:lnTo>
                  <a:pt x="2357" y="20361"/>
                </a:lnTo>
                <a:lnTo>
                  <a:pt x="2128" y="20189"/>
                </a:lnTo>
                <a:lnTo>
                  <a:pt x="1898" y="20010"/>
                </a:lnTo>
                <a:lnTo>
                  <a:pt x="1685" y="19824"/>
                </a:lnTo>
                <a:lnTo>
                  <a:pt x="1479" y="19626"/>
                </a:lnTo>
                <a:lnTo>
                  <a:pt x="1289" y="19420"/>
                </a:lnTo>
                <a:lnTo>
                  <a:pt x="1107" y="19208"/>
                </a:lnTo>
                <a:lnTo>
                  <a:pt x="941" y="18990"/>
                </a:lnTo>
                <a:lnTo>
                  <a:pt x="783" y="18764"/>
                </a:lnTo>
                <a:lnTo>
                  <a:pt x="640" y="18532"/>
                </a:lnTo>
                <a:lnTo>
                  <a:pt x="514" y="18294"/>
                </a:lnTo>
                <a:lnTo>
                  <a:pt x="396" y="18049"/>
                </a:lnTo>
                <a:lnTo>
                  <a:pt x="293" y="17797"/>
                </a:lnTo>
                <a:lnTo>
                  <a:pt x="205" y="17538"/>
                </a:lnTo>
                <a:lnTo>
                  <a:pt x="134" y="17280"/>
                </a:lnTo>
                <a:lnTo>
                  <a:pt x="79" y="17015"/>
                </a:lnTo>
                <a:lnTo>
                  <a:pt x="39" y="16743"/>
                </a:lnTo>
                <a:lnTo>
                  <a:pt x="16" y="16472"/>
                </a:lnTo>
                <a:lnTo>
                  <a:pt x="0" y="16193"/>
                </a:lnTo>
                <a:lnTo>
                  <a:pt x="0" y="5407"/>
                </a:lnTo>
                <a:lnTo>
                  <a:pt x="16" y="5129"/>
                </a:lnTo>
                <a:lnTo>
                  <a:pt x="39" y="4857"/>
                </a:lnTo>
                <a:lnTo>
                  <a:pt x="79" y="4585"/>
                </a:lnTo>
                <a:lnTo>
                  <a:pt x="134" y="4320"/>
                </a:lnTo>
                <a:lnTo>
                  <a:pt x="205" y="4062"/>
                </a:lnTo>
                <a:lnTo>
                  <a:pt x="293" y="3803"/>
                </a:lnTo>
                <a:lnTo>
                  <a:pt x="396" y="3552"/>
                </a:lnTo>
                <a:lnTo>
                  <a:pt x="514" y="3306"/>
                </a:lnTo>
                <a:lnTo>
                  <a:pt x="640" y="3068"/>
                </a:lnTo>
                <a:lnTo>
                  <a:pt x="783" y="2836"/>
                </a:lnTo>
                <a:lnTo>
                  <a:pt x="941" y="2611"/>
                </a:lnTo>
                <a:lnTo>
                  <a:pt x="1107" y="2392"/>
                </a:lnTo>
                <a:lnTo>
                  <a:pt x="1289" y="2180"/>
                </a:lnTo>
                <a:lnTo>
                  <a:pt x="1479" y="1975"/>
                </a:lnTo>
                <a:lnTo>
                  <a:pt x="1685" y="1776"/>
                </a:lnTo>
                <a:lnTo>
                  <a:pt x="1898" y="1590"/>
                </a:lnTo>
                <a:lnTo>
                  <a:pt x="2128" y="1411"/>
                </a:lnTo>
                <a:lnTo>
                  <a:pt x="2357" y="1239"/>
                </a:lnTo>
                <a:lnTo>
                  <a:pt x="2602" y="1080"/>
                </a:lnTo>
                <a:lnTo>
                  <a:pt x="2855" y="928"/>
                </a:lnTo>
                <a:lnTo>
                  <a:pt x="3116" y="789"/>
                </a:lnTo>
                <a:lnTo>
                  <a:pt x="3385" y="656"/>
                </a:lnTo>
                <a:lnTo>
                  <a:pt x="3662" y="537"/>
                </a:lnTo>
                <a:lnTo>
                  <a:pt x="3955" y="424"/>
                </a:lnTo>
                <a:lnTo>
                  <a:pt x="4247" y="331"/>
                </a:lnTo>
                <a:lnTo>
                  <a:pt x="4540" y="245"/>
                </a:lnTo>
                <a:lnTo>
                  <a:pt x="4848" y="172"/>
                </a:lnTo>
                <a:lnTo>
                  <a:pt x="5157" y="113"/>
                </a:lnTo>
                <a:lnTo>
                  <a:pt x="5481" y="60"/>
                </a:lnTo>
                <a:lnTo>
                  <a:pt x="5798" y="27"/>
                </a:lnTo>
                <a:lnTo>
                  <a:pt x="6130" y="7"/>
                </a:lnTo>
                <a:lnTo>
                  <a:pt x="6454" y="0"/>
                </a:lnTo>
                <a:lnTo>
                  <a:pt x="15146" y="0"/>
                </a:lnTo>
                <a:lnTo>
                  <a:pt x="15478" y="7"/>
                </a:lnTo>
                <a:lnTo>
                  <a:pt x="15802" y="27"/>
                </a:lnTo>
                <a:lnTo>
                  <a:pt x="16127" y="60"/>
                </a:lnTo>
                <a:lnTo>
                  <a:pt x="16443" y="113"/>
                </a:lnTo>
                <a:lnTo>
                  <a:pt x="16752" y="172"/>
                </a:lnTo>
                <a:lnTo>
                  <a:pt x="17060" y="245"/>
                </a:lnTo>
                <a:lnTo>
                  <a:pt x="17361" y="331"/>
                </a:lnTo>
                <a:lnTo>
                  <a:pt x="17653" y="424"/>
                </a:lnTo>
                <a:lnTo>
                  <a:pt x="17938" y="537"/>
                </a:lnTo>
                <a:lnTo>
                  <a:pt x="18215" y="656"/>
                </a:lnTo>
                <a:lnTo>
                  <a:pt x="18484" y="789"/>
                </a:lnTo>
                <a:lnTo>
                  <a:pt x="18745" y="928"/>
                </a:lnTo>
                <a:lnTo>
                  <a:pt x="18998" y="1080"/>
                </a:lnTo>
                <a:lnTo>
                  <a:pt x="19243" y="1239"/>
                </a:lnTo>
                <a:lnTo>
                  <a:pt x="19480" y="1411"/>
                </a:lnTo>
                <a:lnTo>
                  <a:pt x="19702" y="1590"/>
                </a:lnTo>
                <a:lnTo>
                  <a:pt x="19915" y="1776"/>
                </a:lnTo>
                <a:lnTo>
                  <a:pt x="20121" y="1975"/>
                </a:lnTo>
                <a:lnTo>
                  <a:pt x="20311" y="2180"/>
                </a:lnTo>
                <a:lnTo>
                  <a:pt x="20493" y="2392"/>
                </a:lnTo>
                <a:lnTo>
                  <a:pt x="20659" y="2611"/>
                </a:lnTo>
                <a:lnTo>
                  <a:pt x="20817" y="2836"/>
                </a:lnTo>
                <a:lnTo>
                  <a:pt x="20959" y="3068"/>
                </a:lnTo>
                <a:lnTo>
                  <a:pt x="21094" y="3306"/>
                </a:lnTo>
                <a:lnTo>
                  <a:pt x="21204" y="3552"/>
                </a:lnTo>
                <a:lnTo>
                  <a:pt x="21307" y="3803"/>
                </a:lnTo>
                <a:lnTo>
                  <a:pt x="21394" y="4062"/>
                </a:lnTo>
                <a:lnTo>
                  <a:pt x="21466" y="4320"/>
                </a:lnTo>
                <a:lnTo>
                  <a:pt x="21529" y="4585"/>
                </a:lnTo>
                <a:lnTo>
                  <a:pt x="21568" y="4857"/>
                </a:lnTo>
                <a:lnTo>
                  <a:pt x="21592" y="5129"/>
                </a:lnTo>
                <a:lnTo>
                  <a:pt x="21600" y="5407"/>
                </a:lnTo>
                <a:lnTo>
                  <a:pt x="21600" y="16193"/>
                </a:lnTo>
                <a:lnTo>
                  <a:pt x="21592" y="16472"/>
                </a:lnTo>
                <a:lnTo>
                  <a:pt x="21568" y="16743"/>
                </a:lnTo>
                <a:lnTo>
                  <a:pt x="21529" y="17015"/>
                </a:lnTo>
                <a:lnTo>
                  <a:pt x="21466" y="17280"/>
                </a:lnTo>
                <a:lnTo>
                  <a:pt x="21394" y="17538"/>
                </a:lnTo>
                <a:lnTo>
                  <a:pt x="21307" y="17797"/>
                </a:lnTo>
                <a:lnTo>
                  <a:pt x="21204" y="18049"/>
                </a:lnTo>
                <a:lnTo>
                  <a:pt x="21094" y="18294"/>
                </a:lnTo>
                <a:lnTo>
                  <a:pt x="20959" y="18532"/>
                </a:lnTo>
                <a:lnTo>
                  <a:pt x="20817" y="18764"/>
                </a:lnTo>
                <a:lnTo>
                  <a:pt x="20659" y="18990"/>
                </a:lnTo>
                <a:lnTo>
                  <a:pt x="20493" y="19208"/>
                </a:lnTo>
                <a:lnTo>
                  <a:pt x="20311" y="19420"/>
                </a:lnTo>
                <a:lnTo>
                  <a:pt x="20121" y="19626"/>
                </a:lnTo>
                <a:lnTo>
                  <a:pt x="19915" y="19824"/>
                </a:lnTo>
                <a:lnTo>
                  <a:pt x="19702" y="20010"/>
                </a:lnTo>
                <a:lnTo>
                  <a:pt x="19480" y="20189"/>
                </a:lnTo>
                <a:lnTo>
                  <a:pt x="19243" y="20361"/>
                </a:lnTo>
                <a:lnTo>
                  <a:pt x="18998" y="20520"/>
                </a:lnTo>
                <a:lnTo>
                  <a:pt x="18745" y="20672"/>
                </a:lnTo>
                <a:lnTo>
                  <a:pt x="18484" y="20812"/>
                </a:lnTo>
                <a:lnTo>
                  <a:pt x="18215" y="20944"/>
                </a:lnTo>
                <a:lnTo>
                  <a:pt x="17938" y="21063"/>
                </a:lnTo>
                <a:lnTo>
                  <a:pt x="17653" y="21176"/>
                </a:lnTo>
                <a:lnTo>
                  <a:pt x="17361" y="21269"/>
                </a:lnTo>
                <a:lnTo>
                  <a:pt x="17060" y="21355"/>
                </a:lnTo>
                <a:lnTo>
                  <a:pt x="16752" y="21428"/>
                </a:lnTo>
                <a:lnTo>
                  <a:pt x="16443" y="21487"/>
                </a:lnTo>
                <a:lnTo>
                  <a:pt x="16127" y="21540"/>
                </a:lnTo>
                <a:lnTo>
                  <a:pt x="15802" y="21574"/>
                </a:lnTo>
                <a:lnTo>
                  <a:pt x="15478" y="21593"/>
                </a:lnTo>
                <a:lnTo>
                  <a:pt x="15146" y="21600"/>
                </a:lnTo>
                <a:close/>
              </a:path>
            </a:pathLst>
          </a:custGeom>
          <a:ln w="19050" cap="rnd">
            <a:solidFill>
              <a:srgbClr val="ECE9E1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252E47"/>
          </a:solidFill>
          <a:uFillTx/>
          <a:latin typeface="Prata"/>
          <a:ea typeface="Prata"/>
          <a:cs typeface="Prata"/>
          <a:sym typeface="Prat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252E47"/>
          </a:solidFill>
          <a:uFillTx/>
          <a:latin typeface="Prata"/>
          <a:ea typeface="Prata"/>
          <a:cs typeface="Prata"/>
          <a:sym typeface="Prat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252E47"/>
          </a:solidFill>
          <a:uFillTx/>
          <a:latin typeface="Prata"/>
          <a:ea typeface="Prata"/>
          <a:cs typeface="Prata"/>
          <a:sym typeface="Prat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252E47"/>
          </a:solidFill>
          <a:uFillTx/>
          <a:latin typeface="Prata"/>
          <a:ea typeface="Prata"/>
          <a:cs typeface="Prata"/>
          <a:sym typeface="Prat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252E47"/>
          </a:solidFill>
          <a:uFillTx/>
          <a:latin typeface="Prata"/>
          <a:ea typeface="Prata"/>
          <a:cs typeface="Prata"/>
          <a:sym typeface="Prat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252E47"/>
          </a:solidFill>
          <a:uFillTx/>
          <a:latin typeface="Prata"/>
          <a:ea typeface="Prata"/>
          <a:cs typeface="Prata"/>
          <a:sym typeface="Prat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252E47"/>
          </a:solidFill>
          <a:uFillTx/>
          <a:latin typeface="Prata"/>
          <a:ea typeface="Prata"/>
          <a:cs typeface="Prata"/>
          <a:sym typeface="Prat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252E47"/>
          </a:solidFill>
          <a:uFillTx/>
          <a:latin typeface="Prata"/>
          <a:ea typeface="Prata"/>
          <a:cs typeface="Prata"/>
          <a:sym typeface="Prat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252E47"/>
          </a:solidFill>
          <a:uFillTx/>
          <a:latin typeface="Prata"/>
          <a:ea typeface="Prata"/>
          <a:cs typeface="Prata"/>
          <a:sym typeface="Prata"/>
        </a:defRPr>
      </a:lvl9pPr>
    </p:titleStyle>
    <p:bodyStyle>
      <a:lvl1pPr marL="457200" marR="0" indent="-304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434343"/>
        </a:buClr>
        <a:buSzPts val="1200"/>
        <a:buFontTx/>
        <a:buAutoNum type="arabicPeriod" startAt="1"/>
        <a:tabLst/>
        <a:defRPr b="0" baseline="0" cap="none" i="0" spc="0" strike="noStrike" sz="1200" u="none">
          <a:solidFill>
            <a:srgbClr val="434343"/>
          </a:solidFill>
          <a:uFillTx/>
          <a:latin typeface="Exo"/>
          <a:ea typeface="Exo"/>
          <a:cs typeface="Exo"/>
          <a:sym typeface="Exo"/>
        </a:defRPr>
      </a:lvl1pPr>
      <a:lvl2pPr marL="870857" marR="0" indent="-261257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434343"/>
        </a:buClr>
        <a:buSzPts val="1200"/>
        <a:buFontTx/>
        <a:buAutoNum type="alphaLcPeriod" startAt="1"/>
        <a:tabLst/>
        <a:defRPr b="0" baseline="0" cap="none" i="0" spc="0" strike="noStrike" sz="1200" u="none">
          <a:solidFill>
            <a:srgbClr val="434343"/>
          </a:solidFill>
          <a:uFillTx/>
          <a:latin typeface="Exo"/>
          <a:ea typeface="Exo"/>
          <a:cs typeface="Exo"/>
          <a:sym typeface="Exo"/>
        </a:defRPr>
      </a:lvl2pPr>
      <a:lvl3pPr marL="1328057" marR="0" indent="-261257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434343"/>
        </a:buClr>
        <a:buSzPts val="1200"/>
        <a:buFontTx/>
        <a:buAutoNum type="romanLcPeriod" startAt="1"/>
        <a:tabLst/>
        <a:defRPr b="0" baseline="0" cap="none" i="0" spc="0" strike="noStrike" sz="1200" u="none">
          <a:solidFill>
            <a:srgbClr val="434343"/>
          </a:solidFill>
          <a:uFillTx/>
          <a:latin typeface="Exo"/>
          <a:ea typeface="Exo"/>
          <a:cs typeface="Exo"/>
          <a:sym typeface="Exo"/>
        </a:defRPr>
      </a:lvl3pPr>
      <a:lvl4pPr marL="1785257" marR="0" indent="-261257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434343"/>
        </a:buClr>
        <a:buSzPts val="1200"/>
        <a:buFontTx/>
        <a:buAutoNum type="arabicPeriod" startAt="1"/>
        <a:tabLst/>
        <a:defRPr b="0" baseline="0" cap="none" i="0" spc="0" strike="noStrike" sz="1200" u="none">
          <a:solidFill>
            <a:srgbClr val="434343"/>
          </a:solidFill>
          <a:uFillTx/>
          <a:latin typeface="Exo"/>
          <a:ea typeface="Exo"/>
          <a:cs typeface="Exo"/>
          <a:sym typeface="Exo"/>
        </a:defRPr>
      </a:lvl4pPr>
      <a:lvl5pPr marL="2242457" marR="0" indent="-261257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434343"/>
        </a:buClr>
        <a:buSzPts val="1200"/>
        <a:buFontTx/>
        <a:buAutoNum type="alphaLcPeriod" startAt="1"/>
        <a:tabLst/>
        <a:defRPr b="0" baseline="0" cap="none" i="0" spc="0" strike="noStrike" sz="1200" u="none">
          <a:solidFill>
            <a:srgbClr val="434343"/>
          </a:solidFill>
          <a:uFillTx/>
          <a:latin typeface="Exo"/>
          <a:ea typeface="Exo"/>
          <a:cs typeface="Exo"/>
          <a:sym typeface="Exo"/>
        </a:defRPr>
      </a:lvl5pPr>
      <a:lvl6pPr marL="2699657" marR="0" indent="-261257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434343"/>
        </a:buClr>
        <a:buSzPts val="1200"/>
        <a:buFontTx/>
        <a:buAutoNum type="romanLcPeriod" startAt="1"/>
        <a:tabLst/>
        <a:defRPr b="0" baseline="0" cap="none" i="0" spc="0" strike="noStrike" sz="1200" u="none">
          <a:solidFill>
            <a:srgbClr val="434343"/>
          </a:solidFill>
          <a:uFillTx/>
          <a:latin typeface="Exo"/>
          <a:ea typeface="Exo"/>
          <a:cs typeface="Exo"/>
          <a:sym typeface="Exo"/>
        </a:defRPr>
      </a:lvl6pPr>
      <a:lvl7pPr marL="3156857" marR="0" indent="-261257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434343"/>
        </a:buClr>
        <a:buSzPts val="1200"/>
        <a:buFontTx/>
        <a:buAutoNum type="arabicPeriod" startAt="1"/>
        <a:tabLst/>
        <a:defRPr b="0" baseline="0" cap="none" i="0" spc="0" strike="noStrike" sz="1200" u="none">
          <a:solidFill>
            <a:srgbClr val="434343"/>
          </a:solidFill>
          <a:uFillTx/>
          <a:latin typeface="Exo"/>
          <a:ea typeface="Exo"/>
          <a:cs typeface="Exo"/>
          <a:sym typeface="Exo"/>
        </a:defRPr>
      </a:lvl7pPr>
      <a:lvl8pPr marL="3614057" marR="0" indent="-261257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434343"/>
        </a:buClr>
        <a:buSzPts val="1200"/>
        <a:buFontTx/>
        <a:buAutoNum type="alphaLcPeriod" startAt="1"/>
        <a:tabLst/>
        <a:defRPr b="0" baseline="0" cap="none" i="0" spc="0" strike="noStrike" sz="1200" u="none">
          <a:solidFill>
            <a:srgbClr val="434343"/>
          </a:solidFill>
          <a:uFillTx/>
          <a:latin typeface="Exo"/>
          <a:ea typeface="Exo"/>
          <a:cs typeface="Exo"/>
          <a:sym typeface="Exo"/>
        </a:defRPr>
      </a:lvl8pPr>
      <a:lvl9pPr marL="4071257" marR="0" indent="-261257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434343"/>
        </a:buClr>
        <a:buSzPts val="1200"/>
        <a:buFontTx/>
        <a:buAutoNum type="romanLcPeriod" startAt="1"/>
        <a:tabLst/>
        <a:defRPr b="0" baseline="0" cap="none" i="0" spc="0" strike="noStrike" sz="1200" u="none">
          <a:solidFill>
            <a:srgbClr val="434343"/>
          </a:solidFill>
          <a:uFillTx/>
          <a:latin typeface="Exo"/>
          <a:ea typeface="Exo"/>
          <a:cs typeface="Exo"/>
          <a:sym typeface="Ex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.gif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chart" Target="../charts/char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3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5.gif"/><Relationship Id="rId3" Type="http://schemas.openxmlformats.org/officeDocument/2006/relationships/chart" Target="../charts/chart6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2.gif"/><Relationship Id="rId3" Type="http://schemas.openxmlformats.org/officeDocument/2006/relationships/chart" Target="../charts/char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gif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g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image" Target="../media/image1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image1.gif" descr="image1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43181" y="181768"/>
            <a:ext cx="4780110" cy="4780111"/>
          </a:xfrm>
          <a:prstGeom prst="rect">
            <a:avLst/>
          </a:prstGeom>
          <a:ln w="12700">
            <a:miter lim="400000"/>
          </a:ln>
        </p:spPr>
      </p:pic>
      <p:sp>
        <p:nvSpPr>
          <p:cNvPr id="429" name="Google Shape;234;p42"/>
          <p:cNvSpPr txBox="1"/>
          <p:nvPr>
            <p:ph type="ctrTitle"/>
          </p:nvPr>
        </p:nvSpPr>
        <p:spPr>
          <a:xfrm>
            <a:off x="835374" y="827149"/>
            <a:ext cx="4371002" cy="2402402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Stroke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Prediction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Model</a:t>
            </a:r>
          </a:p>
        </p:txBody>
      </p:sp>
      <p:sp>
        <p:nvSpPr>
          <p:cNvPr id="430" name="Google Shape;236;p42"/>
          <p:cNvSpPr/>
          <p:nvPr/>
        </p:nvSpPr>
        <p:spPr>
          <a:xfrm>
            <a:off x="1019125" y="3470748"/>
            <a:ext cx="4003500" cy="629101"/>
          </a:xfrm>
          <a:prstGeom prst="roundRect">
            <a:avLst>
              <a:gd name="adj" fmla="val 50000"/>
            </a:avLst>
          </a:prstGeom>
          <a:ln w="1905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31" name="Google Shape;237;p42"/>
          <p:cNvSpPr txBox="1"/>
          <p:nvPr>
            <p:ph type="subTitle" sz="quarter" idx="1"/>
          </p:nvPr>
        </p:nvSpPr>
        <p:spPr>
          <a:xfrm>
            <a:off x="1500055" y="3471348"/>
            <a:ext cx="3041640" cy="704101"/>
          </a:xfrm>
          <a:prstGeom prst="rect">
            <a:avLst/>
          </a:prstGeom>
        </p:spPr>
        <p:txBody>
          <a:bodyPr/>
          <a:lstStyle>
            <a:lvl1pPr marL="0" indent="0"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Introduction to data science final presentation</a:t>
            </a:r>
          </a:p>
        </p:txBody>
      </p:sp>
      <p:sp>
        <p:nvSpPr>
          <p:cNvPr id="432" name="Google Shape;238;p42"/>
          <p:cNvSpPr/>
          <p:nvPr/>
        </p:nvSpPr>
        <p:spPr>
          <a:xfrm>
            <a:off x="8548698" y="332899"/>
            <a:ext cx="1773547" cy="21168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46" y="21600"/>
                </a:moveTo>
                <a:lnTo>
                  <a:pt x="6454" y="21600"/>
                </a:lnTo>
                <a:lnTo>
                  <a:pt x="6130" y="21593"/>
                </a:lnTo>
                <a:lnTo>
                  <a:pt x="5798" y="21574"/>
                </a:lnTo>
                <a:lnTo>
                  <a:pt x="5481" y="21540"/>
                </a:lnTo>
                <a:lnTo>
                  <a:pt x="5157" y="21487"/>
                </a:lnTo>
                <a:lnTo>
                  <a:pt x="4848" y="21428"/>
                </a:lnTo>
                <a:lnTo>
                  <a:pt x="4540" y="21355"/>
                </a:lnTo>
                <a:lnTo>
                  <a:pt x="4247" y="21269"/>
                </a:lnTo>
                <a:lnTo>
                  <a:pt x="3955" y="21176"/>
                </a:lnTo>
                <a:lnTo>
                  <a:pt x="3662" y="21063"/>
                </a:lnTo>
                <a:lnTo>
                  <a:pt x="3385" y="20944"/>
                </a:lnTo>
                <a:lnTo>
                  <a:pt x="3116" y="20812"/>
                </a:lnTo>
                <a:lnTo>
                  <a:pt x="2855" y="20672"/>
                </a:lnTo>
                <a:lnTo>
                  <a:pt x="2602" y="20520"/>
                </a:lnTo>
                <a:lnTo>
                  <a:pt x="2357" y="20361"/>
                </a:lnTo>
                <a:lnTo>
                  <a:pt x="2128" y="20189"/>
                </a:lnTo>
                <a:lnTo>
                  <a:pt x="1898" y="20010"/>
                </a:lnTo>
                <a:lnTo>
                  <a:pt x="1685" y="19824"/>
                </a:lnTo>
                <a:lnTo>
                  <a:pt x="1479" y="19626"/>
                </a:lnTo>
                <a:lnTo>
                  <a:pt x="1289" y="19420"/>
                </a:lnTo>
                <a:lnTo>
                  <a:pt x="1107" y="19208"/>
                </a:lnTo>
                <a:lnTo>
                  <a:pt x="941" y="18990"/>
                </a:lnTo>
                <a:lnTo>
                  <a:pt x="783" y="18764"/>
                </a:lnTo>
                <a:lnTo>
                  <a:pt x="640" y="18532"/>
                </a:lnTo>
                <a:lnTo>
                  <a:pt x="514" y="18294"/>
                </a:lnTo>
                <a:lnTo>
                  <a:pt x="396" y="18049"/>
                </a:lnTo>
                <a:lnTo>
                  <a:pt x="293" y="17797"/>
                </a:lnTo>
                <a:lnTo>
                  <a:pt x="205" y="17538"/>
                </a:lnTo>
                <a:lnTo>
                  <a:pt x="134" y="17280"/>
                </a:lnTo>
                <a:lnTo>
                  <a:pt x="79" y="17015"/>
                </a:lnTo>
                <a:lnTo>
                  <a:pt x="39" y="16743"/>
                </a:lnTo>
                <a:lnTo>
                  <a:pt x="16" y="16472"/>
                </a:lnTo>
                <a:lnTo>
                  <a:pt x="0" y="16193"/>
                </a:lnTo>
                <a:lnTo>
                  <a:pt x="0" y="5407"/>
                </a:lnTo>
                <a:lnTo>
                  <a:pt x="16" y="5129"/>
                </a:lnTo>
                <a:lnTo>
                  <a:pt x="39" y="4857"/>
                </a:lnTo>
                <a:lnTo>
                  <a:pt x="79" y="4585"/>
                </a:lnTo>
                <a:lnTo>
                  <a:pt x="134" y="4320"/>
                </a:lnTo>
                <a:lnTo>
                  <a:pt x="205" y="4062"/>
                </a:lnTo>
                <a:lnTo>
                  <a:pt x="293" y="3803"/>
                </a:lnTo>
                <a:lnTo>
                  <a:pt x="396" y="3552"/>
                </a:lnTo>
                <a:lnTo>
                  <a:pt x="514" y="3306"/>
                </a:lnTo>
                <a:lnTo>
                  <a:pt x="640" y="3068"/>
                </a:lnTo>
                <a:lnTo>
                  <a:pt x="783" y="2836"/>
                </a:lnTo>
                <a:lnTo>
                  <a:pt x="941" y="2611"/>
                </a:lnTo>
                <a:lnTo>
                  <a:pt x="1107" y="2392"/>
                </a:lnTo>
                <a:lnTo>
                  <a:pt x="1289" y="2180"/>
                </a:lnTo>
                <a:lnTo>
                  <a:pt x="1479" y="1975"/>
                </a:lnTo>
                <a:lnTo>
                  <a:pt x="1685" y="1776"/>
                </a:lnTo>
                <a:lnTo>
                  <a:pt x="1898" y="1590"/>
                </a:lnTo>
                <a:lnTo>
                  <a:pt x="2128" y="1411"/>
                </a:lnTo>
                <a:lnTo>
                  <a:pt x="2357" y="1239"/>
                </a:lnTo>
                <a:lnTo>
                  <a:pt x="2602" y="1080"/>
                </a:lnTo>
                <a:lnTo>
                  <a:pt x="2855" y="928"/>
                </a:lnTo>
                <a:lnTo>
                  <a:pt x="3116" y="789"/>
                </a:lnTo>
                <a:lnTo>
                  <a:pt x="3385" y="656"/>
                </a:lnTo>
                <a:lnTo>
                  <a:pt x="3662" y="537"/>
                </a:lnTo>
                <a:lnTo>
                  <a:pt x="3955" y="424"/>
                </a:lnTo>
                <a:lnTo>
                  <a:pt x="4247" y="331"/>
                </a:lnTo>
                <a:lnTo>
                  <a:pt x="4540" y="245"/>
                </a:lnTo>
                <a:lnTo>
                  <a:pt x="4848" y="172"/>
                </a:lnTo>
                <a:lnTo>
                  <a:pt x="5157" y="113"/>
                </a:lnTo>
                <a:lnTo>
                  <a:pt x="5481" y="60"/>
                </a:lnTo>
                <a:lnTo>
                  <a:pt x="5798" y="27"/>
                </a:lnTo>
                <a:lnTo>
                  <a:pt x="6130" y="7"/>
                </a:lnTo>
                <a:lnTo>
                  <a:pt x="6454" y="0"/>
                </a:lnTo>
                <a:lnTo>
                  <a:pt x="15146" y="0"/>
                </a:lnTo>
                <a:lnTo>
                  <a:pt x="15478" y="7"/>
                </a:lnTo>
                <a:lnTo>
                  <a:pt x="15802" y="27"/>
                </a:lnTo>
                <a:lnTo>
                  <a:pt x="16127" y="60"/>
                </a:lnTo>
                <a:lnTo>
                  <a:pt x="16443" y="113"/>
                </a:lnTo>
                <a:lnTo>
                  <a:pt x="16752" y="172"/>
                </a:lnTo>
                <a:lnTo>
                  <a:pt x="17060" y="245"/>
                </a:lnTo>
                <a:lnTo>
                  <a:pt x="17361" y="331"/>
                </a:lnTo>
                <a:lnTo>
                  <a:pt x="17653" y="424"/>
                </a:lnTo>
                <a:lnTo>
                  <a:pt x="17938" y="537"/>
                </a:lnTo>
                <a:lnTo>
                  <a:pt x="18215" y="656"/>
                </a:lnTo>
                <a:lnTo>
                  <a:pt x="18484" y="789"/>
                </a:lnTo>
                <a:lnTo>
                  <a:pt x="18745" y="928"/>
                </a:lnTo>
                <a:lnTo>
                  <a:pt x="18998" y="1080"/>
                </a:lnTo>
                <a:lnTo>
                  <a:pt x="19243" y="1239"/>
                </a:lnTo>
                <a:lnTo>
                  <a:pt x="19480" y="1411"/>
                </a:lnTo>
                <a:lnTo>
                  <a:pt x="19702" y="1590"/>
                </a:lnTo>
                <a:lnTo>
                  <a:pt x="19915" y="1776"/>
                </a:lnTo>
                <a:lnTo>
                  <a:pt x="20121" y="1975"/>
                </a:lnTo>
                <a:lnTo>
                  <a:pt x="20311" y="2180"/>
                </a:lnTo>
                <a:lnTo>
                  <a:pt x="20493" y="2392"/>
                </a:lnTo>
                <a:lnTo>
                  <a:pt x="20659" y="2611"/>
                </a:lnTo>
                <a:lnTo>
                  <a:pt x="20817" y="2836"/>
                </a:lnTo>
                <a:lnTo>
                  <a:pt x="20959" y="3068"/>
                </a:lnTo>
                <a:lnTo>
                  <a:pt x="21094" y="3306"/>
                </a:lnTo>
                <a:lnTo>
                  <a:pt x="21204" y="3552"/>
                </a:lnTo>
                <a:lnTo>
                  <a:pt x="21307" y="3803"/>
                </a:lnTo>
                <a:lnTo>
                  <a:pt x="21394" y="4062"/>
                </a:lnTo>
                <a:lnTo>
                  <a:pt x="21466" y="4320"/>
                </a:lnTo>
                <a:lnTo>
                  <a:pt x="21529" y="4585"/>
                </a:lnTo>
                <a:lnTo>
                  <a:pt x="21568" y="4857"/>
                </a:lnTo>
                <a:lnTo>
                  <a:pt x="21592" y="5129"/>
                </a:lnTo>
                <a:lnTo>
                  <a:pt x="21600" y="5407"/>
                </a:lnTo>
                <a:lnTo>
                  <a:pt x="21600" y="16193"/>
                </a:lnTo>
                <a:lnTo>
                  <a:pt x="21592" y="16472"/>
                </a:lnTo>
                <a:lnTo>
                  <a:pt x="21568" y="16743"/>
                </a:lnTo>
                <a:lnTo>
                  <a:pt x="21529" y="17015"/>
                </a:lnTo>
                <a:lnTo>
                  <a:pt x="21466" y="17280"/>
                </a:lnTo>
                <a:lnTo>
                  <a:pt x="21394" y="17538"/>
                </a:lnTo>
                <a:lnTo>
                  <a:pt x="21307" y="17797"/>
                </a:lnTo>
                <a:lnTo>
                  <a:pt x="21204" y="18049"/>
                </a:lnTo>
                <a:lnTo>
                  <a:pt x="21094" y="18294"/>
                </a:lnTo>
                <a:lnTo>
                  <a:pt x="20959" y="18532"/>
                </a:lnTo>
                <a:lnTo>
                  <a:pt x="20817" y="18764"/>
                </a:lnTo>
                <a:lnTo>
                  <a:pt x="20659" y="18990"/>
                </a:lnTo>
                <a:lnTo>
                  <a:pt x="20493" y="19208"/>
                </a:lnTo>
                <a:lnTo>
                  <a:pt x="20311" y="19420"/>
                </a:lnTo>
                <a:lnTo>
                  <a:pt x="20121" y="19626"/>
                </a:lnTo>
                <a:lnTo>
                  <a:pt x="19915" y="19824"/>
                </a:lnTo>
                <a:lnTo>
                  <a:pt x="19702" y="20010"/>
                </a:lnTo>
                <a:lnTo>
                  <a:pt x="19480" y="20189"/>
                </a:lnTo>
                <a:lnTo>
                  <a:pt x="19243" y="20361"/>
                </a:lnTo>
                <a:lnTo>
                  <a:pt x="18998" y="20520"/>
                </a:lnTo>
                <a:lnTo>
                  <a:pt x="18745" y="20672"/>
                </a:lnTo>
                <a:lnTo>
                  <a:pt x="18484" y="20812"/>
                </a:lnTo>
                <a:lnTo>
                  <a:pt x="18215" y="20944"/>
                </a:lnTo>
                <a:lnTo>
                  <a:pt x="17938" y="21063"/>
                </a:lnTo>
                <a:lnTo>
                  <a:pt x="17653" y="21176"/>
                </a:lnTo>
                <a:lnTo>
                  <a:pt x="17361" y="21269"/>
                </a:lnTo>
                <a:lnTo>
                  <a:pt x="17060" y="21355"/>
                </a:lnTo>
                <a:lnTo>
                  <a:pt x="16752" y="21428"/>
                </a:lnTo>
                <a:lnTo>
                  <a:pt x="16443" y="21487"/>
                </a:lnTo>
                <a:lnTo>
                  <a:pt x="16127" y="21540"/>
                </a:lnTo>
                <a:lnTo>
                  <a:pt x="15802" y="21574"/>
                </a:lnTo>
                <a:lnTo>
                  <a:pt x="15478" y="21593"/>
                </a:lnTo>
                <a:lnTo>
                  <a:pt x="15146" y="21600"/>
                </a:lnTo>
                <a:close/>
              </a:path>
            </a:pathLst>
          </a:custGeom>
          <a:ln w="19050" cap="rnd">
            <a:solidFill>
              <a:srgbClr val="ECE9E1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433" name="Google Shape;239;p42" descr="Google Shape;239;p42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55495" y="-2896900"/>
            <a:ext cx="1903720" cy="1860000"/>
          </a:xfrm>
          <a:prstGeom prst="rect">
            <a:avLst/>
          </a:prstGeom>
          <a:ln w="12700">
            <a:miter lim="400000"/>
          </a:ln>
        </p:spPr>
      </p:pic>
      <p:sp>
        <p:nvSpPr>
          <p:cNvPr id="434" name="Google Shape;240;p42"/>
          <p:cNvSpPr/>
          <p:nvPr/>
        </p:nvSpPr>
        <p:spPr>
          <a:xfrm>
            <a:off x="1021374" y="3209595"/>
            <a:ext cx="3999002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35" name="Google Shape;237;p42"/>
          <p:cNvSpPr txBox="1"/>
          <p:nvPr/>
        </p:nvSpPr>
        <p:spPr>
          <a:xfrm>
            <a:off x="835374" y="4264846"/>
            <a:ext cx="4371002" cy="70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algn="ctr">
              <a:defRPr b="1" sz="17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Or Hadadi and Eitan Yona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72E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719;p70"/>
          <p:cNvSpPr txBox="1"/>
          <p:nvPr>
            <p:ph type="title"/>
          </p:nvPr>
        </p:nvSpPr>
        <p:spPr>
          <a:xfrm>
            <a:off x="719999" y="445025"/>
            <a:ext cx="7704002" cy="572701"/>
          </a:xfrm>
          <a:prstGeom prst="rect">
            <a:avLst/>
          </a:prstGeom>
        </p:spPr>
        <p:txBody>
          <a:bodyPr/>
          <a:lstStyle>
            <a:lvl1pPr defTabSz="822959">
              <a:defRPr sz="2520">
                <a:solidFill>
                  <a:srgbClr val="F7F5ED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Cleaning the data</a:t>
            </a:r>
          </a:p>
        </p:txBody>
      </p:sp>
      <p:grpSp>
        <p:nvGrpSpPr>
          <p:cNvPr id="567" name="Google Shape;7621;p92"/>
          <p:cNvGrpSpPr/>
          <p:nvPr/>
        </p:nvGrpSpPr>
        <p:grpSpPr>
          <a:xfrm>
            <a:off x="268351" y="4502948"/>
            <a:ext cx="370865" cy="371786"/>
            <a:chOff x="0" y="0"/>
            <a:chExt cx="370864" cy="371784"/>
          </a:xfrm>
        </p:grpSpPr>
        <p:sp>
          <p:nvSpPr>
            <p:cNvPr id="565" name="Google Shape;7622;p92"/>
            <p:cNvSpPr/>
            <p:nvPr/>
          </p:nvSpPr>
          <p:spPr>
            <a:xfrm>
              <a:off x="227312" y="228217"/>
              <a:ext cx="143553" cy="143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9" h="21600" fill="norm" stroke="1" extrusionOk="0">
                  <a:moveTo>
                    <a:pt x="9527" y="0"/>
                  </a:moveTo>
                  <a:cubicBezTo>
                    <a:pt x="8453" y="1938"/>
                    <a:pt x="7112" y="3599"/>
                    <a:pt x="5634" y="5397"/>
                  </a:cubicBezTo>
                  <a:cubicBezTo>
                    <a:pt x="4024" y="7339"/>
                    <a:pt x="2010" y="8723"/>
                    <a:pt x="0" y="9831"/>
                  </a:cubicBezTo>
                  <a:lnTo>
                    <a:pt x="9390" y="19521"/>
                  </a:lnTo>
                  <a:cubicBezTo>
                    <a:pt x="10732" y="20906"/>
                    <a:pt x="12444" y="21600"/>
                    <a:pt x="14156" y="21600"/>
                  </a:cubicBezTo>
                  <a:cubicBezTo>
                    <a:pt x="15864" y="21600"/>
                    <a:pt x="17576" y="20906"/>
                    <a:pt x="18917" y="19521"/>
                  </a:cubicBezTo>
                  <a:cubicBezTo>
                    <a:pt x="21600" y="16753"/>
                    <a:pt x="21600" y="12459"/>
                    <a:pt x="18917" y="9690"/>
                  </a:cubicBezTo>
                  <a:lnTo>
                    <a:pt x="9527" y="0"/>
                  </a:lnTo>
                  <a:close/>
                </a:path>
              </a:pathLst>
            </a:custGeom>
            <a:solidFill>
              <a:srgbClr val="F7F5E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6" name="Google Shape;7623;p92"/>
            <p:cNvSpPr/>
            <p:nvPr/>
          </p:nvSpPr>
          <p:spPr>
            <a:xfrm>
              <a:off x="0" y="0"/>
              <a:ext cx="289880" cy="290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35" y="3690"/>
                  </a:moveTo>
                  <a:cubicBezTo>
                    <a:pt x="14744" y="3690"/>
                    <a:pt x="18035" y="6971"/>
                    <a:pt x="18035" y="10867"/>
                  </a:cubicBezTo>
                  <a:cubicBezTo>
                    <a:pt x="17965" y="12781"/>
                    <a:pt x="17280" y="14558"/>
                    <a:pt x="15978" y="15857"/>
                  </a:cubicBezTo>
                  <a:cubicBezTo>
                    <a:pt x="14674" y="17155"/>
                    <a:pt x="12892" y="18044"/>
                    <a:pt x="10835" y="18044"/>
                  </a:cubicBezTo>
                  <a:cubicBezTo>
                    <a:pt x="6858" y="18044"/>
                    <a:pt x="3635" y="14831"/>
                    <a:pt x="3635" y="10867"/>
                  </a:cubicBezTo>
                  <a:cubicBezTo>
                    <a:pt x="3635" y="6971"/>
                    <a:pt x="6858" y="3690"/>
                    <a:pt x="10835" y="3690"/>
                  </a:cubicBezTo>
                  <a:close/>
                  <a:moveTo>
                    <a:pt x="10835" y="0"/>
                  </a:moveTo>
                  <a:cubicBezTo>
                    <a:pt x="4936" y="0"/>
                    <a:pt x="0" y="4921"/>
                    <a:pt x="0" y="10798"/>
                  </a:cubicBezTo>
                  <a:cubicBezTo>
                    <a:pt x="0" y="16677"/>
                    <a:pt x="4936" y="21598"/>
                    <a:pt x="10835" y="21598"/>
                  </a:cubicBezTo>
                  <a:cubicBezTo>
                    <a:pt x="10911" y="21600"/>
                    <a:pt x="10987" y="21600"/>
                    <a:pt x="11063" y="21600"/>
                  </a:cubicBezTo>
                  <a:cubicBezTo>
                    <a:pt x="13858" y="21600"/>
                    <a:pt x="16511" y="20381"/>
                    <a:pt x="18514" y="18317"/>
                  </a:cubicBezTo>
                  <a:cubicBezTo>
                    <a:pt x="20503" y="16267"/>
                    <a:pt x="21600" y="13601"/>
                    <a:pt x="21600" y="10798"/>
                  </a:cubicBezTo>
                  <a:cubicBezTo>
                    <a:pt x="21600" y="4921"/>
                    <a:pt x="16731" y="0"/>
                    <a:pt x="10835" y="0"/>
                  </a:cubicBezTo>
                  <a:close/>
                </a:path>
              </a:pathLst>
            </a:custGeom>
            <a:solidFill>
              <a:srgbClr val="F7F5E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568" name="Google Shape;721;p70"/>
          <p:cNvSpPr txBox="1"/>
          <p:nvPr/>
        </p:nvSpPr>
        <p:spPr>
          <a:xfrm>
            <a:off x="990596" y="1100265"/>
            <a:ext cx="5891538" cy="687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>
              <a:defRPr b="1">
                <a:solidFill>
                  <a:srgbClr val="F7F5ED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In order to take a first look at the data we used </a:t>
            </a:r>
            <a:r>
              <a:rPr i="1">
                <a:solidFill>
                  <a:srgbClr val="638589"/>
                </a:solidFill>
              </a:rPr>
              <a:t>dataset.info() </a:t>
            </a:r>
            <a:endParaRPr i="1">
              <a:solidFill>
                <a:srgbClr val="638589"/>
              </a:solidFill>
            </a:endParaRPr>
          </a:p>
          <a:p>
            <a:pPr>
              <a:defRPr b="1">
                <a:solidFill>
                  <a:srgbClr val="F7F5EC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and received the following information:</a:t>
            </a:r>
          </a:p>
        </p:txBody>
      </p:sp>
      <p:sp>
        <p:nvSpPr>
          <p:cNvPr id="569" name="Google Shape;721;p70"/>
          <p:cNvSpPr txBox="1"/>
          <p:nvPr/>
        </p:nvSpPr>
        <p:spPr>
          <a:xfrm>
            <a:off x="2588544" y="1869950"/>
            <a:ext cx="3966912" cy="2455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/>
          <a:p>
            <a:pPr defTabSz="342900">
              <a:defRPr sz="105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#   Column             Non-Null Count  Dtype  </a:t>
            </a:r>
          </a:p>
          <a:p>
            <a:pPr defTabSz="342900">
              <a:defRPr sz="105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---  ------             --------------  -----  </a:t>
            </a:r>
          </a:p>
          <a:p>
            <a:pPr defTabSz="342900">
              <a:defRPr sz="105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0   id                 5110 non-null   int64  </a:t>
            </a:r>
          </a:p>
          <a:p>
            <a:pPr defTabSz="342900">
              <a:defRPr sz="105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1   gender             5110 non-null   object </a:t>
            </a:r>
          </a:p>
          <a:p>
            <a:pPr defTabSz="342900">
              <a:defRPr sz="105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2   age                5110 non-null   float64</a:t>
            </a:r>
          </a:p>
          <a:p>
            <a:pPr defTabSz="342900">
              <a:defRPr sz="105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3   hypertension       5110 non-null   int64  </a:t>
            </a:r>
          </a:p>
          <a:p>
            <a:pPr defTabSz="342900">
              <a:defRPr sz="105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4   heart_disease      5110 non-null   int64  </a:t>
            </a:r>
          </a:p>
          <a:p>
            <a:pPr defTabSz="342900">
              <a:defRPr sz="105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5   ever_married       5110 non-null   object </a:t>
            </a:r>
          </a:p>
          <a:p>
            <a:pPr defTabSz="342900">
              <a:defRPr sz="105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6   work_type          5110 non-null   object </a:t>
            </a:r>
          </a:p>
          <a:p>
            <a:pPr defTabSz="342900">
              <a:defRPr sz="105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7   Residence_type     5110 non-null   object </a:t>
            </a:r>
          </a:p>
          <a:p>
            <a:pPr defTabSz="342900">
              <a:defRPr sz="105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8   avg_glucose_level  5110 non-null   float64</a:t>
            </a:r>
          </a:p>
          <a:p>
            <a:pPr defTabSz="342900">
              <a:defRPr sz="105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9   bmi                4909 non-null   float64</a:t>
            </a:r>
          </a:p>
          <a:p>
            <a:pPr defTabSz="342900">
              <a:defRPr sz="105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10  smoking_status     5110 non-null   object </a:t>
            </a:r>
          </a:p>
          <a:p>
            <a:pPr defTabSz="342900">
              <a:defRPr sz="105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11  stroke             5110 non-null   int64  </a:t>
            </a:r>
          </a:p>
        </p:txBody>
      </p:sp>
      <p:sp>
        <p:nvSpPr>
          <p:cNvPr id="570" name="Google Shape;721;p70"/>
          <p:cNvSpPr txBox="1"/>
          <p:nvPr/>
        </p:nvSpPr>
        <p:spPr>
          <a:xfrm>
            <a:off x="983132" y="1100265"/>
            <a:ext cx="6280970" cy="687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>
              <a:defRPr b="1">
                <a:solidFill>
                  <a:srgbClr val="F7F5ED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We can see for example that the </a:t>
            </a:r>
            <a:r>
              <a:rPr i="1">
                <a:solidFill>
                  <a:srgbClr val="5B9BD2"/>
                </a:solidFill>
              </a:rPr>
              <a:t>‘bmi’</a:t>
            </a:r>
            <a:r>
              <a:t> column contains Null objects:</a:t>
            </a:r>
          </a:p>
        </p:txBody>
      </p:sp>
      <p:sp>
        <p:nvSpPr>
          <p:cNvPr id="571" name="Arrow"/>
          <p:cNvSpPr/>
          <p:nvPr/>
        </p:nvSpPr>
        <p:spPr>
          <a:xfrm>
            <a:off x="2067541" y="3629200"/>
            <a:ext cx="547782" cy="267988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5B9BD2"/>
          </a:solidFill>
          <a:ln w="25400">
            <a:solidFill>
              <a:srgbClr val="5B9BD2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72" name="Oval"/>
          <p:cNvSpPr/>
          <p:nvPr/>
        </p:nvSpPr>
        <p:spPr>
          <a:xfrm rot="16189550">
            <a:off x="4918782" y="3063717"/>
            <a:ext cx="408451" cy="1385809"/>
          </a:xfrm>
          <a:prstGeom prst="ellipse">
            <a:avLst/>
          </a:prstGeom>
          <a:ln w="25400">
            <a:solidFill>
              <a:srgbClr val="5B9BD2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73" name="Google Shape;721;p70"/>
          <p:cNvSpPr txBox="1"/>
          <p:nvPr/>
        </p:nvSpPr>
        <p:spPr>
          <a:xfrm>
            <a:off x="1063637" y="1100265"/>
            <a:ext cx="6119960" cy="687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>
              <a:defRPr b="1">
                <a:solidFill>
                  <a:srgbClr val="F7F5ED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We can also see that the </a:t>
            </a:r>
            <a:r>
              <a:rPr i="1">
                <a:solidFill>
                  <a:srgbClr val="5B9BD2"/>
                </a:solidFill>
              </a:rPr>
              <a:t>‘id’</a:t>
            </a:r>
            <a:r>
              <a:t> column is irrelevant to our cause</a:t>
            </a:r>
          </a:p>
        </p:txBody>
      </p:sp>
      <p:sp>
        <p:nvSpPr>
          <p:cNvPr id="574" name="Arrow"/>
          <p:cNvSpPr/>
          <p:nvPr/>
        </p:nvSpPr>
        <p:spPr>
          <a:xfrm>
            <a:off x="2067541" y="2255851"/>
            <a:ext cx="547782" cy="267989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5B9BD2"/>
          </a:solidFill>
          <a:ln w="25400">
            <a:solidFill>
              <a:srgbClr val="5B9BD2"/>
            </a:solidFill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xit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xit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xit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xit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70" grpId="4"/>
      <p:bldP build="whole" bldLvl="1" animBg="1" rev="0" advAuto="0" spid="568" grpId="3"/>
      <p:bldP build="whole" bldLvl="1" animBg="1" rev="0" advAuto="0" spid="571" grpId="5"/>
      <p:bldP build="whole" bldLvl="1" animBg="1" rev="0" advAuto="0" spid="570" grpId="7"/>
      <p:bldP build="whole" bldLvl="1" animBg="1" rev="0" advAuto="0" spid="572" grpId="6"/>
      <p:bldP build="whole" bldLvl="1" animBg="1" rev="0" advAuto="0" spid="571" grpId="8"/>
      <p:bldP build="whole" bldLvl="1" animBg="1" rev="0" advAuto="0" spid="569" grpId="2"/>
      <p:bldP build="whole" bldLvl="1" animBg="1" rev="0" advAuto="0" spid="572" grpId="9"/>
      <p:bldP build="whole" bldLvl="1" animBg="1" rev="0" advAuto="0" spid="573" grpId="10"/>
      <p:bldP build="whole" bldLvl="1" animBg="1" rev="0" advAuto="0" spid="574" grpId="11"/>
      <p:bldP build="whole" bldLvl="1" animBg="1" rev="0" advAuto="0" spid="56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72E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719;p70"/>
          <p:cNvSpPr txBox="1"/>
          <p:nvPr>
            <p:ph type="title"/>
          </p:nvPr>
        </p:nvSpPr>
        <p:spPr>
          <a:xfrm>
            <a:off x="719999" y="445025"/>
            <a:ext cx="7704002" cy="572701"/>
          </a:xfrm>
          <a:prstGeom prst="rect">
            <a:avLst/>
          </a:prstGeom>
        </p:spPr>
        <p:txBody>
          <a:bodyPr/>
          <a:lstStyle>
            <a:lvl1pPr defTabSz="822959">
              <a:defRPr sz="2520">
                <a:solidFill>
                  <a:srgbClr val="F7F5ED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Data enrichment</a:t>
            </a:r>
          </a:p>
        </p:txBody>
      </p:sp>
      <p:sp>
        <p:nvSpPr>
          <p:cNvPr id="577" name="Google Shape;721;p70"/>
          <p:cNvSpPr txBox="1"/>
          <p:nvPr/>
        </p:nvSpPr>
        <p:spPr>
          <a:xfrm>
            <a:off x="990596" y="1100265"/>
            <a:ext cx="5891538" cy="687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>
              <a:defRPr b="1">
                <a:solidFill>
                  <a:srgbClr val="F7F5ED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We fixed the </a:t>
            </a:r>
            <a:r>
              <a:rPr i="1">
                <a:solidFill>
                  <a:srgbClr val="5B9BD2"/>
                </a:solidFill>
              </a:rPr>
              <a:t>‘bmi’</a:t>
            </a:r>
            <a:r>
              <a:t> column using the command:</a:t>
            </a:r>
          </a:p>
          <a:p>
            <a:pPr>
              <a:defRPr b="1" i="1">
                <a:solidFill>
                  <a:srgbClr val="638589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df [</a:t>
            </a:r>
            <a:r>
              <a:rPr>
                <a:solidFill>
                  <a:srgbClr val="5B9BD2"/>
                </a:solidFill>
              </a:rPr>
              <a:t>‘bmi’</a:t>
            </a:r>
            <a:r>
              <a:t>] .fillna (df [</a:t>
            </a:r>
            <a:r>
              <a:rPr>
                <a:solidFill>
                  <a:srgbClr val="5B9BD2"/>
                </a:solidFill>
              </a:rPr>
              <a:t>‘bmi’</a:t>
            </a:r>
            <a:r>
              <a:t>] .mean, inplace= true)</a:t>
            </a:r>
          </a:p>
        </p:txBody>
      </p:sp>
      <p:grpSp>
        <p:nvGrpSpPr>
          <p:cNvPr id="582" name="Google Shape;8363;p93"/>
          <p:cNvGrpSpPr/>
          <p:nvPr/>
        </p:nvGrpSpPr>
        <p:grpSpPr>
          <a:xfrm>
            <a:off x="279002" y="4514289"/>
            <a:ext cx="349563" cy="349105"/>
            <a:chOff x="0" y="0"/>
            <a:chExt cx="349561" cy="349103"/>
          </a:xfrm>
        </p:grpSpPr>
        <p:sp>
          <p:nvSpPr>
            <p:cNvPr id="578" name="Google Shape;8364;p93"/>
            <p:cNvSpPr/>
            <p:nvPr/>
          </p:nvSpPr>
          <p:spPr>
            <a:xfrm>
              <a:off x="0" y="87527"/>
              <a:ext cx="158943" cy="173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7" h="21600" fill="norm" stroke="1" extrusionOk="0">
                  <a:moveTo>
                    <a:pt x="9776" y="0"/>
                  </a:moveTo>
                  <a:lnTo>
                    <a:pt x="1209" y="8129"/>
                  </a:lnTo>
                  <a:cubicBezTo>
                    <a:pt x="-403" y="9637"/>
                    <a:pt x="-403" y="12077"/>
                    <a:pt x="1209" y="13471"/>
                  </a:cubicBezTo>
                  <a:lnTo>
                    <a:pt x="9776" y="21600"/>
                  </a:lnTo>
                  <a:lnTo>
                    <a:pt x="14494" y="17073"/>
                  </a:lnTo>
                  <a:cubicBezTo>
                    <a:pt x="14742" y="16896"/>
                    <a:pt x="15116" y="16811"/>
                    <a:pt x="15471" y="16811"/>
                  </a:cubicBezTo>
                  <a:cubicBezTo>
                    <a:pt x="15830" y="16811"/>
                    <a:pt x="16168" y="16896"/>
                    <a:pt x="16358" y="17073"/>
                  </a:cubicBezTo>
                  <a:lnTo>
                    <a:pt x="18218" y="18813"/>
                  </a:lnTo>
                  <a:cubicBezTo>
                    <a:pt x="18466" y="19045"/>
                    <a:pt x="18840" y="19163"/>
                    <a:pt x="19195" y="19163"/>
                  </a:cubicBezTo>
                  <a:cubicBezTo>
                    <a:pt x="19554" y="19163"/>
                    <a:pt x="19897" y="19045"/>
                    <a:pt x="20082" y="18813"/>
                  </a:cubicBezTo>
                  <a:cubicBezTo>
                    <a:pt x="20578" y="18466"/>
                    <a:pt x="20578" y="17537"/>
                    <a:pt x="20082" y="17073"/>
                  </a:cubicBezTo>
                  <a:lnTo>
                    <a:pt x="18218" y="15329"/>
                  </a:lnTo>
                  <a:cubicBezTo>
                    <a:pt x="17847" y="14982"/>
                    <a:pt x="17847" y="14053"/>
                    <a:pt x="18218" y="13589"/>
                  </a:cubicBezTo>
                  <a:lnTo>
                    <a:pt x="21197" y="10916"/>
                  </a:lnTo>
                  <a:lnTo>
                    <a:pt x="19337" y="9172"/>
                  </a:lnTo>
                  <a:lnTo>
                    <a:pt x="18466" y="9987"/>
                  </a:lnTo>
                  <a:cubicBezTo>
                    <a:pt x="17658" y="10743"/>
                    <a:pt x="16606" y="11119"/>
                    <a:pt x="15550" y="11119"/>
                  </a:cubicBezTo>
                  <a:cubicBezTo>
                    <a:pt x="14494" y="11119"/>
                    <a:pt x="13437" y="10743"/>
                    <a:pt x="12633" y="9987"/>
                  </a:cubicBezTo>
                  <a:cubicBezTo>
                    <a:pt x="11140" y="8594"/>
                    <a:pt x="11140" y="6153"/>
                    <a:pt x="12633" y="4645"/>
                  </a:cubicBezTo>
                  <a:lnTo>
                    <a:pt x="13627" y="3830"/>
                  </a:lnTo>
                  <a:lnTo>
                    <a:pt x="9776" y="0"/>
                  </a:lnTo>
                  <a:close/>
                </a:path>
              </a:pathLst>
            </a:custGeom>
            <a:solidFill>
              <a:srgbClr val="F7F5E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9" name="Google Shape;8365;p93"/>
            <p:cNvSpPr/>
            <p:nvPr/>
          </p:nvSpPr>
          <p:spPr>
            <a:xfrm>
              <a:off x="88199" y="0"/>
              <a:ext cx="172218" cy="158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4" y="0"/>
                  </a:moveTo>
                  <a:cubicBezTo>
                    <a:pt x="9866" y="0"/>
                    <a:pt x="8873" y="383"/>
                    <a:pt x="8172" y="1145"/>
                  </a:cubicBezTo>
                  <a:lnTo>
                    <a:pt x="0" y="9909"/>
                  </a:lnTo>
                  <a:lnTo>
                    <a:pt x="4555" y="14865"/>
                  </a:lnTo>
                  <a:cubicBezTo>
                    <a:pt x="4903" y="15248"/>
                    <a:pt x="4903" y="16265"/>
                    <a:pt x="4555" y="16644"/>
                  </a:cubicBezTo>
                  <a:lnTo>
                    <a:pt x="2687" y="18551"/>
                  </a:lnTo>
                  <a:cubicBezTo>
                    <a:pt x="2335" y="19059"/>
                    <a:pt x="2335" y="20076"/>
                    <a:pt x="2687" y="20455"/>
                  </a:cubicBezTo>
                  <a:cubicBezTo>
                    <a:pt x="2921" y="20709"/>
                    <a:pt x="3269" y="20838"/>
                    <a:pt x="3621" y="20838"/>
                  </a:cubicBezTo>
                  <a:cubicBezTo>
                    <a:pt x="3969" y="20838"/>
                    <a:pt x="4321" y="20709"/>
                    <a:pt x="4555" y="20455"/>
                  </a:cubicBezTo>
                  <a:lnTo>
                    <a:pt x="6304" y="18551"/>
                  </a:lnTo>
                  <a:cubicBezTo>
                    <a:pt x="6482" y="18362"/>
                    <a:pt x="6801" y="18265"/>
                    <a:pt x="7138" y="18265"/>
                  </a:cubicBezTo>
                  <a:cubicBezTo>
                    <a:pt x="7472" y="18265"/>
                    <a:pt x="7824" y="18362"/>
                    <a:pt x="8057" y="18551"/>
                  </a:cubicBezTo>
                  <a:lnTo>
                    <a:pt x="10741" y="21600"/>
                  </a:lnTo>
                  <a:lnTo>
                    <a:pt x="12494" y="19692"/>
                  </a:lnTo>
                  <a:lnTo>
                    <a:pt x="11678" y="18805"/>
                  </a:lnTo>
                  <a:cubicBezTo>
                    <a:pt x="10159" y="17152"/>
                    <a:pt x="10159" y="14486"/>
                    <a:pt x="11678" y="12962"/>
                  </a:cubicBezTo>
                  <a:cubicBezTo>
                    <a:pt x="12379" y="12135"/>
                    <a:pt x="13368" y="11719"/>
                    <a:pt x="14362" y="11719"/>
                  </a:cubicBezTo>
                  <a:cubicBezTo>
                    <a:pt x="15355" y="11719"/>
                    <a:pt x="16348" y="12135"/>
                    <a:pt x="17049" y="12962"/>
                  </a:cubicBezTo>
                  <a:lnTo>
                    <a:pt x="17983" y="13849"/>
                  </a:lnTo>
                  <a:lnTo>
                    <a:pt x="21600" y="9909"/>
                  </a:lnTo>
                  <a:lnTo>
                    <a:pt x="13428" y="1145"/>
                  </a:lnTo>
                  <a:cubicBezTo>
                    <a:pt x="12787" y="383"/>
                    <a:pt x="11823" y="0"/>
                    <a:pt x="10844" y="0"/>
                  </a:cubicBezTo>
                  <a:close/>
                </a:path>
              </a:pathLst>
            </a:custGeom>
            <a:solidFill>
              <a:srgbClr val="F7F5E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0" name="Google Shape;8366;p93"/>
            <p:cNvSpPr/>
            <p:nvPr/>
          </p:nvSpPr>
          <p:spPr>
            <a:xfrm>
              <a:off x="190619" y="87527"/>
              <a:ext cx="158943" cy="172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7" h="21600" fill="norm" stroke="1" extrusionOk="0">
                  <a:moveTo>
                    <a:pt x="11421" y="0"/>
                  </a:moveTo>
                  <a:lnTo>
                    <a:pt x="6703" y="4551"/>
                  </a:lnTo>
                  <a:cubicBezTo>
                    <a:pt x="6455" y="4785"/>
                    <a:pt x="6081" y="4903"/>
                    <a:pt x="5710" y="4903"/>
                  </a:cubicBezTo>
                  <a:cubicBezTo>
                    <a:pt x="5336" y="4903"/>
                    <a:pt x="4966" y="4785"/>
                    <a:pt x="4717" y="4551"/>
                  </a:cubicBezTo>
                  <a:lnTo>
                    <a:pt x="2853" y="2802"/>
                  </a:lnTo>
                  <a:cubicBezTo>
                    <a:pt x="2668" y="2568"/>
                    <a:pt x="2325" y="2450"/>
                    <a:pt x="1970" y="2450"/>
                  </a:cubicBezTo>
                  <a:cubicBezTo>
                    <a:pt x="1612" y="2450"/>
                    <a:pt x="1241" y="2568"/>
                    <a:pt x="993" y="2802"/>
                  </a:cubicBezTo>
                  <a:cubicBezTo>
                    <a:pt x="619" y="3269"/>
                    <a:pt x="619" y="4084"/>
                    <a:pt x="993" y="4551"/>
                  </a:cubicBezTo>
                  <a:lnTo>
                    <a:pt x="2853" y="6304"/>
                  </a:lnTo>
                  <a:cubicBezTo>
                    <a:pt x="3350" y="6771"/>
                    <a:pt x="3350" y="7587"/>
                    <a:pt x="2853" y="8054"/>
                  </a:cubicBezTo>
                  <a:lnTo>
                    <a:pt x="0" y="10741"/>
                  </a:lnTo>
                  <a:lnTo>
                    <a:pt x="1860" y="12494"/>
                  </a:lnTo>
                  <a:lnTo>
                    <a:pt x="2731" y="11675"/>
                  </a:lnTo>
                  <a:cubicBezTo>
                    <a:pt x="3535" y="10915"/>
                    <a:pt x="4591" y="10537"/>
                    <a:pt x="5647" y="10537"/>
                  </a:cubicBezTo>
                  <a:cubicBezTo>
                    <a:pt x="6703" y="10537"/>
                    <a:pt x="7760" y="10915"/>
                    <a:pt x="8564" y="11675"/>
                  </a:cubicBezTo>
                  <a:cubicBezTo>
                    <a:pt x="10053" y="13076"/>
                    <a:pt x="10053" y="15644"/>
                    <a:pt x="8564" y="17045"/>
                  </a:cubicBezTo>
                  <a:lnTo>
                    <a:pt x="7570" y="17979"/>
                  </a:lnTo>
                  <a:lnTo>
                    <a:pt x="11421" y="21600"/>
                  </a:lnTo>
                  <a:lnTo>
                    <a:pt x="19988" y="13543"/>
                  </a:lnTo>
                  <a:cubicBezTo>
                    <a:pt x="21600" y="12142"/>
                    <a:pt x="21600" y="9688"/>
                    <a:pt x="19988" y="8172"/>
                  </a:cubicBezTo>
                  <a:lnTo>
                    <a:pt x="11421" y="0"/>
                  </a:lnTo>
                  <a:close/>
                </a:path>
              </a:pathLst>
            </a:custGeom>
            <a:solidFill>
              <a:srgbClr val="F7F5E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1" name="Google Shape;8367;p93"/>
            <p:cNvSpPr/>
            <p:nvPr/>
          </p:nvSpPr>
          <p:spPr>
            <a:xfrm>
              <a:off x="88199" y="189917"/>
              <a:ext cx="174080" cy="159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74" y="0"/>
                  </a:moveTo>
                  <a:lnTo>
                    <a:pt x="9240" y="1897"/>
                  </a:lnTo>
                  <a:lnTo>
                    <a:pt x="10050" y="2907"/>
                  </a:lnTo>
                  <a:cubicBezTo>
                    <a:pt x="11553" y="4423"/>
                    <a:pt x="11553" y="7073"/>
                    <a:pt x="10050" y="8717"/>
                  </a:cubicBezTo>
                  <a:cubicBezTo>
                    <a:pt x="9185" y="9475"/>
                    <a:pt x="8144" y="9852"/>
                    <a:pt x="7146" y="9852"/>
                  </a:cubicBezTo>
                  <a:cubicBezTo>
                    <a:pt x="6153" y="9852"/>
                    <a:pt x="5199" y="9475"/>
                    <a:pt x="4506" y="8717"/>
                  </a:cubicBezTo>
                  <a:lnTo>
                    <a:pt x="3582" y="7707"/>
                  </a:lnTo>
                  <a:lnTo>
                    <a:pt x="0" y="11748"/>
                  </a:lnTo>
                  <a:lnTo>
                    <a:pt x="8085" y="20337"/>
                  </a:lnTo>
                  <a:cubicBezTo>
                    <a:pt x="8778" y="21223"/>
                    <a:pt x="9819" y="21600"/>
                    <a:pt x="10743" y="21600"/>
                  </a:cubicBezTo>
                  <a:cubicBezTo>
                    <a:pt x="11784" y="21600"/>
                    <a:pt x="12822" y="21223"/>
                    <a:pt x="13515" y="20337"/>
                  </a:cubicBezTo>
                  <a:lnTo>
                    <a:pt x="21600" y="11748"/>
                  </a:lnTo>
                  <a:lnTo>
                    <a:pt x="17097" y="6820"/>
                  </a:lnTo>
                  <a:cubicBezTo>
                    <a:pt x="16749" y="6315"/>
                    <a:pt x="16749" y="5433"/>
                    <a:pt x="17097" y="4928"/>
                  </a:cubicBezTo>
                  <a:lnTo>
                    <a:pt x="18945" y="3031"/>
                  </a:lnTo>
                  <a:cubicBezTo>
                    <a:pt x="19290" y="2526"/>
                    <a:pt x="19290" y="1644"/>
                    <a:pt x="18945" y="1139"/>
                  </a:cubicBezTo>
                  <a:cubicBezTo>
                    <a:pt x="18714" y="886"/>
                    <a:pt x="18366" y="758"/>
                    <a:pt x="18021" y="758"/>
                  </a:cubicBezTo>
                  <a:cubicBezTo>
                    <a:pt x="17673" y="758"/>
                    <a:pt x="17328" y="886"/>
                    <a:pt x="17097" y="1139"/>
                  </a:cubicBezTo>
                  <a:lnTo>
                    <a:pt x="15363" y="3031"/>
                  </a:lnTo>
                  <a:cubicBezTo>
                    <a:pt x="15191" y="3284"/>
                    <a:pt x="14872" y="3412"/>
                    <a:pt x="14542" y="3412"/>
                  </a:cubicBezTo>
                  <a:cubicBezTo>
                    <a:pt x="14208" y="3412"/>
                    <a:pt x="13863" y="3284"/>
                    <a:pt x="13632" y="3031"/>
                  </a:cubicBezTo>
                  <a:lnTo>
                    <a:pt x="10974" y="0"/>
                  </a:lnTo>
                  <a:close/>
                </a:path>
              </a:pathLst>
            </a:custGeom>
            <a:solidFill>
              <a:srgbClr val="F7F5E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583" name="Arrow"/>
          <p:cNvSpPr/>
          <p:nvPr/>
        </p:nvSpPr>
        <p:spPr>
          <a:xfrm rot="16200000">
            <a:off x="1996389" y="1710588"/>
            <a:ext cx="387969" cy="189804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5B9BD2"/>
          </a:solidFill>
          <a:ln w="25400">
            <a:solidFill>
              <a:srgbClr val="5B9BD2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84" name="Google Shape;721;p70"/>
          <p:cNvSpPr txBox="1"/>
          <p:nvPr/>
        </p:nvSpPr>
        <p:spPr>
          <a:xfrm>
            <a:off x="1674437" y="1962436"/>
            <a:ext cx="4017851" cy="687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algn="ctr">
              <a:defRPr b="1">
                <a:solidFill>
                  <a:srgbClr val="F7F5ED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i="1">
                <a:solidFill>
                  <a:srgbClr val="638589"/>
                </a:solidFill>
              </a:rPr>
              <a:t>mean</a:t>
            </a:r>
            <a:r>
              <a:t> stands for the </a:t>
            </a:r>
            <a:r>
              <a:rPr u="sng"/>
              <a:t>average</a:t>
            </a:r>
            <a:r>
              <a:t> value of </a:t>
            </a:r>
            <a:r>
              <a:rPr i="1">
                <a:solidFill>
                  <a:srgbClr val="5B9BD2"/>
                </a:solidFill>
              </a:rPr>
              <a:t>‘bmi’</a:t>
            </a:r>
          </a:p>
        </p:txBody>
      </p:sp>
      <p:sp>
        <p:nvSpPr>
          <p:cNvPr id="585" name="Google Shape;721;p70"/>
          <p:cNvSpPr txBox="1"/>
          <p:nvPr/>
        </p:nvSpPr>
        <p:spPr>
          <a:xfrm>
            <a:off x="897449" y="1962436"/>
            <a:ext cx="2585849" cy="687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algn="ctr">
              <a:defRPr b="1">
                <a:solidFill>
                  <a:srgbClr val="F7F5ED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Which fills the N/A objects</a:t>
            </a:r>
          </a:p>
        </p:txBody>
      </p:sp>
      <p:sp>
        <p:nvSpPr>
          <p:cNvPr id="586" name="Arrow"/>
          <p:cNvSpPr/>
          <p:nvPr/>
        </p:nvSpPr>
        <p:spPr>
          <a:xfrm rot="16200000">
            <a:off x="3489378" y="1710588"/>
            <a:ext cx="387969" cy="189804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5B9BD2"/>
          </a:solidFill>
          <a:ln w="25400">
            <a:solidFill>
              <a:srgbClr val="5B9BD2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87" name="Google Shape;721;p70"/>
          <p:cNvSpPr txBox="1"/>
          <p:nvPr/>
        </p:nvSpPr>
        <p:spPr>
          <a:xfrm>
            <a:off x="985778" y="1100265"/>
            <a:ext cx="7291875" cy="687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>
              <a:defRPr b="1">
                <a:solidFill>
                  <a:srgbClr val="F7F5ED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The next step was changing text values to binary</a:t>
            </a:r>
          </a:p>
        </p:txBody>
      </p:sp>
      <p:sp>
        <p:nvSpPr>
          <p:cNvPr id="588" name="Google Shape;721;p70"/>
          <p:cNvSpPr txBox="1"/>
          <p:nvPr/>
        </p:nvSpPr>
        <p:spPr>
          <a:xfrm>
            <a:off x="985778" y="1088644"/>
            <a:ext cx="7291875" cy="8028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defTabSz="886968">
              <a:defRPr b="1" sz="1358">
                <a:solidFill>
                  <a:srgbClr val="F7F5ED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For example:</a:t>
            </a:r>
          </a:p>
          <a:p>
            <a:pPr algn="ctr" defTabSz="886968">
              <a:defRPr b="1" i="1" sz="1358">
                <a:solidFill>
                  <a:srgbClr val="638589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replace_map = { ‘Yes’: 1, ‘No’: 0, #ever married</a:t>
            </a:r>
          </a:p>
          <a:p>
            <a:pPr lvl="3" indent="1465961" algn="ctr" defTabSz="886968">
              <a:defRPr b="1" i="1" sz="1358">
                <a:solidFill>
                  <a:srgbClr val="638589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‘Urban’: 0, ‘Rural’: 1} #residence type</a:t>
            </a:r>
          </a:p>
        </p:txBody>
      </p:sp>
      <p:sp>
        <p:nvSpPr>
          <p:cNvPr id="589" name="Google Shape;721;p70"/>
          <p:cNvSpPr txBox="1"/>
          <p:nvPr/>
        </p:nvSpPr>
        <p:spPr>
          <a:xfrm>
            <a:off x="1003725" y="1088644"/>
            <a:ext cx="7868063" cy="2823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>
              <a:defRPr b="1">
                <a:solidFill>
                  <a:srgbClr val="F7F5ED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And finally we created ‘dummied’ for a later use by the machine-learning algorithm:</a:t>
            </a:r>
          </a:p>
          <a:p>
            <a:pPr>
              <a:defRPr b="1">
                <a:solidFill>
                  <a:srgbClr val="F7F5ED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>
              <a:defRPr b="1" i="1">
                <a:solidFill>
                  <a:srgbClr val="638589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df[</a:t>
            </a:r>
            <a:r>
              <a:rPr>
                <a:solidFill>
                  <a:srgbClr val="5B9BD2"/>
                </a:solidFill>
              </a:rPr>
              <a:t>'gender'</a:t>
            </a:r>
            <a:r>
              <a:t>] = pd.Categorical(df[</a:t>
            </a:r>
            <a:r>
              <a:rPr>
                <a:solidFill>
                  <a:srgbClr val="5B9BD2"/>
                </a:solidFill>
              </a:rPr>
              <a:t>'gender'</a:t>
            </a:r>
            <a:r>
              <a:t>])</a:t>
            </a:r>
          </a:p>
          <a:p>
            <a:pPr>
              <a:defRPr b="1" i="1">
                <a:solidFill>
                  <a:srgbClr val="638589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dfDummies_gender = pd.get_dummies(df[</a:t>
            </a:r>
            <a:r>
              <a:rPr>
                <a:solidFill>
                  <a:srgbClr val="5B9BD2"/>
                </a:solidFill>
              </a:rPr>
              <a:t>'gender'</a:t>
            </a:r>
            <a:r>
              <a:t>], prefix = 'gender_encoded')</a:t>
            </a:r>
          </a:p>
          <a:p>
            <a:pPr>
              <a:defRPr b="1" i="1">
                <a:solidFill>
                  <a:srgbClr val="638589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>
              <a:defRPr b="1" i="1">
                <a:solidFill>
                  <a:srgbClr val="638589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df[‘</a:t>
            </a:r>
            <a:r>
              <a:rPr>
                <a:solidFill>
                  <a:srgbClr val="5B9BD2"/>
                </a:solidFill>
              </a:rPr>
              <a:t>work_type'</a:t>
            </a:r>
            <a:r>
              <a:t>] = pd.Categorical(df[</a:t>
            </a:r>
            <a:r>
              <a:rPr>
                <a:solidFill>
                  <a:srgbClr val="5B9BD2"/>
                </a:solidFill>
              </a:rPr>
              <a:t>'work_type'</a:t>
            </a:r>
            <a:r>
              <a:t>])</a:t>
            </a:r>
          </a:p>
          <a:p>
            <a:pPr>
              <a:defRPr b="1" i="1">
                <a:solidFill>
                  <a:srgbClr val="638589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dfDummies_work_type = pd.get_dummies(df[</a:t>
            </a:r>
            <a:r>
              <a:rPr>
                <a:solidFill>
                  <a:srgbClr val="5B9BD2"/>
                </a:solidFill>
              </a:rPr>
              <a:t>'work_type'</a:t>
            </a:r>
            <a:r>
              <a:t>], prefix = 'work_type_encoded')</a:t>
            </a:r>
          </a:p>
          <a:p>
            <a:pPr>
              <a:defRPr b="1" i="1">
                <a:solidFill>
                  <a:srgbClr val="638589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>
              <a:defRPr b="1" i="1">
                <a:solidFill>
                  <a:srgbClr val="638589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df[</a:t>
            </a:r>
            <a:r>
              <a:rPr>
                <a:solidFill>
                  <a:srgbClr val="5B9BD2"/>
                </a:solidFill>
              </a:rPr>
              <a:t>'smoking_status'</a:t>
            </a:r>
            <a:r>
              <a:t>] = pd.Categorical(df[</a:t>
            </a:r>
            <a:r>
              <a:rPr>
                <a:solidFill>
                  <a:srgbClr val="5B9BD2"/>
                </a:solidFill>
              </a:rPr>
              <a:t>'smoking_status'</a:t>
            </a:r>
            <a:r>
              <a:t>])</a:t>
            </a:r>
          </a:p>
          <a:p>
            <a:pPr>
              <a:defRPr b="1" i="1">
                <a:solidFill>
                  <a:srgbClr val="638589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dfDummies_smoking_status = pd.get_dummies(df[</a:t>
            </a:r>
            <a:r>
              <a:rPr>
                <a:solidFill>
                  <a:srgbClr val="5B9BD2"/>
                </a:solidFill>
              </a:rPr>
              <a:t>'smoking_status'</a:t>
            </a:r>
            <a:r>
              <a:t>], prefix = 'smoking_status_encoded')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xit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xit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xit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xit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xit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xit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xit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87" grpId="11"/>
      <p:bldP build="whole" bldLvl="1" animBg="1" rev="0" advAuto="0" spid="583" grpId="3"/>
      <p:bldP build="whole" bldLvl="1" animBg="1" rev="0" advAuto="0" spid="587" grpId="12"/>
      <p:bldP build="whole" bldLvl="1" animBg="1" rev="0" advAuto="0" spid="583" grpId="5"/>
      <p:bldP build="whole" bldLvl="1" animBg="1" rev="0" advAuto="0" spid="585" grpId="2"/>
      <p:bldP build="whole" bldLvl="1" animBg="1" rev="0" advAuto="0" spid="585" grpId="4"/>
      <p:bldP build="whole" bldLvl="1" animBg="1" rev="0" advAuto="0" spid="589" grpId="15"/>
      <p:bldP build="whole" bldLvl="1" animBg="1" rev="0" advAuto="0" spid="577" grpId="1"/>
      <p:bldP build="whole" bldLvl="1" animBg="1" rev="0" advAuto="0" spid="588" grpId="13"/>
      <p:bldP build="whole" bldLvl="1" animBg="1" rev="0" advAuto="0" spid="584" grpId="6"/>
      <p:bldP build="whole" bldLvl="1" animBg="1" rev="0" advAuto="0" spid="577" grpId="10"/>
      <p:bldP build="whole" bldLvl="1" animBg="1" rev="0" advAuto="0" spid="586" grpId="7"/>
      <p:bldP build="whole" bldLvl="1" animBg="1" rev="0" advAuto="0" spid="584" grpId="9"/>
      <p:bldP build="whole" bldLvl="1" animBg="1" rev="0" advAuto="0" spid="586" grpId="8"/>
      <p:bldP build="whole" bldLvl="1" animBg="1" rev="0" advAuto="0" spid="588" grpId="14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72E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719;p70"/>
          <p:cNvSpPr txBox="1"/>
          <p:nvPr>
            <p:ph type="title"/>
          </p:nvPr>
        </p:nvSpPr>
        <p:spPr>
          <a:xfrm>
            <a:off x="719999" y="445025"/>
            <a:ext cx="7704002" cy="572701"/>
          </a:xfrm>
          <a:prstGeom prst="rect">
            <a:avLst/>
          </a:prstGeom>
        </p:spPr>
        <p:txBody>
          <a:bodyPr/>
          <a:lstStyle>
            <a:lvl1pPr defTabSz="822959">
              <a:defRPr sz="2520">
                <a:solidFill>
                  <a:srgbClr val="F7F5ED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Machine learning- kNN algorithm</a:t>
            </a:r>
          </a:p>
        </p:txBody>
      </p:sp>
      <p:sp>
        <p:nvSpPr>
          <p:cNvPr id="592" name="Google Shape;721;p70"/>
          <p:cNvSpPr txBox="1"/>
          <p:nvPr>
            <p:ph type="body" sz="quarter" idx="1"/>
          </p:nvPr>
        </p:nvSpPr>
        <p:spPr>
          <a:xfrm>
            <a:off x="938345" y="1435792"/>
            <a:ext cx="6478166" cy="687145"/>
          </a:xfrm>
          <a:prstGeom prst="rect">
            <a:avLst/>
          </a:prstGeom>
        </p:spPr>
        <p:txBody>
          <a:bodyPr/>
          <a:lstStyle>
            <a:lvl1pPr marL="0" indent="0" algn="l">
              <a:defRPr b="1">
                <a:solidFill>
                  <a:srgbClr val="F7F5ED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We examined similar studies (such as diabetes prediction model) and saw that kNN algorithm is widely used for this type of classification</a:t>
            </a:r>
          </a:p>
        </p:txBody>
      </p:sp>
      <p:graphicFrame>
        <p:nvGraphicFramePr>
          <p:cNvPr id="593" name="Scatter Chart"/>
          <p:cNvGraphicFramePr/>
          <p:nvPr/>
        </p:nvGraphicFramePr>
        <p:xfrm>
          <a:off x="2991112" y="2389337"/>
          <a:ext cx="4546371" cy="251725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94" name="Google Shape;721;p70"/>
          <p:cNvSpPr txBox="1"/>
          <p:nvPr/>
        </p:nvSpPr>
        <p:spPr>
          <a:xfrm>
            <a:off x="960739" y="1435792"/>
            <a:ext cx="5059983" cy="687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>
              <a:defRPr b="1">
                <a:solidFill>
                  <a:srgbClr val="F7F5ED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kNN tries to predict the pertinence of an object to the most relevant group</a:t>
            </a:r>
          </a:p>
        </p:txBody>
      </p:sp>
      <p:sp>
        <p:nvSpPr>
          <p:cNvPr id="595" name="Oval"/>
          <p:cNvSpPr/>
          <p:nvPr/>
        </p:nvSpPr>
        <p:spPr>
          <a:xfrm rot="18218053">
            <a:off x="3753899" y="3085666"/>
            <a:ext cx="1755189" cy="1270001"/>
          </a:xfrm>
          <a:prstGeom prst="ellipse">
            <a:avLst/>
          </a:prstGeom>
          <a:ln w="25400">
            <a:solidFill>
              <a:srgbClr val="5B9BD2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96" name="Oval"/>
          <p:cNvSpPr/>
          <p:nvPr/>
        </p:nvSpPr>
        <p:spPr>
          <a:xfrm rot="16189550">
            <a:off x="6066880" y="2985241"/>
            <a:ext cx="1447742" cy="1189934"/>
          </a:xfrm>
          <a:prstGeom prst="ellipse">
            <a:avLst/>
          </a:prstGeom>
          <a:ln w="25400">
            <a:solidFill>
              <a:srgbClr val="5B9BD2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97" name="Google Shape;721;p70"/>
          <p:cNvSpPr txBox="1"/>
          <p:nvPr/>
        </p:nvSpPr>
        <p:spPr>
          <a:xfrm>
            <a:off x="5628819" y="3361614"/>
            <a:ext cx="287843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>
              <a:defRPr b="1">
                <a:solidFill>
                  <a:srgbClr val="F7F5ED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?</a:t>
            </a:r>
          </a:p>
        </p:txBody>
      </p:sp>
      <p:sp>
        <p:nvSpPr>
          <p:cNvPr id="598" name="Oval"/>
          <p:cNvSpPr/>
          <p:nvPr/>
        </p:nvSpPr>
        <p:spPr>
          <a:xfrm rot="16189550">
            <a:off x="4839290" y="2706018"/>
            <a:ext cx="1866901" cy="1858493"/>
          </a:xfrm>
          <a:prstGeom prst="ellipse">
            <a:avLst/>
          </a:prstGeom>
          <a:ln w="25400">
            <a:solidFill>
              <a:srgbClr val="5B9BD2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99" name="Google Shape;721;p70"/>
          <p:cNvSpPr txBox="1"/>
          <p:nvPr/>
        </p:nvSpPr>
        <p:spPr>
          <a:xfrm>
            <a:off x="4075361" y="2663023"/>
            <a:ext cx="642058" cy="572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>
              <a:defRPr b="1">
                <a:solidFill>
                  <a:srgbClr val="F7F5ED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600" name="Google Shape;721;p70"/>
          <p:cNvSpPr txBox="1"/>
          <p:nvPr/>
        </p:nvSpPr>
        <p:spPr>
          <a:xfrm>
            <a:off x="7105765" y="2577890"/>
            <a:ext cx="642058" cy="572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>
              <a:defRPr b="1">
                <a:solidFill>
                  <a:srgbClr val="F7F5ED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601" name="Google Shape;721;p70"/>
          <p:cNvSpPr txBox="1"/>
          <p:nvPr/>
        </p:nvSpPr>
        <p:spPr>
          <a:xfrm>
            <a:off x="960739" y="1435792"/>
            <a:ext cx="5059983" cy="687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>
              <a:defRPr b="1">
                <a:solidFill>
                  <a:srgbClr val="F7F5ED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We can see for example that our new object belong to group B</a:t>
            </a:r>
          </a:p>
        </p:txBody>
      </p:sp>
      <p:sp>
        <p:nvSpPr>
          <p:cNvPr id="602" name="Google Shape;721;p70"/>
          <p:cNvSpPr txBox="1"/>
          <p:nvPr/>
        </p:nvSpPr>
        <p:spPr>
          <a:xfrm>
            <a:off x="960739" y="1435792"/>
            <a:ext cx="5059983" cy="687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defTabSz="886968">
              <a:defRPr b="1" sz="1358">
                <a:solidFill>
                  <a:srgbClr val="F7F5ED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Using this method we were able to predict the group which a certain individual belongs to by an accuracy of 96%!</a:t>
            </a:r>
          </a:p>
        </p:txBody>
      </p:sp>
      <p:grpSp>
        <p:nvGrpSpPr>
          <p:cNvPr id="606" name="Google Shape;9098;p95"/>
          <p:cNvGrpSpPr/>
          <p:nvPr/>
        </p:nvGrpSpPr>
        <p:grpSpPr>
          <a:xfrm>
            <a:off x="260135" y="4466235"/>
            <a:ext cx="370865" cy="442189"/>
            <a:chOff x="0" y="0"/>
            <a:chExt cx="370864" cy="442187"/>
          </a:xfrm>
        </p:grpSpPr>
        <p:sp>
          <p:nvSpPr>
            <p:cNvPr id="603" name="Google Shape;9099;p95"/>
            <p:cNvSpPr/>
            <p:nvPr/>
          </p:nvSpPr>
          <p:spPr>
            <a:xfrm>
              <a:off x="0" y="0"/>
              <a:ext cx="370865" cy="442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1600" fill="norm" stroke="1" extrusionOk="0">
                  <a:moveTo>
                    <a:pt x="11205" y="2512"/>
                  </a:moveTo>
                  <a:cubicBezTo>
                    <a:pt x="11610" y="2512"/>
                    <a:pt x="11948" y="2797"/>
                    <a:pt x="11948" y="3137"/>
                  </a:cubicBezTo>
                  <a:lnTo>
                    <a:pt x="11948" y="3534"/>
                  </a:lnTo>
                  <a:cubicBezTo>
                    <a:pt x="12218" y="3648"/>
                    <a:pt x="12488" y="3761"/>
                    <a:pt x="12690" y="3933"/>
                  </a:cubicBezTo>
                  <a:lnTo>
                    <a:pt x="13163" y="3705"/>
                  </a:lnTo>
                  <a:cubicBezTo>
                    <a:pt x="13270" y="3651"/>
                    <a:pt x="13392" y="3626"/>
                    <a:pt x="13514" y="3626"/>
                  </a:cubicBezTo>
                  <a:cubicBezTo>
                    <a:pt x="13776" y="3626"/>
                    <a:pt x="14037" y="3740"/>
                    <a:pt x="14174" y="3933"/>
                  </a:cubicBezTo>
                  <a:lnTo>
                    <a:pt x="15659" y="6149"/>
                  </a:lnTo>
                  <a:cubicBezTo>
                    <a:pt x="15998" y="6717"/>
                    <a:pt x="15524" y="6886"/>
                    <a:pt x="14918" y="7171"/>
                  </a:cubicBezTo>
                  <a:lnTo>
                    <a:pt x="14918" y="7909"/>
                  </a:lnTo>
                  <a:cubicBezTo>
                    <a:pt x="15524" y="8194"/>
                    <a:pt x="15998" y="8421"/>
                    <a:pt x="15659" y="8989"/>
                  </a:cubicBezTo>
                  <a:lnTo>
                    <a:pt x="14174" y="11147"/>
                  </a:lnTo>
                  <a:cubicBezTo>
                    <a:pt x="13992" y="11340"/>
                    <a:pt x="13748" y="11479"/>
                    <a:pt x="13504" y="11479"/>
                  </a:cubicBezTo>
                  <a:cubicBezTo>
                    <a:pt x="13388" y="11479"/>
                    <a:pt x="13272" y="11448"/>
                    <a:pt x="13163" y="11374"/>
                  </a:cubicBezTo>
                  <a:lnTo>
                    <a:pt x="12690" y="11147"/>
                  </a:lnTo>
                  <a:cubicBezTo>
                    <a:pt x="12488" y="11318"/>
                    <a:pt x="12218" y="11432"/>
                    <a:pt x="11948" y="11546"/>
                  </a:cubicBezTo>
                  <a:lnTo>
                    <a:pt x="11948" y="11942"/>
                  </a:lnTo>
                  <a:cubicBezTo>
                    <a:pt x="11948" y="12283"/>
                    <a:pt x="11610" y="12568"/>
                    <a:pt x="11205" y="12568"/>
                  </a:cubicBezTo>
                  <a:lnTo>
                    <a:pt x="8167" y="12568"/>
                  </a:lnTo>
                  <a:cubicBezTo>
                    <a:pt x="7762" y="12568"/>
                    <a:pt x="7426" y="12283"/>
                    <a:pt x="7426" y="11942"/>
                  </a:cubicBezTo>
                  <a:lnTo>
                    <a:pt x="7426" y="11546"/>
                  </a:lnTo>
                  <a:cubicBezTo>
                    <a:pt x="7156" y="11432"/>
                    <a:pt x="6886" y="11318"/>
                    <a:pt x="6682" y="11147"/>
                  </a:cubicBezTo>
                  <a:lnTo>
                    <a:pt x="6211" y="11374"/>
                  </a:lnTo>
                  <a:cubicBezTo>
                    <a:pt x="6102" y="11428"/>
                    <a:pt x="5980" y="11454"/>
                    <a:pt x="5857" y="11454"/>
                  </a:cubicBezTo>
                  <a:cubicBezTo>
                    <a:pt x="5598" y="11454"/>
                    <a:pt x="5335" y="11340"/>
                    <a:pt x="5198" y="11147"/>
                  </a:cubicBezTo>
                  <a:lnTo>
                    <a:pt x="3713" y="8989"/>
                  </a:lnTo>
                  <a:cubicBezTo>
                    <a:pt x="3509" y="8704"/>
                    <a:pt x="3578" y="8249"/>
                    <a:pt x="3983" y="8136"/>
                  </a:cubicBezTo>
                  <a:lnTo>
                    <a:pt x="4388" y="7909"/>
                  </a:lnTo>
                  <a:lnTo>
                    <a:pt x="4388" y="7171"/>
                  </a:lnTo>
                  <a:lnTo>
                    <a:pt x="3983" y="7000"/>
                  </a:lnTo>
                  <a:cubicBezTo>
                    <a:pt x="3646" y="6830"/>
                    <a:pt x="3443" y="6376"/>
                    <a:pt x="3713" y="6149"/>
                  </a:cubicBezTo>
                  <a:lnTo>
                    <a:pt x="5198" y="3933"/>
                  </a:lnTo>
                  <a:cubicBezTo>
                    <a:pt x="5335" y="3740"/>
                    <a:pt x="5596" y="3601"/>
                    <a:pt x="5855" y="3601"/>
                  </a:cubicBezTo>
                  <a:cubicBezTo>
                    <a:pt x="5977" y="3601"/>
                    <a:pt x="6102" y="3632"/>
                    <a:pt x="6211" y="3705"/>
                  </a:cubicBezTo>
                  <a:lnTo>
                    <a:pt x="6682" y="3933"/>
                  </a:lnTo>
                  <a:cubicBezTo>
                    <a:pt x="6886" y="3761"/>
                    <a:pt x="7156" y="3648"/>
                    <a:pt x="7426" y="3534"/>
                  </a:cubicBezTo>
                  <a:lnTo>
                    <a:pt x="7426" y="3137"/>
                  </a:lnTo>
                  <a:cubicBezTo>
                    <a:pt x="7426" y="2797"/>
                    <a:pt x="7762" y="2512"/>
                    <a:pt x="8167" y="2512"/>
                  </a:cubicBezTo>
                  <a:close/>
                  <a:moveTo>
                    <a:pt x="9742" y="0"/>
                  </a:moveTo>
                  <a:cubicBezTo>
                    <a:pt x="7496" y="0"/>
                    <a:pt x="5322" y="608"/>
                    <a:pt x="3578" y="1774"/>
                  </a:cubicBezTo>
                  <a:cubicBezTo>
                    <a:pt x="1350" y="3365"/>
                    <a:pt x="0" y="5694"/>
                    <a:pt x="0" y="8194"/>
                  </a:cubicBezTo>
                  <a:cubicBezTo>
                    <a:pt x="0" y="10466"/>
                    <a:pt x="1080" y="12568"/>
                    <a:pt x="3038" y="14158"/>
                  </a:cubicBezTo>
                  <a:lnTo>
                    <a:pt x="3038" y="20974"/>
                  </a:lnTo>
                  <a:cubicBezTo>
                    <a:pt x="3038" y="21315"/>
                    <a:pt x="3374" y="21600"/>
                    <a:pt x="3781" y="21600"/>
                  </a:cubicBezTo>
                  <a:lnTo>
                    <a:pt x="12825" y="21600"/>
                  </a:lnTo>
                  <a:cubicBezTo>
                    <a:pt x="13230" y="21600"/>
                    <a:pt x="13568" y="21315"/>
                    <a:pt x="13568" y="20974"/>
                  </a:cubicBezTo>
                  <a:lnTo>
                    <a:pt x="13568" y="18987"/>
                  </a:lnTo>
                  <a:lnTo>
                    <a:pt x="17347" y="18987"/>
                  </a:lnTo>
                  <a:cubicBezTo>
                    <a:pt x="17752" y="18987"/>
                    <a:pt x="18091" y="18702"/>
                    <a:pt x="18091" y="18362"/>
                  </a:cubicBezTo>
                  <a:lnTo>
                    <a:pt x="18091" y="15123"/>
                  </a:lnTo>
                  <a:lnTo>
                    <a:pt x="19372" y="15123"/>
                  </a:lnTo>
                  <a:cubicBezTo>
                    <a:pt x="20115" y="15123"/>
                    <a:pt x="20925" y="14782"/>
                    <a:pt x="21330" y="14214"/>
                  </a:cubicBezTo>
                  <a:cubicBezTo>
                    <a:pt x="21600" y="13646"/>
                    <a:pt x="21600" y="12965"/>
                    <a:pt x="21261" y="12397"/>
                  </a:cubicBezTo>
                  <a:lnTo>
                    <a:pt x="19372" y="9443"/>
                  </a:lnTo>
                  <a:cubicBezTo>
                    <a:pt x="19575" y="8477"/>
                    <a:pt x="19575" y="7454"/>
                    <a:pt x="19305" y="6490"/>
                  </a:cubicBezTo>
                  <a:cubicBezTo>
                    <a:pt x="18562" y="3365"/>
                    <a:pt x="15524" y="866"/>
                    <a:pt x="11880" y="184"/>
                  </a:cubicBezTo>
                  <a:cubicBezTo>
                    <a:pt x="11168" y="61"/>
                    <a:pt x="10451" y="0"/>
                    <a:pt x="9742" y="0"/>
                  </a:cubicBezTo>
                  <a:close/>
                </a:path>
              </a:pathLst>
            </a:custGeom>
            <a:solidFill>
              <a:srgbClr val="F7F5E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4" name="Google Shape;9100;p95"/>
            <p:cNvSpPr/>
            <p:nvPr/>
          </p:nvSpPr>
          <p:spPr>
            <a:xfrm>
              <a:off x="93059" y="78182"/>
              <a:ext cx="147692" cy="152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11" y="5276"/>
                  </a:moveTo>
                  <a:cubicBezTo>
                    <a:pt x="13945" y="5276"/>
                    <a:pt x="16498" y="7751"/>
                    <a:pt x="16498" y="10881"/>
                  </a:cubicBezTo>
                  <a:cubicBezTo>
                    <a:pt x="16498" y="13849"/>
                    <a:pt x="13945" y="16324"/>
                    <a:pt x="10711" y="16324"/>
                  </a:cubicBezTo>
                  <a:cubicBezTo>
                    <a:pt x="7650" y="16324"/>
                    <a:pt x="5102" y="13849"/>
                    <a:pt x="5102" y="10881"/>
                  </a:cubicBezTo>
                  <a:cubicBezTo>
                    <a:pt x="5102" y="7751"/>
                    <a:pt x="7650" y="5276"/>
                    <a:pt x="10711" y="5276"/>
                  </a:cubicBezTo>
                  <a:close/>
                  <a:moveTo>
                    <a:pt x="8843" y="0"/>
                  </a:moveTo>
                  <a:lnTo>
                    <a:pt x="8843" y="659"/>
                  </a:lnTo>
                  <a:cubicBezTo>
                    <a:pt x="8843" y="1481"/>
                    <a:pt x="8503" y="2141"/>
                    <a:pt x="7650" y="2308"/>
                  </a:cubicBezTo>
                  <a:cubicBezTo>
                    <a:pt x="6462" y="2805"/>
                    <a:pt x="5442" y="3297"/>
                    <a:pt x="4589" y="3957"/>
                  </a:cubicBezTo>
                  <a:cubicBezTo>
                    <a:pt x="4152" y="4276"/>
                    <a:pt x="3714" y="4459"/>
                    <a:pt x="3272" y="4459"/>
                  </a:cubicBezTo>
                  <a:cubicBezTo>
                    <a:pt x="3029" y="4459"/>
                    <a:pt x="2791" y="4402"/>
                    <a:pt x="2548" y="4287"/>
                  </a:cubicBezTo>
                  <a:lnTo>
                    <a:pt x="1868" y="3795"/>
                  </a:lnTo>
                  <a:lnTo>
                    <a:pt x="0" y="6924"/>
                  </a:lnTo>
                  <a:lnTo>
                    <a:pt x="680" y="7254"/>
                  </a:lnTo>
                  <a:cubicBezTo>
                    <a:pt x="1188" y="7751"/>
                    <a:pt x="1701" y="8573"/>
                    <a:pt x="1360" y="9232"/>
                  </a:cubicBezTo>
                  <a:cubicBezTo>
                    <a:pt x="1188" y="10389"/>
                    <a:pt x="1188" y="11211"/>
                    <a:pt x="1360" y="12530"/>
                  </a:cubicBezTo>
                  <a:cubicBezTo>
                    <a:pt x="1701" y="13357"/>
                    <a:pt x="1188" y="13849"/>
                    <a:pt x="680" y="14346"/>
                  </a:cubicBezTo>
                  <a:lnTo>
                    <a:pt x="0" y="14676"/>
                  </a:lnTo>
                  <a:lnTo>
                    <a:pt x="1868" y="17805"/>
                  </a:lnTo>
                  <a:lnTo>
                    <a:pt x="2548" y="17476"/>
                  </a:lnTo>
                  <a:cubicBezTo>
                    <a:pt x="2867" y="17251"/>
                    <a:pt x="3180" y="17125"/>
                    <a:pt x="3498" y="17125"/>
                  </a:cubicBezTo>
                  <a:cubicBezTo>
                    <a:pt x="3860" y="17125"/>
                    <a:pt x="4227" y="17287"/>
                    <a:pt x="4589" y="17643"/>
                  </a:cubicBezTo>
                  <a:cubicBezTo>
                    <a:pt x="5442" y="18465"/>
                    <a:pt x="6462" y="18795"/>
                    <a:pt x="7650" y="19292"/>
                  </a:cubicBezTo>
                  <a:cubicBezTo>
                    <a:pt x="8503" y="19454"/>
                    <a:pt x="8843" y="20281"/>
                    <a:pt x="8843" y="20941"/>
                  </a:cubicBezTo>
                  <a:lnTo>
                    <a:pt x="8843" y="21600"/>
                  </a:lnTo>
                  <a:lnTo>
                    <a:pt x="12757" y="21600"/>
                  </a:lnTo>
                  <a:lnTo>
                    <a:pt x="12757" y="20941"/>
                  </a:lnTo>
                  <a:cubicBezTo>
                    <a:pt x="12757" y="20119"/>
                    <a:pt x="13097" y="19454"/>
                    <a:pt x="13945" y="19292"/>
                  </a:cubicBezTo>
                  <a:cubicBezTo>
                    <a:pt x="15138" y="18795"/>
                    <a:pt x="16158" y="18303"/>
                    <a:pt x="17006" y="17643"/>
                  </a:cubicBezTo>
                  <a:cubicBezTo>
                    <a:pt x="17400" y="17355"/>
                    <a:pt x="17799" y="17177"/>
                    <a:pt x="18193" y="17177"/>
                  </a:cubicBezTo>
                  <a:cubicBezTo>
                    <a:pt x="18480" y="17177"/>
                    <a:pt x="18760" y="17272"/>
                    <a:pt x="19046" y="17476"/>
                  </a:cubicBezTo>
                  <a:lnTo>
                    <a:pt x="19727" y="17805"/>
                  </a:lnTo>
                  <a:lnTo>
                    <a:pt x="21600" y="14676"/>
                  </a:lnTo>
                  <a:lnTo>
                    <a:pt x="20920" y="14346"/>
                  </a:lnTo>
                  <a:cubicBezTo>
                    <a:pt x="20407" y="13849"/>
                    <a:pt x="19899" y="13027"/>
                    <a:pt x="20240" y="12530"/>
                  </a:cubicBezTo>
                  <a:cubicBezTo>
                    <a:pt x="20407" y="11211"/>
                    <a:pt x="20407" y="10389"/>
                    <a:pt x="20240" y="9232"/>
                  </a:cubicBezTo>
                  <a:cubicBezTo>
                    <a:pt x="19899" y="8411"/>
                    <a:pt x="20407" y="7751"/>
                    <a:pt x="20920" y="7254"/>
                  </a:cubicBezTo>
                  <a:lnTo>
                    <a:pt x="21600" y="6924"/>
                  </a:lnTo>
                  <a:lnTo>
                    <a:pt x="19727" y="3795"/>
                  </a:lnTo>
                  <a:lnTo>
                    <a:pt x="19046" y="4287"/>
                  </a:lnTo>
                  <a:cubicBezTo>
                    <a:pt x="18766" y="4423"/>
                    <a:pt x="18485" y="4501"/>
                    <a:pt x="18204" y="4501"/>
                  </a:cubicBezTo>
                  <a:cubicBezTo>
                    <a:pt x="17805" y="4501"/>
                    <a:pt x="17405" y="4344"/>
                    <a:pt x="17006" y="3957"/>
                  </a:cubicBezTo>
                  <a:cubicBezTo>
                    <a:pt x="16158" y="3135"/>
                    <a:pt x="15138" y="2805"/>
                    <a:pt x="13945" y="2308"/>
                  </a:cubicBezTo>
                  <a:cubicBezTo>
                    <a:pt x="13097" y="2141"/>
                    <a:pt x="12757" y="1319"/>
                    <a:pt x="12757" y="659"/>
                  </a:cubicBezTo>
                  <a:lnTo>
                    <a:pt x="12757" y="0"/>
                  </a:lnTo>
                  <a:close/>
                </a:path>
              </a:pathLst>
            </a:custGeom>
            <a:solidFill>
              <a:srgbClr val="F7F5E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5" name="Google Shape;9101;p95"/>
            <p:cNvSpPr/>
            <p:nvPr/>
          </p:nvSpPr>
          <p:spPr>
            <a:xfrm>
              <a:off x="153523" y="140972"/>
              <a:ext cx="26763" cy="26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308" y="0"/>
                  </a:moveTo>
                  <a:cubicBezTo>
                    <a:pt x="4678" y="0"/>
                    <a:pt x="0" y="4707"/>
                    <a:pt x="0" y="11262"/>
                  </a:cubicBezTo>
                  <a:cubicBezTo>
                    <a:pt x="0" y="16893"/>
                    <a:pt x="4678" y="21600"/>
                    <a:pt x="10308" y="21600"/>
                  </a:cubicBezTo>
                  <a:cubicBezTo>
                    <a:pt x="16893" y="21600"/>
                    <a:pt x="21600" y="16893"/>
                    <a:pt x="21600" y="11262"/>
                  </a:cubicBezTo>
                  <a:cubicBezTo>
                    <a:pt x="21600" y="4707"/>
                    <a:pt x="16893" y="0"/>
                    <a:pt x="10308" y="0"/>
                  </a:cubicBezTo>
                  <a:close/>
                </a:path>
              </a:pathLst>
            </a:custGeom>
            <a:solidFill>
              <a:srgbClr val="5F7D9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xit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xit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xit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xit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xit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01" grpId="14"/>
      <p:bldP build="whole" bldLvl="1" animBg="1" rev="0" advAuto="0" spid="601" grpId="15"/>
      <p:bldP build="whole" bldLvl="1" animBg="1" rev="0" advAuto="0" spid="594" grpId="4"/>
      <p:bldP build="whole" bldLvl="1" animBg="1" rev="0" advAuto="0" spid="596" grpId="6"/>
      <p:bldP build="whole" bldLvl="1" animBg="1" rev="0" advAuto="0" spid="594" grpId="5"/>
      <p:bldP build="whole" bldLvl="1" animBg="1" rev="0" advAuto="0" spid="598" grpId="13"/>
      <p:bldP build="whole" bldLvl="1" animBg="1" rev="0" advAuto="0" spid="596" grpId="10"/>
      <p:bldP build="whole" bldLvl="1" animBg="1" rev="0" advAuto="0" spid="602" grpId="16"/>
      <p:bldP build="whole" bldLvl="1" animBg="1" rev="0" advAuto="0" spid="592" grpId="1"/>
      <p:bldP build="whole" bldLvl="1" animBg="1" rev="0" advAuto="0" spid="600" grpId="9"/>
      <p:bldP build="whole" bldLvl="1" animBg="1" rev="0" advAuto="0" spid="592" grpId="3"/>
      <p:bldP build="whole" bldLvl="1" animBg="1" rev="0" advAuto="0" spid="597" grpId="12"/>
      <p:bldP build="whole" bldLvl="1" animBg="1" rev="0" advAuto="0" spid="595" grpId="7"/>
      <p:bldP build="whole" bldLvl="1" animBg="1" rev="0" advAuto="0" spid="593" grpId="2"/>
      <p:bldP build="whole" bldLvl="1" animBg="1" rev="0" advAuto="0" spid="595" grpId="11"/>
      <p:bldP build="whole" bldLvl="1" animBg="1" rev="0" advAuto="0" spid="599" grpId="8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8" name="image1.gif" descr="image1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46399" y="1067410"/>
            <a:ext cx="4780111" cy="4780110"/>
          </a:xfrm>
          <a:prstGeom prst="rect">
            <a:avLst/>
          </a:prstGeom>
          <a:ln w="12700">
            <a:miter lim="400000"/>
          </a:ln>
        </p:spPr>
      </p:pic>
      <p:sp>
        <p:nvSpPr>
          <p:cNvPr id="609" name="Google Shape;336;p51"/>
          <p:cNvSpPr txBox="1"/>
          <p:nvPr>
            <p:ph type="title"/>
          </p:nvPr>
        </p:nvSpPr>
        <p:spPr>
          <a:xfrm>
            <a:off x="891449" y="1307099"/>
            <a:ext cx="7361102" cy="252930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6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Our results</a:t>
            </a:r>
          </a:p>
        </p:txBody>
      </p:sp>
      <p:sp>
        <p:nvSpPr>
          <p:cNvPr id="610" name="Google Shape;285;p46"/>
          <p:cNvSpPr txBox="1"/>
          <p:nvPr/>
        </p:nvSpPr>
        <p:spPr>
          <a:xfrm>
            <a:off x="719999" y="674749"/>
            <a:ext cx="1056902" cy="106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>
              <a:defRPr b="1" sz="5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03</a:t>
            </a:r>
          </a:p>
        </p:txBody>
      </p:sp>
      <p:sp>
        <p:nvSpPr>
          <p:cNvPr id="611" name="Exploratory Data Analysis (EDA) Visualisation"/>
          <p:cNvSpPr txBox="1"/>
          <p:nvPr>
            <p:ph type="body" sz="quarter" idx="4294967295"/>
          </p:nvPr>
        </p:nvSpPr>
        <p:spPr>
          <a:xfrm>
            <a:off x="1888035" y="3832929"/>
            <a:ext cx="5367930" cy="713402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600"/>
              </a:spcBef>
              <a:buClrTx/>
              <a:buSzTx/>
              <a:buNone/>
              <a:defRPr b="1" sz="1600">
                <a:solidFill>
                  <a:srgbClr val="252E47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Exploratory Data Analysis (EDA) Visualisation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374;p55"/>
          <p:cNvSpPr txBox="1"/>
          <p:nvPr>
            <p:ph type="title"/>
          </p:nvPr>
        </p:nvSpPr>
        <p:spPr>
          <a:xfrm>
            <a:off x="719999" y="445025"/>
            <a:ext cx="7704002" cy="572701"/>
          </a:xfrm>
          <a:prstGeom prst="rect">
            <a:avLst/>
          </a:prstGeom>
        </p:spPr>
        <p:txBody>
          <a:bodyPr/>
          <a:lstStyle/>
          <a:p>
            <a:pPr defTabSz="822959">
              <a:defRPr sz="2520">
                <a:latin typeface="+mn-lt"/>
                <a:ea typeface="+mn-ea"/>
                <a:cs typeface="+mn-cs"/>
                <a:sym typeface="Helvetica"/>
              </a:defRPr>
            </a:pPr>
            <a:r>
              <a:rPr i="1">
                <a:solidFill>
                  <a:srgbClr val="638589"/>
                </a:solidFill>
              </a:rPr>
              <a:t>Marriage</a:t>
            </a:r>
            <a:r>
              <a:t> and stroke</a:t>
            </a:r>
          </a:p>
        </p:txBody>
      </p:sp>
      <p:graphicFrame>
        <p:nvGraphicFramePr>
          <p:cNvPr id="614" name="2D Column Chart"/>
          <p:cNvGraphicFramePr/>
          <p:nvPr/>
        </p:nvGraphicFramePr>
        <p:xfrm>
          <a:off x="1145926" y="1607786"/>
          <a:ext cx="5930989" cy="2531448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15" name="It seem’s that the number of married people tend to have stroke is significantly higher than single people!"/>
          <p:cNvSpPr txBox="1"/>
          <p:nvPr>
            <p:ph type="body" sz="quarter" idx="4294967295"/>
          </p:nvPr>
        </p:nvSpPr>
        <p:spPr>
          <a:xfrm>
            <a:off x="427552" y="4345616"/>
            <a:ext cx="8288896" cy="687145"/>
          </a:xfrm>
          <a:prstGeom prst="rect">
            <a:avLst/>
          </a:prstGeom>
        </p:spPr>
        <p:txBody>
          <a:bodyPr anchor="ctr"/>
          <a:lstStyle>
            <a:lvl1pPr marL="0" indent="0" algn="ctr">
              <a:buClrTx/>
              <a:buSzTx/>
              <a:buNone/>
              <a:defRPr b="1">
                <a:solidFill>
                  <a:srgbClr val="252E47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It seem’s that the number of married people tend to have stroke is significantly higher than single people!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1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374;p55"/>
          <p:cNvSpPr txBox="1"/>
          <p:nvPr>
            <p:ph type="title"/>
          </p:nvPr>
        </p:nvSpPr>
        <p:spPr>
          <a:xfrm>
            <a:off x="719999" y="445025"/>
            <a:ext cx="7704002" cy="572701"/>
          </a:xfrm>
          <a:prstGeom prst="rect">
            <a:avLst/>
          </a:prstGeom>
        </p:spPr>
        <p:txBody>
          <a:bodyPr/>
          <a:lstStyle/>
          <a:p>
            <a:pPr defTabSz="822959">
              <a:defRPr sz="2520">
                <a:latin typeface="+mn-lt"/>
                <a:ea typeface="+mn-ea"/>
                <a:cs typeface="+mn-cs"/>
                <a:sym typeface="Helvetica"/>
              </a:defRPr>
            </a:pPr>
            <a:r>
              <a:rPr i="1">
                <a:solidFill>
                  <a:srgbClr val="638589"/>
                </a:solidFill>
              </a:rPr>
              <a:t>Work type</a:t>
            </a:r>
            <a:r>
              <a:t> and stroke</a:t>
            </a:r>
          </a:p>
        </p:txBody>
      </p:sp>
      <p:graphicFrame>
        <p:nvGraphicFramePr>
          <p:cNvPr id="618" name="2D Column Chart"/>
          <p:cNvGraphicFramePr/>
          <p:nvPr/>
        </p:nvGraphicFramePr>
        <p:xfrm>
          <a:off x="941409" y="1244374"/>
          <a:ext cx="6827304" cy="3223869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19" name="People in the private sector have higher risk of having a stroke"/>
          <p:cNvSpPr txBox="1"/>
          <p:nvPr>
            <p:ph type="body" sz="quarter" idx="4294967295"/>
          </p:nvPr>
        </p:nvSpPr>
        <p:spPr>
          <a:xfrm>
            <a:off x="427552" y="4364691"/>
            <a:ext cx="8288896" cy="687145"/>
          </a:xfrm>
          <a:prstGeom prst="rect">
            <a:avLst/>
          </a:prstGeom>
        </p:spPr>
        <p:txBody>
          <a:bodyPr anchor="ctr"/>
          <a:lstStyle>
            <a:lvl1pPr marL="0" indent="0" algn="ctr">
              <a:buClrTx/>
              <a:buSzTx/>
              <a:buNone/>
              <a:defRPr b="1">
                <a:solidFill>
                  <a:srgbClr val="252E47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People in the private sector have higher risk of having a stroke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19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374;p55"/>
          <p:cNvSpPr txBox="1"/>
          <p:nvPr>
            <p:ph type="title"/>
          </p:nvPr>
        </p:nvSpPr>
        <p:spPr>
          <a:xfrm>
            <a:off x="719999" y="445025"/>
            <a:ext cx="7704002" cy="572701"/>
          </a:xfrm>
          <a:prstGeom prst="rect">
            <a:avLst/>
          </a:prstGeom>
        </p:spPr>
        <p:txBody>
          <a:bodyPr/>
          <a:lstStyle/>
          <a:p>
            <a:pPr defTabSz="822959">
              <a:defRPr sz="2520"/>
            </a:pPr>
            <a:r>
              <a:rPr i="1">
                <a:solidFill>
                  <a:srgbClr val="638589"/>
                </a:solidFill>
              </a:rPr>
              <a:t>Smoking status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and stroke</a:t>
            </a:r>
          </a:p>
        </p:txBody>
      </p:sp>
      <p:graphicFrame>
        <p:nvGraphicFramePr>
          <p:cNvPr id="622" name="2D Column Chart"/>
          <p:cNvGraphicFramePr/>
          <p:nvPr/>
        </p:nvGraphicFramePr>
        <p:xfrm>
          <a:off x="903259" y="1220819"/>
          <a:ext cx="6827305" cy="3223869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23" name="In total of former smokers and currently smokers has the highest risk"/>
          <p:cNvSpPr txBox="1"/>
          <p:nvPr>
            <p:ph type="body" sz="quarter" idx="4294967295"/>
          </p:nvPr>
        </p:nvSpPr>
        <p:spPr>
          <a:xfrm>
            <a:off x="427552" y="4364691"/>
            <a:ext cx="8288896" cy="687145"/>
          </a:xfrm>
          <a:prstGeom prst="rect">
            <a:avLst/>
          </a:prstGeom>
        </p:spPr>
        <p:txBody>
          <a:bodyPr anchor="ctr"/>
          <a:lstStyle>
            <a:lvl1pPr marL="0" indent="0" algn="ctr">
              <a:buClrTx/>
              <a:buSzTx/>
              <a:buNone/>
              <a:defRPr b="1">
                <a:solidFill>
                  <a:srgbClr val="252E47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In total of former smokers and currently smokers has the highest risk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2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374;p55"/>
          <p:cNvSpPr txBox="1"/>
          <p:nvPr>
            <p:ph type="title"/>
          </p:nvPr>
        </p:nvSpPr>
        <p:spPr>
          <a:xfrm>
            <a:off x="719999" y="445025"/>
            <a:ext cx="7704002" cy="572701"/>
          </a:xfrm>
          <a:prstGeom prst="rect">
            <a:avLst/>
          </a:prstGeom>
        </p:spPr>
        <p:txBody>
          <a:bodyPr/>
          <a:lstStyle/>
          <a:p>
            <a:pPr lvl="1" algn="ctr" defTabSz="822959">
              <a:defRPr sz="2520">
                <a:latin typeface="+mn-lt"/>
                <a:ea typeface="+mn-ea"/>
                <a:cs typeface="+mn-cs"/>
                <a:sym typeface="Helvetica"/>
              </a:defRPr>
            </a:pPr>
            <a:r>
              <a:rPr i="1">
                <a:solidFill>
                  <a:srgbClr val="638589"/>
                </a:solidFill>
              </a:rPr>
              <a:t>Residence type</a:t>
            </a:r>
            <a:r>
              <a:t> and stroke</a:t>
            </a:r>
          </a:p>
        </p:txBody>
      </p:sp>
      <p:graphicFrame>
        <p:nvGraphicFramePr>
          <p:cNvPr id="626" name="2D Column Chart"/>
          <p:cNvGraphicFramePr/>
          <p:nvPr/>
        </p:nvGraphicFramePr>
        <p:xfrm>
          <a:off x="1145926" y="1607786"/>
          <a:ext cx="5930989" cy="2798148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27" name="Minor difference between urban and rural type of residence"/>
          <p:cNvSpPr txBox="1"/>
          <p:nvPr>
            <p:ph type="body" sz="quarter" idx="4294967295"/>
          </p:nvPr>
        </p:nvSpPr>
        <p:spPr>
          <a:xfrm>
            <a:off x="427552" y="4364691"/>
            <a:ext cx="8288896" cy="687145"/>
          </a:xfrm>
          <a:prstGeom prst="rect">
            <a:avLst/>
          </a:prstGeom>
        </p:spPr>
        <p:txBody>
          <a:bodyPr anchor="ctr"/>
          <a:lstStyle>
            <a:lvl1pPr marL="0" indent="0" algn="ctr" rtl="1">
              <a:buClrTx/>
              <a:buSzTx/>
              <a:buNone/>
              <a:defRPr b="1">
                <a:solidFill>
                  <a:srgbClr val="252E47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Minor difference between urban and rural type of residence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27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9" name="Google Shape;511;p61" descr="Google Shape;511;p61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353284" y="1353443"/>
            <a:ext cx="4089334" cy="4089334"/>
          </a:xfrm>
          <a:prstGeom prst="rect">
            <a:avLst/>
          </a:prstGeom>
          <a:ln w="12700">
            <a:miter lim="400000"/>
          </a:ln>
        </p:spPr>
      </p:pic>
      <p:sp>
        <p:nvSpPr>
          <p:cNvPr id="630" name="Google Shape;374;p55"/>
          <p:cNvSpPr txBox="1"/>
          <p:nvPr>
            <p:ph type="title"/>
          </p:nvPr>
        </p:nvSpPr>
        <p:spPr>
          <a:xfrm>
            <a:off x="719999" y="445025"/>
            <a:ext cx="7704002" cy="572701"/>
          </a:xfrm>
          <a:prstGeom prst="rect">
            <a:avLst/>
          </a:prstGeom>
        </p:spPr>
        <p:txBody>
          <a:bodyPr/>
          <a:lstStyle/>
          <a:p>
            <a:pPr lvl="1" algn="ctr" defTabSz="822959">
              <a:defRPr sz="2520">
                <a:latin typeface="+mn-lt"/>
                <a:ea typeface="+mn-ea"/>
                <a:cs typeface="+mn-cs"/>
                <a:sym typeface="Helvetica"/>
              </a:defRPr>
            </a:pPr>
            <a:r>
              <a:rPr i="1">
                <a:solidFill>
                  <a:srgbClr val="638589"/>
                </a:solidFill>
              </a:rPr>
              <a:t>Hypertension </a:t>
            </a:r>
            <a:r>
              <a:t>and stroke</a:t>
            </a:r>
          </a:p>
        </p:txBody>
      </p:sp>
      <p:graphicFrame>
        <p:nvGraphicFramePr>
          <p:cNvPr id="631" name="2D Column Chart"/>
          <p:cNvGraphicFramePr/>
          <p:nvPr/>
        </p:nvGraphicFramePr>
        <p:xfrm>
          <a:off x="2959750" y="1605969"/>
          <a:ext cx="5304408" cy="254363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632" name="People without hypertension has more risk to have a stroke"/>
          <p:cNvSpPr txBox="1"/>
          <p:nvPr>
            <p:ph type="body" sz="quarter" idx="4294967295"/>
          </p:nvPr>
        </p:nvSpPr>
        <p:spPr>
          <a:xfrm>
            <a:off x="1928085" y="4250244"/>
            <a:ext cx="8288897" cy="687144"/>
          </a:xfrm>
          <a:prstGeom prst="rect">
            <a:avLst/>
          </a:prstGeom>
        </p:spPr>
        <p:txBody>
          <a:bodyPr anchor="ctr"/>
          <a:lstStyle>
            <a:lvl1pPr marL="0" indent="0" algn="ctr">
              <a:buClrTx/>
              <a:buSzTx/>
              <a:buNone/>
              <a:defRPr b="1">
                <a:solidFill>
                  <a:srgbClr val="252E47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People without hypertension has more risk to have a stroke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32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" name="Google Shape;239;p42" descr="Google Shape;239;p42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45237" y="3368403"/>
            <a:ext cx="4566037" cy="4461175"/>
          </a:xfrm>
          <a:prstGeom prst="rect">
            <a:avLst/>
          </a:prstGeom>
          <a:ln w="12700">
            <a:miter lim="400000"/>
          </a:ln>
        </p:spPr>
      </p:pic>
      <p:sp>
        <p:nvSpPr>
          <p:cNvPr id="635" name="Google Shape;374;p55"/>
          <p:cNvSpPr txBox="1"/>
          <p:nvPr>
            <p:ph type="title"/>
          </p:nvPr>
        </p:nvSpPr>
        <p:spPr>
          <a:xfrm>
            <a:off x="719999" y="445025"/>
            <a:ext cx="7704002" cy="572701"/>
          </a:xfrm>
          <a:prstGeom prst="rect">
            <a:avLst/>
          </a:prstGeom>
        </p:spPr>
        <p:txBody>
          <a:bodyPr/>
          <a:lstStyle/>
          <a:p>
            <a:pPr lvl="1" algn="ctr" defTabSz="822959">
              <a:defRPr sz="2520">
                <a:latin typeface="+mn-lt"/>
                <a:ea typeface="+mn-ea"/>
                <a:cs typeface="+mn-cs"/>
                <a:sym typeface="Helvetica"/>
              </a:defRPr>
            </a:pPr>
            <a:r>
              <a:rPr i="1">
                <a:solidFill>
                  <a:srgbClr val="638589"/>
                </a:solidFill>
              </a:rPr>
              <a:t>Heart disease </a:t>
            </a:r>
            <a:r>
              <a:t>and stroke</a:t>
            </a:r>
          </a:p>
        </p:txBody>
      </p:sp>
      <p:graphicFrame>
        <p:nvGraphicFramePr>
          <p:cNvPr id="636" name="2D Column Chart"/>
          <p:cNvGraphicFramePr/>
          <p:nvPr/>
        </p:nvGraphicFramePr>
        <p:xfrm>
          <a:off x="1145926" y="1607786"/>
          <a:ext cx="5930989" cy="2798148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637" name="People without any previous heart disease has more risk to have a stroke"/>
          <p:cNvSpPr txBox="1"/>
          <p:nvPr>
            <p:ph type="body" sz="quarter" idx="4294967295"/>
          </p:nvPr>
        </p:nvSpPr>
        <p:spPr>
          <a:xfrm>
            <a:off x="427552" y="4364691"/>
            <a:ext cx="8288896" cy="687145"/>
          </a:xfrm>
          <a:prstGeom prst="rect">
            <a:avLst/>
          </a:prstGeom>
        </p:spPr>
        <p:txBody>
          <a:bodyPr anchor="ctr"/>
          <a:lstStyle>
            <a:lvl1pPr marL="0" indent="0" algn="ctr" rtl="1">
              <a:buClrTx/>
              <a:buSzTx/>
              <a:buNone/>
              <a:defRPr b="1">
                <a:solidFill>
                  <a:srgbClr val="252E47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People without any previous heart disease has more risk to have a stroke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3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92;p59"/>
          <p:cNvSpPr/>
          <p:nvPr/>
        </p:nvSpPr>
        <p:spPr>
          <a:xfrm>
            <a:off x="5130932" y="3706774"/>
            <a:ext cx="3136801" cy="951001"/>
          </a:xfrm>
          <a:prstGeom prst="roundRect">
            <a:avLst>
              <a:gd name="adj" fmla="val 50000"/>
            </a:avLst>
          </a:prstGeom>
          <a:ln w="1905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438" name="Google Shape;493;p59" descr="Google Shape;493;p59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7124" y="89850"/>
            <a:ext cx="4963802" cy="4963801"/>
          </a:xfrm>
          <a:prstGeom prst="rect">
            <a:avLst/>
          </a:prstGeom>
          <a:ln w="12700">
            <a:miter lim="400000"/>
          </a:ln>
        </p:spPr>
      </p:pic>
      <p:sp>
        <p:nvSpPr>
          <p:cNvPr id="439" name="Google Shape;494;p59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Stroke in numbers</a:t>
            </a:r>
          </a:p>
        </p:txBody>
      </p:sp>
      <p:sp>
        <p:nvSpPr>
          <p:cNvPr id="440" name="Google Shape;495;p59"/>
          <p:cNvSpPr txBox="1"/>
          <p:nvPr/>
        </p:nvSpPr>
        <p:spPr>
          <a:xfrm>
            <a:off x="5047100" y="674749"/>
            <a:ext cx="1056901" cy="106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>
              <a:defRPr b="1" sz="5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441" name="Google Shape;496;p59"/>
          <p:cNvSpPr txBox="1"/>
          <p:nvPr>
            <p:ph type="body" sz="quarter" idx="1"/>
          </p:nvPr>
        </p:nvSpPr>
        <p:spPr>
          <a:xfrm>
            <a:off x="5330432" y="3825575"/>
            <a:ext cx="2737801" cy="713401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600"/>
              </a:spcBef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Let’s see some facts and statistics </a:t>
            </a:r>
          </a:p>
        </p:txBody>
      </p:sp>
      <p:sp>
        <p:nvSpPr>
          <p:cNvPr id="442" name="Google Shape;497;p59"/>
          <p:cNvSpPr/>
          <p:nvPr/>
        </p:nvSpPr>
        <p:spPr>
          <a:xfrm>
            <a:off x="-851977" y="-824902"/>
            <a:ext cx="1773547" cy="2116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46" y="21600"/>
                </a:moveTo>
                <a:lnTo>
                  <a:pt x="6454" y="21600"/>
                </a:lnTo>
                <a:lnTo>
                  <a:pt x="6130" y="21593"/>
                </a:lnTo>
                <a:lnTo>
                  <a:pt x="5798" y="21574"/>
                </a:lnTo>
                <a:lnTo>
                  <a:pt x="5481" y="21540"/>
                </a:lnTo>
                <a:lnTo>
                  <a:pt x="5157" y="21487"/>
                </a:lnTo>
                <a:lnTo>
                  <a:pt x="4848" y="21428"/>
                </a:lnTo>
                <a:lnTo>
                  <a:pt x="4540" y="21355"/>
                </a:lnTo>
                <a:lnTo>
                  <a:pt x="4247" y="21269"/>
                </a:lnTo>
                <a:lnTo>
                  <a:pt x="3955" y="21176"/>
                </a:lnTo>
                <a:lnTo>
                  <a:pt x="3662" y="21063"/>
                </a:lnTo>
                <a:lnTo>
                  <a:pt x="3385" y="20944"/>
                </a:lnTo>
                <a:lnTo>
                  <a:pt x="3116" y="20812"/>
                </a:lnTo>
                <a:lnTo>
                  <a:pt x="2855" y="20672"/>
                </a:lnTo>
                <a:lnTo>
                  <a:pt x="2602" y="20520"/>
                </a:lnTo>
                <a:lnTo>
                  <a:pt x="2357" y="20361"/>
                </a:lnTo>
                <a:lnTo>
                  <a:pt x="2128" y="20189"/>
                </a:lnTo>
                <a:lnTo>
                  <a:pt x="1898" y="20010"/>
                </a:lnTo>
                <a:lnTo>
                  <a:pt x="1685" y="19824"/>
                </a:lnTo>
                <a:lnTo>
                  <a:pt x="1479" y="19626"/>
                </a:lnTo>
                <a:lnTo>
                  <a:pt x="1289" y="19420"/>
                </a:lnTo>
                <a:lnTo>
                  <a:pt x="1107" y="19208"/>
                </a:lnTo>
                <a:lnTo>
                  <a:pt x="941" y="18990"/>
                </a:lnTo>
                <a:lnTo>
                  <a:pt x="783" y="18764"/>
                </a:lnTo>
                <a:lnTo>
                  <a:pt x="640" y="18532"/>
                </a:lnTo>
                <a:lnTo>
                  <a:pt x="514" y="18294"/>
                </a:lnTo>
                <a:lnTo>
                  <a:pt x="396" y="18049"/>
                </a:lnTo>
                <a:lnTo>
                  <a:pt x="293" y="17797"/>
                </a:lnTo>
                <a:lnTo>
                  <a:pt x="205" y="17538"/>
                </a:lnTo>
                <a:lnTo>
                  <a:pt x="134" y="17280"/>
                </a:lnTo>
                <a:lnTo>
                  <a:pt x="79" y="17015"/>
                </a:lnTo>
                <a:lnTo>
                  <a:pt x="39" y="16743"/>
                </a:lnTo>
                <a:lnTo>
                  <a:pt x="16" y="16472"/>
                </a:lnTo>
                <a:lnTo>
                  <a:pt x="0" y="16193"/>
                </a:lnTo>
                <a:lnTo>
                  <a:pt x="0" y="5407"/>
                </a:lnTo>
                <a:lnTo>
                  <a:pt x="16" y="5129"/>
                </a:lnTo>
                <a:lnTo>
                  <a:pt x="39" y="4857"/>
                </a:lnTo>
                <a:lnTo>
                  <a:pt x="79" y="4585"/>
                </a:lnTo>
                <a:lnTo>
                  <a:pt x="134" y="4320"/>
                </a:lnTo>
                <a:lnTo>
                  <a:pt x="205" y="4062"/>
                </a:lnTo>
                <a:lnTo>
                  <a:pt x="293" y="3803"/>
                </a:lnTo>
                <a:lnTo>
                  <a:pt x="396" y="3552"/>
                </a:lnTo>
                <a:lnTo>
                  <a:pt x="514" y="3306"/>
                </a:lnTo>
                <a:lnTo>
                  <a:pt x="640" y="3068"/>
                </a:lnTo>
                <a:lnTo>
                  <a:pt x="783" y="2836"/>
                </a:lnTo>
                <a:lnTo>
                  <a:pt x="941" y="2611"/>
                </a:lnTo>
                <a:lnTo>
                  <a:pt x="1107" y="2392"/>
                </a:lnTo>
                <a:lnTo>
                  <a:pt x="1289" y="2180"/>
                </a:lnTo>
                <a:lnTo>
                  <a:pt x="1479" y="1975"/>
                </a:lnTo>
                <a:lnTo>
                  <a:pt x="1685" y="1776"/>
                </a:lnTo>
                <a:lnTo>
                  <a:pt x="1898" y="1590"/>
                </a:lnTo>
                <a:lnTo>
                  <a:pt x="2128" y="1411"/>
                </a:lnTo>
                <a:lnTo>
                  <a:pt x="2357" y="1239"/>
                </a:lnTo>
                <a:lnTo>
                  <a:pt x="2602" y="1080"/>
                </a:lnTo>
                <a:lnTo>
                  <a:pt x="2855" y="928"/>
                </a:lnTo>
                <a:lnTo>
                  <a:pt x="3116" y="789"/>
                </a:lnTo>
                <a:lnTo>
                  <a:pt x="3385" y="656"/>
                </a:lnTo>
                <a:lnTo>
                  <a:pt x="3662" y="537"/>
                </a:lnTo>
                <a:lnTo>
                  <a:pt x="3955" y="424"/>
                </a:lnTo>
                <a:lnTo>
                  <a:pt x="4247" y="331"/>
                </a:lnTo>
                <a:lnTo>
                  <a:pt x="4540" y="245"/>
                </a:lnTo>
                <a:lnTo>
                  <a:pt x="4848" y="172"/>
                </a:lnTo>
                <a:lnTo>
                  <a:pt x="5157" y="113"/>
                </a:lnTo>
                <a:lnTo>
                  <a:pt x="5481" y="60"/>
                </a:lnTo>
                <a:lnTo>
                  <a:pt x="5798" y="27"/>
                </a:lnTo>
                <a:lnTo>
                  <a:pt x="6130" y="7"/>
                </a:lnTo>
                <a:lnTo>
                  <a:pt x="6454" y="0"/>
                </a:lnTo>
                <a:lnTo>
                  <a:pt x="15146" y="0"/>
                </a:lnTo>
                <a:lnTo>
                  <a:pt x="15478" y="7"/>
                </a:lnTo>
                <a:lnTo>
                  <a:pt x="15802" y="27"/>
                </a:lnTo>
                <a:lnTo>
                  <a:pt x="16127" y="60"/>
                </a:lnTo>
                <a:lnTo>
                  <a:pt x="16443" y="113"/>
                </a:lnTo>
                <a:lnTo>
                  <a:pt x="16752" y="172"/>
                </a:lnTo>
                <a:lnTo>
                  <a:pt x="17060" y="245"/>
                </a:lnTo>
                <a:lnTo>
                  <a:pt x="17361" y="331"/>
                </a:lnTo>
                <a:lnTo>
                  <a:pt x="17653" y="424"/>
                </a:lnTo>
                <a:lnTo>
                  <a:pt x="17938" y="537"/>
                </a:lnTo>
                <a:lnTo>
                  <a:pt x="18215" y="656"/>
                </a:lnTo>
                <a:lnTo>
                  <a:pt x="18484" y="789"/>
                </a:lnTo>
                <a:lnTo>
                  <a:pt x="18745" y="928"/>
                </a:lnTo>
                <a:lnTo>
                  <a:pt x="18998" y="1080"/>
                </a:lnTo>
                <a:lnTo>
                  <a:pt x="19243" y="1239"/>
                </a:lnTo>
                <a:lnTo>
                  <a:pt x="19480" y="1411"/>
                </a:lnTo>
                <a:lnTo>
                  <a:pt x="19702" y="1590"/>
                </a:lnTo>
                <a:lnTo>
                  <a:pt x="19915" y="1776"/>
                </a:lnTo>
                <a:lnTo>
                  <a:pt x="20121" y="1975"/>
                </a:lnTo>
                <a:lnTo>
                  <a:pt x="20311" y="2180"/>
                </a:lnTo>
                <a:lnTo>
                  <a:pt x="20493" y="2392"/>
                </a:lnTo>
                <a:lnTo>
                  <a:pt x="20659" y="2611"/>
                </a:lnTo>
                <a:lnTo>
                  <a:pt x="20817" y="2836"/>
                </a:lnTo>
                <a:lnTo>
                  <a:pt x="20959" y="3068"/>
                </a:lnTo>
                <a:lnTo>
                  <a:pt x="21094" y="3306"/>
                </a:lnTo>
                <a:lnTo>
                  <a:pt x="21204" y="3552"/>
                </a:lnTo>
                <a:lnTo>
                  <a:pt x="21307" y="3803"/>
                </a:lnTo>
                <a:lnTo>
                  <a:pt x="21394" y="4062"/>
                </a:lnTo>
                <a:lnTo>
                  <a:pt x="21466" y="4320"/>
                </a:lnTo>
                <a:lnTo>
                  <a:pt x="21529" y="4585"/>
                </a:lnTo>
                <a:lnTo>
                  <a:pt x="21568" y="4857"/>
                </a:lnTo>
                <a:lnTo>
                  <a:pt x="21592" y="5129"/>
                </a:lnTo>
                <a:lnTo>
                  <a:pt x="21600" y="5407"/>
                </a:lnTo>
                <a:lnTo>
                  <a:pt x="21600" y="16193"/>
                </a:lnTo>
                <a:lnTo>
                  <a:pt x="21592" y="16472"/>
                </a:lnTo>
                <a:lnTo>
                  <a:pt x="21568" y="16743"/>
                </a:lnTo>
                <a:lnTo>
                  <a:pt x="21529" y="17015"/>
                </a:lnTo>
                <a:lnTo>
                  <a:pt x="21466" y="17280"/>
                </a:lnTo>
                <a:lnTo>
                  <a:pt x="21394" y="17538"/>
                </a:lnTo>
                <a:lnTo>
                  <a:pt x="21307" y="17797"/>
                </a:lnTo>
                <a:lnTo>
                  <a:pt x="21204" y="18049"/>
                </a:lnTo>
                <a:lnTo>
                  <a:pt x="21094" y="18294"/>
                </a:lnTo>
                <a:lnTo>
                  <a:pt x="20959" y="18532"/>
                </a:lnTo>
                <a:lnTo>
                  <a:pt x="20817" y="18764"/>
                </a:lnTo>
                <a:lnTo>
                  <a:pt x="20659" y="18990"/>
                </a:lnTo>
                <a:lnTo>
                  <a:pt x="20493" y="19208"/>
                </a:lnTo>
                <a:lnTo>
                  <a:pt x="20311" y="19420"/>
                </a:lnTo>
                <a:lnTo>
                  <a:pt x="20121" y="19626"/>
                </a:lnTo>
                <a:lnTo>
                  <a:pt x="19915" y="19824"/>
                </a:lnTo>
                <a:lnTo>
                  <a:pt x="19702" y="20010"/>
                </a:lnTo>
                <a:lnTo>
                  <a:pt x="19480" y="20189"/>
                </a:lnTo>
                <a:lnTo>
                  <a:pt x="19243" y="20361"/>
                </a:lnTo>
                <a:lnTo>
                  <a:pt x="18998" y="20520"/>
                </a:lnTo>
                <a:lnTo>
                  <a:pt x="18745" y="20672"/>
                </a:lnTo>
                <a:lnTo>
                  <a:pt x="18484" y="20812"/>
                </a:lnTo>
                <a:lnTo>
                  <a:pt x="18215" y="20944"/>
                </a:lnTo>
                <a:lnTo>
                  <a:pt x="17938" y="21063"/>
                </a:lnTo>
                <a:lnTo>
                  <a:pt x="17653" y="21176"/>
                </a:lnTo>
                <a:lnTo>
                  <a:pt x="17361" y="21269"/>
                </a:lnTo>
                <a:lnTo>
                  <a:pt x="17060" y="21355"/>
                </a:lnTo>
                <a:lnTo>
                  <a:pt x="16752" y="21428"/>
                </a:lnTo>
                <a:lnTo>
                  <a:pt x="16443" y="21487"/>
                </a:lnTo>
                <a:lnTo>
                  <a:pt x="16127" y="21540"/>
                </a:lnTo>
                <a:lnTo>
                  <a:pt x="15802" y="21574"/>
                </a:lnTo>
                <a:lnTo>
                  <a:pt x="15478" y="21593"/>
                </a:lnTo>
                <a:lnTo>
                  <a:pt x="15146" y="21600"/>
                </a:lnTo>
                <a:close/>
              </a:path>
            </a:pathLst>
          </a:custGeom>
          <a:ln w="19050" cap="rnd">
            <a:solidFill>
              <a:srgbClr val="ECE9E1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43" name="Google Shape;498;p59"/>
          <p:cNvSpPr/>
          <p:nvPr/>
        </p:nvSpPr>
        <p:spPr>
          <a:xfrm>
            <a:off x="5088299" y="1747499"/>
            <a:ext cx="1081801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9" name="Google Shape;278;p45" descr="Google Shape;278;p45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511" y="624230"/>
            <a:ext cx="2911407" cy="2911407"/>
          </a:xfrm>
          <a:prstGeom prst="rect">
            <a:avLst/>
          </a:prstGeom>
          <a:ln w="12700">
            <a:miter lim="400000"/>
          </a:ln>
        </p:spPr>
      </p:pic>
      <p:sp>
        <p:nvSpPr>
          <p:cNvPr id="640" name="Google Shape;275;p45"/>
          <p:cNvSpPr txBox="1"/>
          <p:nvPr>
            <p:ph type="title"/>
          </p:nvPr>
        </p:nvSpPr>
        <p:spPr>
          <a:xfrm>
            <a:off x="1991649" y="1354713"/>
            <a:ext cx="5183702" cy="1729801"/>
          </a:xfrm>
          <a:prstGeom prst="rect">
            <a:avLst/>
          </a:prstGeom>
        </p:spPr>
        <p:txBody>
          <a:bodyPr/>
          <a:lstStyle>
            <a:lvl1pPr defTabSz="667512">
              <a:defRPr sz="73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Thank you!</a:t>
            </a:r>
          </a:p>
        </p:txBody>
      </p:sp>
      <p:sp>
        <p:nvSpPr>
          <p:cNvPr id="641" name="Google Shape;276;p45"/>
          <p:cNvSpPr txBox="1"/>
          <p:nvPr>
            <p:ph type="body" sz="quarter" idx="1"/>
          </p:nvPr>
        </p:nvSpPr>
        <p:spPr>
          <a:xfrm>
            <a:off x="2147049" y="3014563"/>
            <a:ext cx="4872901" cy="801001"/>
          </a:xfrm>
          <a:prstGeom prst="rect">
            <a:avLst/>
          </a:prstGeom>
        </p:spPr>
        <p:txBody>
          <a:bodyPr/>
          <a:lstStyle>
            <a:lvl1pPr marL="0" indent="0"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We hope you liked our presentation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72E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troke in numbers"/>
          <p:cNvSpPr txBox="1"/>
          <p:nvPr>
            <p:ph type="title"/>
          </p:nvPr>
        </p:nvSpPr>
        <p:spPr>
          <a:xfrm>
            <a:off x="719999" y="760773"/>
            <a:ext cx="7704002" cy="572701"/>
          </a:xfrm>
          <a:prstGeom prst="rect">
            <a:avLst/>
          </a:prstGeom>
        </p:spPr>
        <p:txBody>
          <a:bodyPr/>
          <a:lstStyle>
            <a:lvl1pPr defTabSz="822959">
              <a:defRPr sz="2520">
                <a:solidFill>
                  <a:srgbClr val="F7F5ED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Stroke in numbers</a:t>
            </a:r>
          </a:p>
        </p:txBody>
      </p:sp>
      <p:sp>
        <p:nvSpPr>
          <p:cNvPr id="446" name="Google Shape;784;p72"/>
          <p:cNvSpPr/>
          <p:nvPr/>
        </p:nvSpPr>
        <p:spPr>
          <a:xfrm>
            <a:off x="1240311" y="2047650"/>
            <a:ext cx="1017001" cy="1048200"/>
          </a:xfrm>
          <a:prstGeom prst="roundRect">
            <a:avLst>
              <a:gd name="adj" fmla="val 33387"/>
            </a:avLst>
          </a:prstGeom>
          <a:ln w="1905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47" name="Google Shape;785;p72"/>
          <p:cNvSpPr/>
          <p:nvPr/>
        </p:nvSpPr>
        <p:spPr>
          <a:xfrm>
            <a:off x="3255386" y="2047650"/>
            <a:ext cx="1017001" cy="1048200"/>
          </a:xfrm>
          <a:prstGeom prst="roundRect">
            <a:avLst>
              <a:gd name="adj" fmla="val 33387"/>
            </a:avLst>
          </a:prstGeom>
          <a:ln w="1905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48" name="Google Shape;786;p72"/>
          <p:cNvSpPr/>
          <p:nvPr/>
        </p:nvSpPr>
        <p:spPr>
          <a:xfrm>
            <a:off x="7285511" y="2047650"/>
            <a:ext cx="1017001" cy="1048200"/>
          </a:xfrm>
          <a:prstGeom prst="roundRect">
            <a:avLst>
              <a:gd name="adj" fmla="val 33387"/>
            </a:avLst>
          </a:prstGeom>
          <a:ln w="1905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49" name="Google Shape;787;p72"/>
          <p:cNvSpPr/>
          <p:nvPr/>
        </p:nvSpPr>
        <p:spPr>
          <a:xfrm>
            <a:off x="5270448" y="2047650"/>
            <a:ext cx="1017001" cy="1048200"/>
          </a:xfrm>
          <a:prstGeom prst="roundRect">
            <a:avLst>
              <a:gd name="adj" fmla="val 33387"/>
            </a:avLst>
          </a:prstGeom>
          <a:ln w="1905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50" name="Google Shape;635;p65"/>
          <p:cNvSpPr txBox="1"/>
          <p:nvPr/>
        </p:nvSpPr>
        <p:spPr>
          <a:xfrm>
            <a:off x="1273290" y="2225335"/>
            <a:ext cx="951043" cy="692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algn="ctr" defTabSz="832104">
              <a:defRPr b="1" sz="3276">
                <a:solidFill>
                  <a:srgbClr val="F7F5ED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40</a:t>
            </a:r>
          </a:p>
        </p:txBody>
      </p:sp>
      <p:sp>
        <p:nvSpPr>
          <p:cNvPr id="451" name="Someone in the…"/>
          <p:cNvSpPr txBox="1"/>
          <p:nvPr>
            <p:ph type="body" sz="quarter" idx="4294967295"/>
          </p:nvPr>
        </p:nvSpPr>
        <p:spPr>
          <a:xfrm>
            <a:off x="673505" y="3171753"/>
            <a:ext cx="2150613" cy="692829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buClrTx/>
              <a:buSzTx/>
              <a:buNone/>
              <a:defRPr b="1" sz="1100">
                <a:solidFill>
                  <a:srgbClr val="F7F5ED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Someone in the</a:t>
            </a:r>
          </a:p>
          <a:p>
            <a:pPr marL="0" indent="0" algn="ctr">
              <a:buClrTx/>
              <a:buSzTx/>
              <a:buNone/>
              <a:defRPr b="1" sz="1100">
                <a:solidFill>
                  <a:srgbClr val="F7F5ED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 United States has a stroke</a:t>
            </a:r>
          </a:p>
        </p:txBody>
      </p:sp>
      <p:sp>
        <p:nvSpPr>
          <p:cNvPr id="452" name="Every"/>
          <p:cNvSpPr txBox="1"/>
          <p:nvPr/>
        </p:nvSpPr>
        <p:spPr>
          <a:xfrm>
            <a:off x="1431229" y="1597067"/>
            <a:ext cx="635165" cy="374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algn="ctr">
              <a:defRPr b="1" sz="1100">
                <a:solidFill>
                  <a:srgbClr val="F7F5ED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Every</a:t>
            </a:r>
          </a:p>
        </p:txBody>
      </p:sp>
      <p:sp>
        <p:nvSpPr>
          <p:cNvPr id="453" name="Sec"/>
          <p:cNvSpPr txBox="1"/>
          <p:nvPr/>
        </p:nvSpPr>
        <p:spPr>
          <a:xfrm>
            <a:off x="1431229" y="2715554"/>
            <a:ext cx="635165" cy="374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algn="ctr">
              <a:defRPr b="1" sz="900">
                <a:solidFill>
                  <a:srgbClr val="F7F5ED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Sec</a:t>
            </a:r>
          </a:p>
        </p:txBody>
      </p:sp>
      <p:sp>
        <p:nvSpPr>
          <p:cNvPr id="454" name="Google Shape;635;p65"/>
          <p:cNvSpPr txBox="1"/>
          <p:nvPr/>
        </p:nvSpPr>
        <p:spPr>
          <a:xfrm>
            <a:off x="3288365" y="2225335"/>
            <a:ext cx="951043" cy="692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algn="ctr" defTabSz="832104">
              <a:defRPr b="1" sz="3276">
                <a:solidFill>
                  <a:srgbClr val="F7F5ED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55" name="Every"/>
          <p:cNvSpPr txBox="1"/>
          <p:nvPr/>
        </p:nvSpPr>
        <p:spPr>
          <a:xfrm>
            <a:off x="3446305" y="1597067"/>
            <a:ext cx="635164" cy="374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algn="ctr">
              <a:defRPr b="1" sz="1100">
                <a:solidFill>
                  <a:srgbClr val="F7F5ED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Every</a:t>
            </a:r>
          </a:p>
        </p:txBody>
      </p:sp>
      <p:sp>
        <p:nvSpPr>
          <p:cNvPr id="456" name="Someone dies of stroke"/>
          <p:cNvSpPr txBox="1"/>
          <p:nvPr/>
        </p:nvSpPr>
        <p:spPr>
          <a:xfrm>
            <a:off x="2847038" y="3171753"/>
            <a:ext cx="1833697" cy="692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algn="ctr">
              <a:defRPr b="1" sz="1100">
                <a:solidFill>
                  <a:srgbClr val="F7F5ED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Someone dies of stroke</a:t>
            </a:r>
          </a:p>
        </p:txBody>
      </p:sp>
      <p:sp>
        <p:nvSpPr>
          <p:cNvPr id="457" name="13"/>
          <p:cNvSpPr txBox="1"/>
          <p:nvPr/>
        </p:nvSpPr>
        <p:spPr>
          <a:xfrm>
            <a:off x="5518325" y="2298700"/>
            <a:ext cx="521247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b="1" sz="3600">
                <a:solidFill>
                  <a:srgbClr val="F7F5ED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458" name="million people will have a stroke each year"/>
          <p:cNvSpPr txBox="1"/>
          <p:nvPr/>
        </p:nvSpPr>
        <p:spPr>
          <a:xfrm>
            <a:off x="4762401" y="3171753"/>
            <a:ext cx="2033095" cy="692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algn="ctr">
              <a:defRPr b="1" sz="1100">
                <a:solidFill>
                  <a:srgbClr val="F7F5ED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million people will have a stroke each year</a:t>
            </a:r>
          </a:p>
        </p:txBody>
      </p:sp>
      <p:sp>
        <p:nvSpPr>
          <p:cNvPr id="459" name="5.5"/>
          <p:cNvSpPr txBox="1"/>
          <p:nvPr/>
        </p:nvSpPr>
        <p:spPr>
          <a:xfrm>
            <a:off x="7469875" y="2298700"/>
            <a:ext cx="648272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b="1" sz="3600">
                <a:solidFill>
                  <a:srgbClr val="F7F5ED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5.5</a:t>
            </a:r>
          </a:p>
        </p:txBody>
      </p:sp>
      <p:sp>
        <p:nvSpPr>
          <p:cNvPr id="460" name="million people will die as a result"/>
          <p:cNvSpPr txBox="1"/>
          <p:nvPr/>
        </p:nvSpPr>
        <p:spPr>
          <a:xfrm>
            <a:off x="6777463" y="3171753"/>
            <a:ext cx="2033095" cy="692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algn="ctr">
              <a:defRPr b="1" sz="1100">
                <a:solidFill>
                  <a:srgbClr val="F7F5ED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million people will die as a result</a:t>
            </a:r>
          </a:p>
        </p:txBody>
      </p:sp>
      <p:sp>
        <p:nvSpPr>
          <p:cNvPr id="461" name="Min"/>
          <p:cNvSpPr txBox="1"/>
          <p:nvPr/>
        </p:nvSpPr>
        <p:spPr>
          <a:xfrm>
            <a:off x="3446304" y="2715554"/>
            <a:ext cx="635165" cy="374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algn="ctr">
              <a:defRPr b="1" sz="900">
                <a:solidFill>
                  <a:srgbClr val="F7F5ED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Min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after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49" grpId="11"/>
      <p:bldP build="whole" bldLvl="1" animBg="1" rev="0" advAuto="0" spid="447" grpId="7"/>
      <p:bldP build="whole" bldLvl="1" animBg="1" rev="0" advAuto="0" spid="457" grpId="12"/>
      <p:bldP build="whole" bldLvl="1" animBg="1" rev="0" advAuto="0" spid="456" grpId="10"/>
      <p:bldP build="whole" bldLvl="1" animBg="1" rev="0" advAuto="0" spid="450" grpId="3"/>
      <p:bldP build="whole" bldLvl="1" animBg="1" rev="0" advAuto="0" spid="458" grpId="13"/>
      <p:bldP build="whole" bldLvl="1" animBg="1" rev="0" advAuto="0" spid="446" grpId="2"/>
      <p:bldP build="whole" bldLvl="1" animBg="1" rev="0" advAuto="0" spid="459" grpId="15"/>
      <p:bldP build="whole" bldLvl="1" animBg="1" rev="0" advAuto="0" spid="455" grpId="6"/>
      <p:bldP build="whole" bldLvl="1" animBg="1" rev="0" advAuto="0" spid="452" grpId="1"/>
      <p:bldP build="whole" bldLvl="1" animBg="1" rev="0" advAuto="0" spid="448" grpId="14"/>
      <p:bldP build="whole" bldLvl="1" animBg="1" rev="0" advAuto="0" spid="460" grpId="16"/>
      <p:bldP build="whole" bldLvl="1" animBg="1" rev="0" advAuto="0" spid="451" grpId="5"/>
      <p:bldP build="whole" bldLvl="1" animBg="1" rev="0" advAuto="0" spid="453" grpId="4"/>
      <p:bldP build="whole" bldLvl="1" animBg="1" rev="0" advAuto="0" spid="454" grpId="9"/>
      <p:bldP build="whole" bldLvl="1" animBg="1" rev="0" advAuto="0" spid="461" grpId="8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635;p65"/>
          <p:cNvSpPr txBox="1"/>
          <p:nvPr>
            <p:ph type="title"/>
          </p:nvPr>
        </p:nvSpPr>
        <p:spPr>
          <a:xfrm>
            <a:off x="1283999" y="1996912"/>
            <a:ext cx="6576002" cy="972902"/>
          </a:xfrm>
          <a:prstGeom prst="rect">
            <a:avLst/>
          </a:prstGeom>
        </p:spPr>
        <p:txBody>
          <a:bodyPr/>
          <a:lstStyle>
            <a:lvl1pPr defTabSz="594359">
              <a:defRPr sz="5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46,000,000,000 $</a:t>
            </a:r>
          </a:p>
        </p:txBody>
      </p:sp>
      <p:sp>
        <p:nvSpPr>
          <p:cNvPr id="464" name="Google Shape;636;p65"/>
          <p:cNvSpPr txBox="1"/>
          <p:nvPr>
            <p:ph type="body" sz="quarter" idx="1"/>
          </p:nvPr>
        </p:nvSpPr>
        <p:spPr>
          <a:xfrm>
            <a:off x="1139009" y="3096235"/>
            <a:ext cx="6865982" cy="687144"/>
          </a:xfrm>
          <a:prstGeom prst="rect">
            <a:avLst/>
          </a:prstGeom>
        </p:spPr>
        <p:txBody>
          <a:bodyPr/>
          <a:lstStyle>
            <a:lvl1pPr marL="0" indent="0" defTabSz="548640">
              <a:defRPr b="1" sz="168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Stroke-related costs in the United States between 2014 and 2015.</a:t>
            </a:r>
          </a:p>
        </p:txBody>
      </p:sp>
      <p:sp>
        <p:nvSpPr>
          <p:cNvPr id="465" name="Google Shape;638;p65"/>
          <p:cNvSpPr/>
          <p:nvPr/>
        </p:nvSpPr>
        <p:spPr>
          <a:xfrm>
            <a:off x="1751339" y="3697265"/>
            <a:ext cx="5931301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66" name="*The total includes the cost of health care services, medicines to treat stroke, and missed days of work."/>
          <p:cNvSpPr txBox="1"/>
          <p:nvPr/>
        </p:nvSpPr>
        <p:spPr>
          <a:xfrm>
            <a:off x="1671501" y="4824990"/>
            <a:ext cx="5800999" cy="15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1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*The total includes the cost of health care services, medicines to treat stroke, and missed days of work.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" name="Google Shape;306;p48" descr="Google Shape;306;p48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69173" y="824924"/>
            <a:ext cx="3945301" cy="3945301"/>
          </a:xfrm>
          <a:prstGeom prst="rect">
            <a:avLst/>
          </a:prstGeom>
          <a:ln w="12700">
            <a:miter lim="400000"/>
          </a:ln>
        </p:spPr>
      </p:pic>
      <p:sp>
        <p:nvSpPr>
          <p:cNvPr id="469" name="Google Shape;284;p46"/>
          <p:cNvSpPr txBox="1"/>
          <p:nvPr>
            <p:ph type="title"/>
          </p:nvPr>
        </p:nvSpPr>
        <p:spPr>
          <a:xfrm>
            <a:off x="719999" y="1839824"/>
            <a:ext cx="3739202" cy="1915501"/>
          </a:xfrm>
          <a:prstGeom prst="rect">
            <a:avLst/>
          </a:prstGeom>
        </p:spPr>
        <p:txBody>
          <a:bodyPr/>
          <a:lstStyle>
            <a:lvl1pPr defTabSz="841247">
              <a:defRPr sz="4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The goal of our research </a:t>
            </a:r>
          </a:p>
        </p:txBody>
      </p:sp>
      <p:sp>
        <p:nvSpPr>
          <p:cNvPr id="470" name="Google Shape;285;p46"/>
          <p:cNvSpPr txBox="1"/>
          <p:nvPr/>
        </p:nvSpPr>
        <p:spPr>
          <a:xfrm>
            <a:off x="719999" y="674749"/>
            <a:ext cx="1056902" cy="106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>
              <a:defRPr b="1" sz="5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471" name="Google Shape;287;p46"/>
          <p:cNvSpPr/>
          <p:nvPr/>
        </p:nvSpPr>
        <p:spPr>
          <a:xfrm>
            <a:off x="8042698" y="244299"/>
            <a:ext cx="1773547" cy="21168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46" y="21600"/>
                </a:moveTo>
                <a:lnTo>
                  <a:pt x="6454" y="21600"/>
                </a:lnTo>
                <a:lnTo>
                  <a:pt x="6130" y="21593"/>
                </a:lnTo>
                <a:lnTo>
                  <a:pt x="5798" y="21574"/>
                </a:lnTo>
                <a:lnTo>
                  <a:pt x="5481" y="21540"/>
                </a:lnTo>
                <a:lnTo>
                  <a:pt x="5157" y="21487"/>
                </a:lnTo>
                <a:lnTo>
                  <a:pt x="4848" y="21428"/>
                </a:lnTo>
                <a:lnTo>
                  <a:pt x="4540" y="21355"/>
                </a:lnTo>
                <a:lnTo>
                  <a:pt x="4247" y="21269"/>
                </a:lnTo>
                <a:lnTo>
                  <a:pt x="3955" y="21176"/>
                </a:lnTo>
                <a:lnTo>
                  <a:pt x="3662" y="21063"/>
                </a:lnTo>
                <a:lnTo>
                  <a:pt x="3385" y="20944"/>
                </a:lnTo>
                <a:lnTo>
                  <a:pt x="3116" y="20812"/>
                </a:lnTo>
                <a:lnTo>
                  <a:pt x="2855" y="20672"/>
                </a:lnTo>
                <a:lnTo>
                  <a:pt x="2602" y="20520"/>
                </a:lnTo>
                <a:lnTo>
                  <a:pt x="2357" y="20361"/>
                </a:lnTo>
                <a:lnTo>
                  <a:pt x="2128" y="20189"/>
                </a:lnTo>
                <a:lnTo>
                  <a:pt x="1898" y="20010"/>
                </a:lnTo>
                <a:lnTo>
                  <a:pt x="1685" y="19824"/>
                </a:lnTo>
                <a:lnTo>
                  <a:pt x="1479" y="19626"/>
                </a:lnTo>
                <a:lnTo>
                  <a:pt x="1289" y="19420"/>
                </a:lnTo>
                <a:lnTo>
                  <a:pt x="1107" y="19208"/>
                </a:lnTo>
                <a:lnTo>
                  <a:pt x="941" y="18990"/>
                </a:lnTo>
                <a:lnTo>
                  <a:pt x="783" y="18764"/>
                </a:lnTo>
                <a:lnTo>
                  <a:pt x="640" y="18532"/>
                </a:lnTo>
                <a:lnTo>
                  <a:pt x="514" y="18294"/>
                </a:lnTo>
                <a:lnTo>
                  <a:pt x="396" y="18049"/>
                </a:lnTo>
                <a:lnTo>
                  <a:pt x="293" y="17797"/>
                </a:lnTo>
                <a:lnTo>
                  <a:pt x="205" y="17538"/>
                </a:lnTo>
                <a:lnTo>
                  <a:pt x="134" y="17280"/>
                </a:lnTo>
                <a:lnTo>
                  <a:pt x="79" y="17015"/>
                </a:lnTo>
                <a:lnTo>
                  <a:pt x="39" y="16743"/>
                </a:lnTo>
                <a:lnTo>
                  <a:pt x="16" y="16472"/>
                </a:lnTo>
                <a:lnTo>
                  <a:pt x="0" y="16193"/>
                </a:lnTo>
                <a:lnTo>
                  <a:pt x="0" y="5407"/>
                </a:lnTo>
                <a:lnTo>
                  <a:pt x="16" y="5129"/>
                </a:lnTo>
                <a:lnTo>
                  <a:pt x="39" y="4857"/>
                </a:lnTo>
                <a:lnTo>
                  <a:pt x="79" y="4585"/>
                </a:lnTo>
                <a:lnTo>
                  <a:pt x="134" y="4320"/>
                </a:lnTo>
                <a:lnTo>
                  <a:pt x="205" y="4062"/>
                </a:lnTo>
                <a:lnTo>
                  <a:pt x="293" y="3803"/>
                </a:lnTo>
                <a:lnTo>
                  <a:pt x="396" y="3552"/>
                </a:lnTo>
                <a:lnTo>
                  <a:pt x="514" y="3306"/>
                </a:lnTo>
                <a:lnTo>
                  <a:pt x="640" y="3068"/>
                </a:lnTo>
                <a:lnTo>
                  <a:pt x="783" y="2836"/>
                </a:lnTo>
                <a:lnTo>
                  <a:pt x="941" y="2611"/>
                </a:lnTo>
                <a:lnTo>
                  <a:pt x="1107" y="2392"/>
                </a:lnTo>
                <a:lnTo>
                  <a:pt x="1289" y="2180"/>
                </a:lnTo>
                <a:lnTo>
                  <a:pt x="1479" y="1975"/>
                </a:lnTo>
                <a:lnTo>
                  <a:pt x="1685" y="1776"/>
                </a:lnTo>
                <a:lnTo>
                  <a:pt x="1898" y="1590"/>
                </a:lnTo>
                <a:lnTo>
                  <a:pt x="2128" y="1411"/>
                </a:lnTo>
                <a:lnTo>
                  <a:pt x="2357" y="1239"/>
                </a:lnTo>
                <a:lnTo>
                  <a:pt x="2602" y="1080"/>
                </a:lnTo>
                <a:lnTo>
                  <a:pt x="2855" y="928"/>
                </a:lnTo>
                <a:lnTo>
                  <a:pt x="3116" y="789"/>
                </a:lnTo>
                <a:lnTo>
                  <a:pt x="3385" y="656"/>
                </a:lnTo>
                <a:lnTo>
                  <a:pt x="3662" y="537"/>
                </a:lnTo>
                <a:lnTo>
                  <a:pt x="3955" y="424"/>
                </a:lnTo>
                <a:lnTo>
                  <a:pt x="4247" y="331"/>
                </a:lnTo>
                <a:lnTo>
                  <a:pt x="4540" y="245"/>
                </a:lnTo>
                <a:lnTo>
                  <a:pt x="4848" y="172"/>
                </a:lnTo>
                <a:lnTo>
                  <a:pt x="5157" y="113"/>
                </a:lnTo>
                <a:lnTo>
                  <a:pt x="5481" y="60"/>
                </a:lnTo>
                <a:lnTo>
                  <a:pt x="5798" y="27"/>
                </a:lnTo>
                <a:lnTo>
                  <a:pt x="6130" y="7"/>
                </a:lnTo>
                <a:lnTo>
                  <a:pt x="6454" y="0"/>
                </a:lnTo>
                <a:lnTo>
                  <a:pt x="15146" y="0"/>
                </a:lnTo>
                <a:lnTo>
                  <a:pt x="15478" y="7"/>
                </a:lnTo>
                <a:lnTo>
                  <a:pt x="15802" y="27"/>
                </a:lnTo>
                <a:lnTo>
                  <a:pt x="16127" y="60"/>
                </a:lnTo>
                <a:lnTo>
                  <a:pt x="16443" y="113"/>
                </a:lnTo>
                <a:lnTo>
                  <a:pt x="16752" y="172"/>
                </a:lnTo>
                <a:lnTo>
                  <a:pt x="17060" y="245"/>
                </a:lnTo>
                <a:lnTo>
                  <a:pt x="17361" y="331"/>
                </a:lnTo>
                <a:lnTo>
                  <a:pt x="17653" y="424"/>
                </a:lnTo>
                <a:lnTo>
                  <a:pt x="17938" y="537"/>
                </a:lnTo>
                <a:lnTo>
                  <a:pt x="18215" y="656"/>
                </a:lnTo>
                <a:lnTo>
                  <a:pt x="18484" y="789"/>
                </a:lnTo>
                <a:lnTo>
                  <a:pt x="18745" y="928"/>
                </a:lnTo>
                <a:lnTo>
                  <a:pt x="18998" y="1080"/>
                </a:lnTo>
                <a:lnTo>
                  <a:pt x="19243" y="1239"/>
                </a:lnTo>
                <a:lnTo>
                  <a:pt x="19480" y="1411"/>
                </a:lnTo>
                <a:lnTo>
                  <a:pt x="19702" y="1590"/>
                </a:lnTo>
                <a:lnTo>
                  <a:pt x="19915" y="1776"/>
                </a:lnTo>
                <a:lnTo>
                  <a:pt x="20121" y="1975"/>
                </a:lnTo>
                <a:lnTo>
                  <a:pt x="20311" y="2180"/>
                </a:lnTo>
                <a:lnTo>
                  <a:pt x="20493" y="2392"/>
                </a:lnTo>
                <a:lnTo>
                  <a:pt x="20659" y="2611"/>
                </a:lnTo>
                <a:lnTo>
                  <a:pt x="20817" y="2836"/>
                </a:lnTo>
                <a:lnTo>
                  <a:pt x="20959" y="3068"/>
                </a:lnTo>
                <a:lnTo>
                  <a:pt x="21094" y="3306"/>
                </a:lnTo>
                <a:lnTo>
                  <a:pt x="21204" y="3552"/>
                </a:lnTo>
                <a:lnTo>
                  <a:pt x="21307" y="3803"/>
                </a:lnTo>
                <a:lnTo>
                  <a:pt x="21394" y="4062"/>
                </a:lnTo>
                <a:lnTo>
                  <a:pt x="21466" y="4320"/>
                </a:lnTo>
                <a:lnTo>
                  <a:pt x="21529" y="4585"/>
                </a:lnTo>
                <a:lnTo>
                  <a:pt x="21568" y="4857"/>
                </a:lnTo>
                <a:lnTo>
                  <a:pt x="21592" y="5129"/>
                </a:lnTo>
                <a:lnTo>
                  <a:pt x="21600" y="5407"/>
                </a:lnTo>
                <a:lnTo>
                  <a:pt x="21600" y="16193"/>
                </a:lnTo>
                <a:lnTo>
                  <a:pt x="21592" y="16472"/>
                </a:lnTo>
                <a:lnTo>
                  <a:pt x="21568" y="16743"/>
                </a:lnTo>
                <a:lnTo>
                  <a:pt x="21529" y="17015"/>
                </a:lnTo>
                <a:lnTo>
                  <a:pt x="21466" y="17280"/>
                </a:lnTo>
                <a:lnTo>
                  <a:pt x="21394" y="17538"/>
                </a:lnTo>
                <a:lnTo>
                  <a:pt x="21307" y="17797"/>
                </a:lnTo>
                <a:lnTo>
                  <a:pt x="21204" y="18049"/>
                </a:lnTo>
                <a:lnTo>
                  <a:pt x="21094" y="18294"/>
                </a:lnTo>
                <a:lnTo>
                  <a:pt x="20959" y="18532"/>
                </a:lnTo>
                <a:lnTo>
                  <a:pt x="20817" y="18764"/>
                </a:lnTo>
                <a:lnTo>
                  <a:pt x="20659" y="18990"/>
                </a:lnTo>
                <a:lnTo>
                  <a:pt x="20493" y="19208"/>
                </a:lnTo>
                <a:lnTo>
                  <a:pt x="20311" y="19420"/>
                </a:lnTo>
                <a:lnTo>
                  <a:pt x="20121" y="19626"/>
                </a:lnTo>
                <a:lnTo>
                  <a:pt x="19915" y="19824"/>
                </a:lnTo>
                <a:lnTo>
                  <a:pt x="19702" y="20010"/>
                </a:lnTo>
                <a:lnTo>
                  <a:pt x="19480" y="20189"/>
                </a:lnTo>
                <a:lnTo>
                  <a:pt x="19243" y="20361"/>
                </a:lnTo>
                <a:lnTo>
                  <a:pt x="18998" y="20520"/>
                </a:lnTo>
                <a:lnTo>
                  <a:pt x="18745" y="20672"/>
                </a:lnTo>
                <a:lnTo>
                  <a:pt x="18484" y="20812"/>
                </a:lnTo>
                <a:lnTo>
                  <a:pt x="18215" y="20944"/>
                </a:lnTo>
                <a:lnTo>
                  <a:pt x="17938" y="21063"/>
                </a:lnTo>
                <a:lnTo>
                  <a:pt x="17653" y="21176"/>
                </a:lnTo>
                <a:lnTo>
                  <a:pt x="17361" y="21269"/>
                </a:lnTo>
                <a:lnTo>
                  <a:pt x="17060" y="21355"/>
                </a:lnTo>
                <a:lnTo>
                  <a:pt x="16752" y="21428"/>
                </a:lnTo>
                <a:lnTo>
                  <a:pt x="16443" y="21487"/>
                </a:lnTo>
                <a:lnTo>
                  <a:pt x="16127" y="21540"/>
                </a:lnTo>
                <a:lnTo>
                  <a:pt x="15802" y="21574"/>
                </a:lnTo>
                <a:lnTo>
                  <a:pt x="15478" y="21593"/>
                </a:lnTo>
                <a:lnTo>
                  <a:pt x="15146" y="21600"/>
                </a:lnTo>
                <a:close/>
              </a:path>
            </a:pathLst>
          </a:custGeom>
          <a:ln w="19050" cap="rnd">
            <a:solidFill>
              <a:srgbClr val="ECE9E1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72" name="Google Shape;288;p46"/>
          <p:cNvSpPr/>
          <p:nvPr/>
        </p:nvSpPr>
        <p:spPr>
          <a:xfrm>
            <a:off x="780086" y="3679912"/>
            <a:ext cx="2137501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73" name="Google Shape;286;p46"/>
          <p:cNvSpPr txBox="1"/>
          <p:nvPr>
            <p:ph type="body" sz="quarter" idx="1"/>
          </p:nvPr>
        </p:nvSpPr>
        <p:spPr>
          <a:xfrm>
            <a:off x="742976" y="3810536"/>
            <a:ext cx="3886827" cy="713401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600"/>
              </a:spcBef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Or the way we framed the problem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537;p40"/>
          <p:cNvSpPr txBox="1"/>
          <p:nvPr>
            <p:ph type="body" sz="half" idx="1"/>
          </p:nvPr>
        </p:nvSpPr>
        <p:spPr>
          <a:xfrm>
            <a:off x="4807839" y="1060672"/>
            <a:ext cx="3998412" cy="3314149"/>
          </a:xfrm>
          <a:prstGeom prst="rect">
            <a:avLst/>
          </a:prstGeom>
        </p:spPr>
        <p:txBody>
          <a:bodyPr/>
          <a:lstStyle/>
          <a:p>
            <a:pPr marL="0" algn="l" defTabSz="365760" rtl="0">
              <a:defRPr sz="2800">
                <a:solidFill>
                  <a:srgbClr val="272E4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Is it possible to predict a </a:t>
            </a:r>
            <a:r>
              <a:rPr i="1">
                <a:solidFill>
                  <a:srgbClr val="6A8488"/>
                </a:solidFill>
              </a:rPr>
              <a:t>stroke</a:t>
            </a:r>
            <a:r>
              <a:t> based upon general </a:t>
            </a:r>
          </a:p>
          <a:p>
            <a:pPr marL="0" algn="l" defTabSz="365760" rtl="0">
              <a:defRPr sz="2800">
                <a:solidFill>
                  <a:srgbClr val="272E4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life-style preferences and physical characteristics?</a:t>
            </a:r>
          </a:p>
          <a:p>
            <a:pPr marL="0" algn="l" defTabSz="365760" rtl="0">
              <a:defRPr sz="2800">
                <a:solidFill>
                  <a:srgbClr val="272E45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72E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719;p70"/>
          <p:cNvSpPr txBox="1"/>
          <p:nvPr>
            <p:ph type="title"/>
          </p:nvPr>
        </p:nvSpPr>
        <p:spPr>
          <a:xfrm>
            <a:off x="719999" y="445025"/>
            <a:ext cx="7704002" cy="572701"/>
          </a:xfrm>
          <a:prstGeom prst="rect">
            <a:avLst/>
          </a:prstGeom>
        </p:spPr>
        <p:txBody>
          <a:bodyPr/>
          <a:lstStyle>
            <a:lvl1pPr defTabSz="822959">
              <a:defRPr sz="2520">
                <a:solidFill>
                  <a:srgbClr val="F7F5ED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Physical characteristics diagnosed </a:t>
            </a:r>
          </a:p>
        </p:txBody>
      </p:sp>
      <p:sp>
        <p:nvSpPr>
          <p:cNvPr id="478" name="Google Shape;720;p70"/>
          <p:cNvSpPr txBox="1"/>
          <p:nvPr/>
        </p:nvSpPr>
        <p:spPr>
          <a:xfrm>
            <a:off x="1101225" y="2085531"/>
            <a:ext cx="1986001" cy="41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algn="ctr">
              <a:defRPr b="1">
                <a:solidFill>
                  <a:srgbClr val="F7F5ED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Gender</a:t>
            </a:r>
          </a:p>
        </p:txBody>
      </p:sp>
      <p:sp>
        <p:nvSpPr>
          <p:cNvPr id="479" name="Google Shape;722;p70"/>
          <p:cNvSpPr txBox="1"/>
          <p:nvPr/>
        </p:nvSpPr>
        <p:spPr>
          <a:xfrm>
            <a:off x="3578997" y="2085531"/>
            <a:ext cx="1986001" cy="41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algn="ctr">
              <a:defRPr b="1">
                <a:solidFill>
                  <a:srgbClr val="F7F5ED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Age</a:t>
            </a:r>
          </a:p>
        </p:txBody>
      </p:sp>
      <p:sp>
        <p:nvSpPr>
          <p:cNvPr id="480" name="Google Shape;724;p70"/>
          <p:cNvSpPr txBox="1"/>
          <p:nvPr/>
        </p:nvSpPr>
        <p:spPr>
          <a:xfrm>
            <a:off x="1101175" y="3506153"/>
            <a:ext cx="1986001" cy="41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algn="ctr">
              <a:defRPr b="1">
                <a:solidFill>
                  <a:srgbClr val="F7F5ED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Blood pressure </a:t>
            </a:r>
          </a:p>
        </p:txBody>
      </p:sp>
      <p:sp>
        <p:nvSpPr>
          <p:cNvPr id="481" name="Google Shape;726;p70"/>
          <p:cNvSpPr txBox="1"/>
          <p:nvPr/>
        </p:nvSpPr>
        <p:spPr>
          <a:xfrm>
            <a:off x="3578947" y="3506153"/>
            <a:ext cx="1986001" cy="41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algn="ctr">
              <a:defRPr b="1">
                <a:solidFill>
                  <a:srgbClr val="F7F5ED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BMI</a:t>
            </a:r>
          </a:p>
        </p:txBody>
      </p:sp>
      <p:sp>
        <p:nvSpPr>
          <p:cNvPr id="482" name="Google Shape;728;p70"/>
          <p:cNvSpPr txBox="1"/>
          <p:nvPr/>
        </p:nvSpPr>
        <p:spPr>
          <a:xfrm>
            <a:off x="6056774" y="2085531"/>
            <a:ext cx="1986001" cy="41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algn="ctr">
              <a:defRPr b="1">
                <a:solidFill>
                  <a:srgbClr val="F7F5ED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Heart disease </a:t>
            </a:r>
          </a:p>
        </p:txBody>
      </p:sp>
      <p:sp>
        <p:nvSpPr>
          <p:cNvPr id="483" name="Google Shape;730;p70"/>
          <p:cNvSpPr txBox="1"/>
          <p:nvPr/>
        </p:nvSpPr>
        <p:spPr>
          <a:xfrm>
            <a:off x="6056724" y="3506153"/>
            <a:ext cx="1986001" cy="41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algn="ctr" defTabSz="877823">
              <a:defRPr b="1" sz="1344">
                <a:solidFill>
                  <a:srgbClr val="F7F5ED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Average glucose level</a:t>
            </a:r>
          </a:p>
        </p:txBody>
      </p:sp>
      <p:grpSp>
        <p:nvGrpSpPr>
          <p:cNvPr id="487" name="Google Shape;732;p70"/>
          <p:cNvGrpSpPr/>
          <p:nvPr/>
        </p:nvGrpSpPr>
        <p:grpSpPr>
          <a:xfrm>
            <a:off x="6871973" y="1735869"/>
            <a:ext cx="355604" cy="308696"/>
            <a:chOff x="29" y="29"/>
            <a:chExt cx="355603" cy="308695"/>
          </a:xfrm>
        </p:grpSpPr>
        <p:sp>
          <p:nvSpPr>
            <p:cNvPr id="484" name="Google Shape;733;p70"/>
            <p:cNvSpPr/>
            <p:nvPr/>
          </p:nvSpPr>
          <p:spPr>
            <a:xfrm>
              <a:off x="2829" y="101349"/>
              <a:ext cx="352805" cy="124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536" y="0"/>
                  </a:moveTo>
                  <a:cubicBezTo>
                    <a:pt x="9250" y="0"/>
                    <a:pt x="9020" y="325"/>
                    <a:pt x="8962" y="974"/>
                  </a:cubicBezTo>
                  <a:lnTo>
                    <a:pt x="7469" y="10720"/>
                  </a:lnTo>
                  <a:lnTo>
                    <a:pt x="633" y="10720"/>
                  </a:lnTo>
                  <a:cubicBezTo>
                    <a:pt x="288" y="10720"/>
                    <a:pt x="0" y="11529"/>
                    <a:pt x="0" y="12503"/>
                  </a:cubicBezTo>
                  <a:cubicBezTo>
                    <a:pt x="0" y="13477"/>
                    <a:pt x="288" y="14292"/>
                    <a:pt x="633" y="14292"/>
                  </a:cubicBezTo>
                  <a:lnTo>
                    <a:pt x="7870" y="14292"/>
                  </a:lnTo>
                  <a:cubicBezTo>
                    <a:pt x="8043" y="14292"/>
                    <a:pt x="8214" y="13967"/>
                    <a:pt x="8388" y="13318"/>
                  </a:cubicBezTo>
                  <a:lnTo>
                    <a:pt x="9480" y="6659"/>
                  </a:lnTo>
                  <a:lnTo>
                    <a:pt x="11374" y="20461"/>
                  </a:lnTo>
                  <a:cubicBezTo>
                    <a:pt x="11489" y="21110"/>
                    <a:pt x="11662" y="21435"/>
                    <a:pt x="11892" y="21600"/>
                  </a:cubicBezTo>
                  <a:lnTo>
                    <a:pt x="11949" y="21600"/>
                  </a:lnTo>
                  <a:cubicBezTo>
                    <a:pt x="12178" y="21600"/>
                    <a:pt x="12408" y="21270"/>
                    <a:pt x="12523" y="20786"/>
                  </a:cubicBezTo>
                  <a:lnTo>
                    <a:pt x="13902" y="14616"/>
                  </a:lnTo>
                  <a:lnTo>
                    <a:pt x="20969" y="14616"/>
                  </a:lnTo>
                  <a:cubicBezTo>
                    <a:pt x="21314" y="14616"/>
                    <a:pt x="21600" y="13802"/>
                    <a:pt x="21600" y="12668"/>
                  </a:cubicBezTo>
                  <a:cubicBezTo>
                    <a:pt x="21600" y="11694"/>
                    <a:pt x="21314" y="10880"/>
                    <a:pt x="20969" y="10880"/>
                  </a:cubicBezTo>
                  <a:lnTo>
                    <a:pt x="13557" y="10880"/>
                  </a:lnTo>
                  <a:cubicBezTo>
                    <a:pt x="13327" y="10880"/>
                    <a:pt x="13097" y="11370"/>
                    <a:pt x="12983" y="11694"/>
                  </a:cubicBezTo>
                  <a:lnTo>
                    <a:pt x="12122" y="15750"/>
                  </a:lnTo>
                  <a:lnTo>
                    <a:pt x="10111" y="1139"/>
                  </a:lnTo>
                  <a:cubicBezTo>
                    <a:pt x="10054" y="490"/>
                    <a:pt x="9824" y="0"/>
                    <a:pt x="9536" y="0"/>
                  </a:cubicBezTo>
                  <a:close/>
                </a:path>
              </a:pathLst>
            </a:custGeom>
            <a:solidFill>
              <a:srgbClr val="F7F5E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5" name="Google Shape;734;p70"/>
            <p:cNvSpPr/>
            <p:nvPr/>
          </p:nvSpPr>
          <p:spPr>
            <a:xfrm>
              <a:off x="29" y="29"/>
              <a:ext cx="351852" cy="149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759" y="0"/>
                  </a:moveTo>
                  <a:cubicBezTo>
                    <a:pt x="2534" y="0"/>
                    <a:pt x="0" y="6115"/>
                    <a:pt x="0" y="14127"/>
                  </a:cubicBezTo>
                  <a:cubicBezTo>
                    <a:pt x="0" y="16710"/>
                    <a:pt x="287" y="18750"/>
                    <a:pt x="806" y="20785"/>
                  </a:cubicBezTo>
                  <a:lnTo>
                    <a:pt x="6681" y="20785"/>
                  </a:lnTo>
                  <a:lnTo>
                    <a:pt x="7833" y="14399"/>
                  </a:lnTo>
                  <a:cubicBezTo>
                    <a:pt x="8121" y="12907"/>
                    <a:pt x="8813" y="11954"/>
                    <a:pt x="9504" y="11682"/>
                  </a:cubicBezTo>
                  <a:cubicBezTo>
                    <a:pt x="10369" y="11682"/>
                    <a:pt x="11001" y="12907"/>
                    <a:pt x="11290" y="14670"/>
                  </a:cubicBezTo>
                  <a:lnTo>
                    <a:pt x="12442" y="21600"/>
                  </a:lnTo>
                  <a:cubicBezTo>
                    <a:pt x="12729" y="21057"/>
                    <a:pt x="13190" y="20785"/>
                    <a:pt x="13535" y="20785"/>
                  </a:cubicBezTo>
                  <a:lnTo>
                    <a:pt x="20794" y="20785"/>
                  </a:lnTo>
                  <a:cubicBezTo>
                    <a:pt x="21254" y="18750"/>
                    <a:pt x="21600" y="16438"/>
                    <a:pt x="21600" y="14127"/>
                  </a:cubicBezTo>
                  <a:cubicBezTo>
                    <a:pt x="21600" y="6115"/>
                    <a:pt x="19066" y="0"/>
                    <a:pt x="15841" y="0"/>
                  </a:cubicBezTo>
                  <a:cubicBezTo>
                    <a:pt x="13248" y="0"/>
                    <a:pt x="11692" y="4209"/>
                    <a:pt x="10829" y="8016"/>
                  </a:cubicBezTo>
                  <a:cubicBezTo>
                    <a:pt x="9964" y="4209"/>
                    <a:pt x="8293" y="0"/>
                    <a:pt x="5759" y="0"/>
                  </a:cubicBezTo>
                  <a:close/>
                </a:path>
              </a:pathLst>
            </a:custGeom>
            <a:solidFill>
              <a:srgbClr val="F7F5E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F7F5ED"/>
                  </a:solidFill>
                </a:defRPr>
              </a:pPr>
            </a:p>
          </p:txBody>
        </p:sp>
        <p:sp>
          <p:nvSpPr>
            <p:cNvPr id="486" name="Google Shape;735;p70"/>
            <p:cNvSpPr/>
            <p:nvPr/>
          </p:nvSpPr>
          <p:spPr>
            <a:xfrm>
              <a:off x="67576" y="191441"/>
              <a:ext cx="222387" cy="117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568" y="0"/>
                  </a:moveTo>
                  <a:cubicBezTo>
                    <a:pt x="8022" y="1552"/>
                    <a:pt x="7110" y="2419"/>
                    <a:pt x="6107" y="2419"/>
                  </a:cubicBezTo>
                  <a:lnTo>
                    <a:pt x="0" y="2419"/>
                  </a:lnTo>
                  <a:cubicBezTo>
                    <a:pt x="457" y="3280"/>
                    <a:pt x="1004" y="4147"/>
                    <a:pt x="1551" y="5008"/>
                  </a:cubicBezTo>
                  <a:cubicBezTo>
                    <a:pt x="4192" y="9506"/>
                    <a:pt x="7018" y="14513"/>
                    <a:pt x="9934" y="20909"/>
                  </a:cubicBezTo>
                  <a:cubicBezTo>
                    <a:pt x="10208" y="21424"/>
                    <a:pt x="10391" y="21600"/>
                    <a:pt x="10755" y="21600"/>
                  </a:cubicBezTo>
                  <a:cubicBezTo>
                    <a:pt x="11120" y="21600"/>
                    <a:pt x="11302" y="21424"/>
                    <a:pt x="11574" y="20909"/>
                  </a:cubicBezTo>
                  <a:cubicBezTo>
                    <a:pt x="14400" y="14168"/>
                    <a:pt x="17408" y="9506"/>
                    <a:pt x="19960" y="5008"/>
                  </a:cubicBezTo>
                  <a:cubicBezTo>
                    <a:pt x="20596" y="4147"/>
                    <a:pt x="21053" y="3280"/>
                    <a:pt x="21600" y="2419"/>
                  </a:cubicBezTo>
                  <a:lnTo>
                    <a:pt x="16951" y="2419"/>
                  </a:lnTo>
                  <a:lnTo>
                    <a:pt x="15311" y="7257"/>
                  </a:lnTo>
                  <a:cubicBezTo>
                    <a:pt x="14764" y="8984"/>
                    <a:pt x="13853" y="10197"/>
                    <a:pt x="12667" y="10197"/>
                  </a:cubicBezTo>
                  <a:lnTo>
                    <a:pt x="12485" y="10197"/>
                  </a:lnTo>
                  <a:cubicBezTo>
                    <a:pt x="11302" y="9851"/>
                    <a:pt x="10391" y="8639"/>
                    <a:pt x="9934" y="6396"/>
                  </a:cubicBezTo>
                  <a:lnTo>
                    <a:pt x="8568" y="0"/>
                  </a:lnTo>
                  <a:close/>
                </a:path>
              </a:pathLst>
            </a:custGeom>
            <a:solidFill>
              <a:srgbClr val="F7F5E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490" name="Google Shape;7699;p92"/>
          <p:cNvGrpSpPr/>
          <p:nvPr/>
        </p:nvGrpSpPr>
        <p:grpSpPr>
          <a:xfrm>
            <a:off x="6889294" y="3166373"/>
            <a:ext cx="320861" cy="352804"/>
            <a:chOff x="0" y="0"/>
            <a:chExt cx="320859" cy="352803"/>
          </a:xfrm>
        </p:grpSpPr>
        <p:sp>
          <p:nvSpPr>
            <p:cNvPr id="488" name="Google Shape;7700;p92"/>
            <p:cNvSpPr/>
            <p:nvPr/>
          </p:nvSpPr>
          <p:spPr>
            <a:xfrm>
              <a:off x="134960" y="169760"/>
              <a:ext cx="103227" cy="77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826" y="0"/>
                  </a:moveTo>
                  <a:cubicBezTo>
                    <a:pt x="1789" y="0"/>
                    <a:pt x="0" y="2548"/>
                    <a:pt x="0" y="5813"/>
                  </a:cubicBezTo>
                  <a:cubicBezTo>
                    <a:pt x="0" y="11076"/>
                    <a:pt x="6282" y="16864"/>
                    <a:pt x="10800" y="21600"/>
                  </a:cubicBezTo>
                  <a:cubicBezTo>
                    <a:pt x="15119" y="16864"/>
                    <a:pt x="21600" y="11076"/>
                    <a:pt x="21600" y="5813"/>
                  </a:cubicBezTo>
                  <a:cubicBezTo>
                    <a:pt x="21600" y="2915"/>
                    <a:pt x="20030" y="25"/>
                    <a:pt x="17082" y="25"/>
                  </a:cubicBezTo>
                  <a:cubicBezTo>
                    <a:pt x="13941" y="25"/>
                    <a:pt x="12763" y="4761"/>
                    <a:pt x="12763" y="4761"/>
                  </a:cubicBezTo>
                  <a:cubicBezTo>
                    <a:pt x="12470" y="6206"/>
                    <a:pt x="11535" y="6933"/>
                    <a:pt x="10601" y="6933"/>
                  </a:cubicBezTo>
                  <a:cubicBezTo>
                    <a:pt x="9672" y="6933"/>
                    <a:pt x="8737" y="6206"/>
                    <a:pt x="8444" y="4761"/>
                  </a:cubicBezTo>
                  <a:cubicBezTo>
                    <a:pt x="8444" y="4494"/>
                    <a:pt x="7266" y="25"/>
                    <a:pt x="4126" y="25"/>
                  </a:cubicBezTo>
                  <a:cubicBezTo>
                    <a:pt x="4026" y="8"/>
                    <a:pt x="3926" y="0"/>
                    <a:pt x="3826" y="0"/>
                  </a:cubicBezTo>
                  <a:close/>
                </a:path>
              </a:pathLst>
            </a:custGeom>
            <a:solidFill>
              <a:srgbClr val="F7F5E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9" name="Google Shape;7701;p92"/>
            <p:cNvSpPr/>
            <p:nvPr/>
          </p:nvSpPr>
          <p:spPr>
            <a:xfrm>
              <a:off x="-1" y="0"/>
              <a:ext cx="320861" cy="352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86" h="21600" fill="norm" stroke="1" extrusionOk="0">
                  <a:moveTo>
                    <a:pt x="5479" y="6482"/>
                  </a:moveTo>
                  <a:cubicBezTo>
                    <a:pt x="5769" y="6482"/>
                    <a:pt x="6006" y="6699"/>
                    <a:pt x="6106" y="7009"/>
                  </a:cubicBezTo>
                  <a:cubicBezTo>
                    <a:pt x="6163" y="7354"/>
                    <a:pt x="5881" y="7640"/>
                    <a:pt x="5602" y="7755"/>
                  </a:cubicBezTo>
                  <a:cubicBezTo>
                    <a:pt x="4031" y="7985"/>
                    <a:pt x="3133" y="9939"/>
                    <a:pt x="3974" y="11548"/>
                  </a:cubicBezTo>
                  <a:cubicBezTo>
                    <a:pt x="4143" y="11834"/>
                    <a:pt x="4031" y="12237"/>
                    <a:pt x="3750" y="12408"/>
                  </a:cubicBezTo>
                  <a:cubicBezTo>
                    <a:pt x="3660" y="12445"/>
                    <a:pt x="3561" y="12465"/>
                    <a:pt x="3461" y="12465"/>
                  </a:cubicBezTo>
                  <a:cubicBezTo>
                    <a:pt x="3244" y="12465"/>
                    <a:pt x="3023" y="12375"/>
                    <a:pt x="2909" y="12178"/>
                  </a:cubicBezTo>
                  <a:cubicBezTo>
                    <a:pt x="1675" y="9881"/>
                    <a:pt x="3021" y="6951"/>
                    <a:pt x="5377" y="6491"/>
                  </a:cubicBezTo>
                  <a:cubicBezTo>
                    <a:pt x="5411" y="6486"/>
                    <a:pt x="5447" y="6482"/>
                    <a:pt x="5479" y="6482"/>
                  </a:cubicBezTo>
                  <a:close/>
                  <a:moveTo>
                    <a:pt x="12951" y="9019"/>
                  </a:moveTo>
                  <a:cubicBezTo>
                    <a:pt x="14355" y="9019"/>
                    <a:pt x="15419" y="10169"/>
                    <a:pt x="15419" y="11604"/>
                  </a:cubicBezTo>
                  <a:cubicBezTo>
                    <a:pt x="15419" y="13386"/>
                    <a:pt x="13737" y="14476"/>
                    <a:pt x="11493" y="16431"/>
                  </a:cubicBezTo>
                  <a:cubicBezTo>
                    <a:pt x="11380" y="16546"/>
                    <a:pt x="11240" y="16602"/>
                    <a:pt x="11099" y="16602"/>
                  </a:cubicBezTo>
                  <a:cubicBezTo>
                    <a:pt x="10960" y="16602"/>
                    <a:pt x="10820" y="16546"/>
                    <a:pt x="10707" y="16431"/>
                  </a:cubicBezTo>
                  <a:cubicBezTo>
                    <a:pt x="8463" y="14534"/>
                    <a:pt x="6779" y="13386"/>
                    <a:pt x="6779" y="11604"/>
                  </a:cubicBezTo>
                  <a:cubicBezTo>
                    <a:pt x="6779" y="10169"/>
                    <a:pt x="7902" y="9019"/>
                    <a:pt x="9249" y="9019"/>
                  </a:cubicBezTo>
                  <a:cubicBezTo>
                    <a:pt x="10146" y="9019"/>
                    <a:pt x="10763" y="9536"/>
                    <a:pt x="11156" y="9939"/>
                  </a:cubicBezTo>
                  <a:cubicBezTo>
                    <a:pt x="11493" y="9478"/>
                    <a:pt x="12109" y="9019"/>
                    <a:pt x="12951" y="9019"/>
                  </a:cubicBezTo>
                  <a:close/>
                  <a:moveTo>
                    <a:pt x="11997" y="0"/>
                  </a:moveTo>
                  <a:cubicBezTo>
                    <a:pt x="10314" y="0"/>
                    <a:pt x="8967" y="1437"/>
                    <a:pt x="8967" y="3160"/>
                  </a:cubicBezTo>
                  <a:lnTo>
                    <a:pt x="8967" y="5286"/>
                  </a:lnTo>
                  <a:cubicBezTo>
                    <a:pt x="7958" y="4367"/>
                    <a:pt x="6724" y="3849"/>
                    <a:pt x="5377" y="3849"/>
                  </a:cubicBezTo>
                  <a:cubicBezTo>
                    <a:pt x="1393" y="3849"/>
                    <a:pt x="-1187" y="8214"/>
                    <a:pt x="551" y="12064"/>
                  </a:cubicBezTo>
                  <a:lnTo>
                    <a:pt x="3974" y="19417"/>
                  </a:lnTo>
                  <a:cubicBezTo>
                    <a:pt x="4592" y="20738"/>
                    <a:pt x="5826" y="21600"/>
                    <a:pt x="7229" y="21600"/>
                  </a:cubicBezTo>
                  <a:cubicBezTo>
                    <a:pt x="8127" y="21600"/>
                    <a:pt x="8967" y="21255"/>
                    <a:pt x="9585" y="20681"/>
                  </a:cubicBezTo>
                  <a:cubicBezTo>
                    <a:pt x="10202" y="21312"/>
                    <a:pt x="11044" y="21600"/>
                    <a:pt x="11997" y="21600"/>
                  </a:cubicBezTo>
                  <a:cubicBezTo>
                    <a:pt x="13400" y="21600"/>
                    <a:pt x="14634" y="20796"/>
                    <a:pt x="15195" y="19417"/>
                  </a:cubicBezTo>
                  <a:lnTo>
                    <a:pt x="18618" y="12064"/>
                  </a:lnTo>
                  <a:cubicBezTo>
                    <a:pt x="20413" y="8214"/>
                    <a:pt x="17720" y="3849"/>
                    <a:pt x="13794" y="3849"/>
                  </a:cubicBezTo>
                  <a:cubicBezTo>
                    <a:pt x="12445" y="3849"/>
                    <a:pt x="11211" y="4367"/>
                    <a:pt x="10202" y="5286"/>
                  </a:cubicBezTo>
                  <a:lnTo>
                    <a:pt x="10202" y="3160"/>
                  </a:lnTo>
                  <a:cubicBezTo>
                    <a:pt x="10202" y="2126"/>
                    <a:pt x="10987" y="1264"/>
                    <a:pt x="11997" y="1264"/>
                  </a:cubicBezTo>
                  <a:cubicBezTo>
                    <a:pt x="12333" y="1264"/>
                    <a:pt x="12615" y="977"/>
                    <a:pt x="12615" y="633"/>
                  </a:cubicBezTo>
                  <a:cubicBezTo>
                    <a:pt x="12615" y="288"/>
                    <a:pt x="12333" y="0"/>
                    <a:pt x="11997" y="0"/>
                  </a:cubicBezTo>
                  <a:close/>
                </a:path>
              </a:pathLst>
            </a:custGeom>
            <a:solidFill>
              <a:srgbClr val="F7F5E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494" name="Google Shape;7861;p92"/>
          <p:cNvGrpSpPr/>
          <p:nvPr/>
        </p:nvGrpSpPr>
        <p:grpSpPr>
          <a:xfrm>
            <a:off x="1917773" y="3166373"/>
            <a:ext cx="352804" cy="352804"/>
            <a:chOff x="0" y="0"/>
            <a:chExt cx="352803" cy="352803"/>
          </a:xfrm>
        </p:grpSpPr>
        <p:sp>
          <p:nvSpPr>
            <p:cNvPr id="491" name="Google Shape;7862;p92"/>
            <p:cNvSpPr/>
            <p:nvPr/>
          </p:nvSpPr>
          <p:spPr>
            <a:xfrm>
              <a:off x="62870" y="122912"/>
              <a:ext cx="228939" cy="125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851" y="0"/>
                  </a:moveTo>
                  <a:lnTo>
                    <a:pt x="7348" y="6446"/>
                  </a:lnTo>
                  <a:cubicBezTo>
                    <a:pt x="7258" y="7091"/>
                    <a:pt x="6817" y="7577"/>
                    <a:pt x="6463" y="7577"/>
                  </a:cubicBezTo>
                  <a:lnTo>
                    <a:pt x="0" y="7577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7577"/>
                  </a:lnTo>
                  <a:lnTo>
                    <a:pt x="15935" y="7577"/>
                  </a:lnTo>
                  <a:lnTo>
                    <a:pt x="13721" y="17246"/>
                  </a:lnTo>
                  <a:cubicBezTo>
                    <a:pt x="13561" y="17973"/>
                    <a:pt x="13240" y="18305"/>
                    <a:pt x="12903" y="18305"/>
                  </a:cubicBezTo>
                  <a:cubicBezTo>
                    <a:pt x="12493" y="18305"/>
                    <a:pt x="12057" y="17809"/>
                    <a:pt x="11864" y="16924"/>
                  </a:cubicBezTo>
                  <a:lnTo>
                    <a:pt x="8851" y="0"/>
                  </a:lnTo>
                  <a:close/>
                </a:path>
              </a:pathLst>
            </a:custGeom>
            <a:solidFill>
              <a:srgbClr val="F7F5E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2" name="Google Shape;7863;p92"/>
            <p:cNvSpPr/>
            <p:nvPr/>
          </p:nvSpPr>
          <p:spPr>
            <a:xfrm>
              <a:off x="61917" y="61917"/>
              <a:ext cx="228969" cy="126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14403"/>
                  </a:lnTo>
                  <a:lnTo>
                    <a:pt x="5931" y="14403"/>
                  </a:lnTo>
                  <a:lnTo>
                    <a:pt x="8322" y="4799"/>
                  </a:lnTo>
                  <a:cubicBezTo>
                    <a:pt x="8485" y="4063"/>
                    <a:pt x="8816" y="3733"/>
                    <a:pt x="9154" y="3733"/>
                  </a:cubicBezTo>
                  <a:cubicBezTo>
                    <a:pt x="9550" y="3733"/>
                    <a:pt x="9949" y="4185"/>
                    <a:pt x="10092" y="4962"/>
                  </a:cubicBezTo>
                  <a:lnTo>
                    <a:pt x="13014" y="21600"/>
                  </a:lnTo>
                  <a:lnTo>
                    <a:pt x="14340" y="15521"/>
                  </a:lnTo>
                  <a:cubicBezTo>
                    <a:pt x="14517" y="14881"/>
                    <a:pt x="14961" y="14403"/>
                    <a:pt x="15225" y="14403"/>
                  </a:cubicBezTo>
                  <a:lnTo>
                    <a:pt x="21600" y="14403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7F5E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3" name="Google Shape;7864;p92"/>
            <p:cNvSpPr/>
            <p:nvPr/>
          </p:nvSpPr>
          <p:spPr>
            <a:xfrm>
              <a:off x="0" y="0"/>
              <a:ext cx="352804" cy="352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440" y="2527"/>
                  </a:moveTo>
                  <a:cubicBezTo>
                    <a:pt x="18785" y="2527"/>
                    <a:pt x="19073" y="2815"/>
                    <a:pt x="19073" y="3160"/>
                  </a:cubicBezTo>
                  <a:lnTo>
                    <a:pt x="19073" y="15969"/>
                  </a:lnTo>
                  <a:cubicBezTo>
                    <a:pt x="19073" y="16314"/>
                    <a:pt x="18785" y="16602"/>
                    <a:pt x="18440" y="16602"/>
                  </a:cubicBezTo>
                  <a:lnTo>
                    <a:pt x="3160" y="16602"/>
                  </a:lnTo>
                  <a:cubicBezTo>
                    <a:pt x="2757" y="16602"/>
                    <a:pt x="2471" y="16314"/>
                    <a:pt x="2471" y="15969"/>
                  </a:cubicBezTo>
                  <a:lnTo>
                    <a:pt x="2471" y="3160"/>
                  </a:lnTo>
                  <a:cubicBezTo>
                    <a:pt x="2471" y="2815"/>
                    <a:pt x="2757" y="2527"/>
                    <a:pt x="3160" y="2527"/>
                  </a:cubicBezTo>
                  <a:close/>
                  <a:moveTo>
                    <a:pt x="4424" y="17809"/>
                  </a:moveTo>
                  <a:cubicBezTo>
                    <a:pt x="4768" y="17809"/>
                    <a:pt x="5113" y="18095"/>
                    <a:pt x="5113" y="18440"/>
                  </a:cubicBezTo>
                  <a:cubicBezTo>
                    <a:pt x="5113" y="18843"/>
                    <a:pt x="4768" y="19129"/>
                    <a:pt x="4424" y="19129"/>
                  </a:cubicBezTo>
                  <a:cubicBezTo>
                    <a:pt x="4079" y="19129"/>
                    <a:pt x="3791" y="18843"/>
                    <a:pt x="3791" y="18440"/>
                  </a:cubicBezTo>
                  <a:cubicBezTo>
                    <a:pt x="3791" y="18095"/>
                    <a:pt x="4079" y="17809"/>
                    <a:pt x="4424" y="17809"/>
                  </a:cubicBezTo>
                  <a:close/>
                  <a:moveTo>
                    <a:pt x="7009" y="17809"/>
                  </a:moveTo>
                  <a:cubicBezTo>
                    <a:pt x="7354" y="17809"/>
                    <a:pt x="7640" y="18095"/>
                    <a:pt x="7640" y="18440"/>
                  </a:cubicBezTo>
                  <a:cubicBezTo>
                    <a:pt x="7640" y="18843"/>
                    <a:pt x="7295" y="19129"/>
                    <a:pt x="7009" y="19129"/>
                  </a:cubicBezTo>
                  <a:cubicBezTo>
                    <a:pt x="6665" y="19129"/>
                    <a:pt x="6376" y="18843"/>
                    <a:pt x="6376" y="18440"/>
                  </a:cubicBezTo>
                  <a:cubicBezTo>
                    <a:pt x="6376" y="18095"/>
                    <a:pt x="6665" y="17809"/>
                    <a:pt x="7009" y="17809"/>
                  </a:cubicBezTo>
                  <a:close/>
                  <a:moveTo>
                    <a:pt x="3160" y="0"/>
                  </a:moveTo>
                  <a:cubicBezTo>
                    <a:pt x="1437" y="0"/>
                    <a:pt x="0" y="1437"/>
                    <a:pt x="0" y="3160"/>
                  </a:cubicBezTo>
                  <a:lnTo>
                    <a:pt x="0" y="18440"/>
                  </a:lnTo>
                  <a:cubicBezTo>
                    <a:pt x="0" y="20163"/>
                    <a:pt x="1437" y="21600"/>
                    <a:pt x="3160" y="21600"/>
                  </a:cubicBezTo>
                  <a:lnTo>
                    <a:pt x="18440" y="21600"/>
                  </a:lnTo>
                  <a:cubicBezTo>
                    <a:pt x="20163" y="21600"/>
                    <a:pt x="21600" y="20163"/>
                    <a:pt x="21600" y="18440"/>
                  </a:cubicBezTo>
                  <a:lnTo>
                    <a:pt x="21600" y="3160"/>
                  </a:lnTo>
                  <a:cubicBezTo>
                    <a:pt x="21600" y="1437"/>
                    <a:pt x="20163" y="0"/>
                    <a:pt x="18440" y="0"/>
                  </a:cubicBezTo>
                  <a:close/>
                </a:path>
              </a:pathLst>
            </a:custGeom>
            <a:solidFill>
              <a:srgbClr val="F7F5E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500" name="Google Shape;7854;p92"/>
          <p:cNvGrpSpPr/>
          <p:nvPr/>
        </p:nvGrpSpPr>
        <p:grpSpPr>
          <a:xfrm>
            <a:off x="4396074" y="3166835"/>
            <a:ext cx="351852" cy="351881"/>
            <a:chOff x="29" y="0"/>
            <a:chExt cx="351850" cy="351879"/>
          </a:xfrm>
        </p:grpSpPr>
        <p:sp>
          <p:nvSpPr>
            <p:cNvPr id="495" name="Google Shape;7855;p92"/>
            <p:cNvSpPr/>
            <p:nvPr/>
          </p:nvSpPr>
          <p:spPr>
            <a:xfrm>
              <a:off x="123895" y="40355"/>
              <a:ext cx="20640" cy="206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84" y="0"/>
                  </a:moveTo>
                  <a:cubicBezTo>
                    <a:pt x="4894" y="0"/>
                    <a:pt x="0" y="4925"/>
                    <a:pt x="0" y="10816"/>
                  </a:cubicBezTo>
                  <a:cubicBezTo>
                    <a:pt x="0" y="16706"/>
                    <a:pt x="4894" y="21600"/>
                    <a:pt x="10784" y="21600"/>
                  </a:cubicBezTo>
                  <a:cubicBezTo>
                    <a:pt x="16675" y="21600"/>
                    <a:pt x="21600" y="16706"/>
                    <a:pt x="21600" y="10816"/>
                  </a:cubicBezTo>
                  <a:cubicBezTo>
                    <a:pt x="21600" y="4925"/>
                    <a:pt x="16675" y="0"/>
                    <a:pt x="10784" y="0"/>
                  </a:cubicBezTo>
                  <a:close/>
                </a:path>
              </a:pathLst>
            </a:custGeom>
            <a:solidFill>
              <a:srgbClr val="F7F5E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6" name="Google Shape;7856;p92"/>
            <p:cNvSpPr/>
            <p:nvPr/>
          </p:nvSpPr>
          <p:spPr>
            <a:xfrm>
              <a:off x="62900" y="144504"/>
              <a:ext cx="61919" cy="61949"/>
            </a:xfrm>
            <a:prstGeom prst="rect">
              <a:avLst/>
            </a:prstGeom>
            <a:solidFill>
              <a:srgbClr val="F7F5E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7" name="Google Shape;7857;p92"/>
            <p:cNvSpPr/>
            <p:nvPr/>
          </p:nvSpPr>
          <p:spPr>
            <a:xfrm>
              <a:off x="29" y="0"/>
              <a:ext cx="267418" cy="3518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14" y="1269"/>
                  </a:moveTo>
                  <a:cubicBezTo>
                    <a:pt x="12353" y="1269"/>
                    <a:pt x="13414" y="2132"/>
                    <a:pt x="13414" y="3112"/>
                  </a:cubicBezTo>
                  <a:cubicBezTo>
                    <a:pt x="13414" y="3457"/>
                    <a:pt x="13794" y="3744"/>
                    <a:pt x="14248" y="3744"/>
                  </a:cubicBezTo>
                  <a:lnTo>
                    <a:pt x="15993" y="3744"/>
                  </a:lnTo>
                  <a:cubicBezTo>
                    <a:pt x="16447" y="3744"/>
                    <a:pt x="16825" y="4033"/>
                    <a:pt x="16825" y="4435"/>
                  </a:cubicBezTo>
                  <a:lnTo>
                    <a:pt x="16825" y="5070"/>
                  </a:lnTo>
                  <a:lnTo>
                    <a:pt x="5153" y="5070"/>
                  </a:lnTo>
                  <a:lnTo>
                    <a:pt x="5153" y="4435"/>
                  </a:lnTo>
                  <a:lnTo>
                    <a:pt x="5078" y="4435"/>
                  </a:lnTo>
                  <a:cubicBezTo>
                    <a:pt x="5078" y="4033"/>
                    <a:pt x="5456" y="3744"/>
                    <a:pt x="5911" y="3744"/>
                  </a:cubicBezTo>
                  <a:lnTo>
                    <a:pt x="7655" y="3744"/>
                  </a:lnTo>
                  <a:cubicBezTo>
                    <a:pt x="8109" y="3744"/>
                    <a:pt x="8489" y="3457"/>
                    <a:pt x="8489" y="3112"/>
                  </a:cubicBezTo>
                  <a:cubicBezTo>
                    <a:pt x="8489" y="2016"/>
                    <a:pt x="9625" y="1269"/>
                    <a:pt x="10914" y="1269"/>
                  </a:cubicBezTo>
                  <a:close/>
                  <a:moveTo>
                    <a:pt x="17583" y="7603"/>
                  </a:moveTo>
                  <a:cubicBezTo>
                    <a:pt x="18037" y="7603"/>
                    <a:pt x="18417" y="7892"/>
                    <a:pt x="18417" y="8238"/>
                  </a:cubicBezTo>
                  <a:cubicBezTo>
                    <a:pt x="18417" y="8583"/>
                    <a:pt x="18037" y="8870"/>
                    <a:pt x="17583" y="8870"/>
                  </a:cubicBezTo>
                  <a:lnTo>
                    <a:pt x="14248" y="8870"/>
                  </a:lnTo>
                  <a:cubicBezTo>
                    <a:pt x="13794" y="8870"/>
                    <a:pt x="13414" y="8583"/>
                    <a:pt x="13414" y="8238"/>
                  </a:cubicBezTo>
                  <a:cubicBezTo>
                    <a:pt x="13414" y="7892"/>
                    <a:pt x="13794" y="7603"/>
                    <a:pt x="14248" y="7603"/>
                  </a:cubicBezTo>
                  <a:close/>
                  <a:moveTo>
                    <a:pt x="17583" y="10081"/>
                  </a:moveTo>
                  <a:cubicBezTo>
                    <a:pt x="18037" y="10081"/>
                    <a:pt x="18417" y="10368"/>
                    <a:pt x="18417" y="10772"/>
                  </a:cubicBezTo>
                  <a:cubicBezTo>
                    <a:pt x="18417" y="11117"/>
                    <a:pt x="18037" y="11404"/>
                    <a:pt x="17583" y="11404"/>
                  </a:cubicBezTo>
                  <a:lnTo>
                    <a:pt x="14248" y="11404"/>
                  </a:lnTo>
                  <a:cubicBezTo>
                    <a:pt x="13794" y="11404"/>
                    <a:pt x="13414" y="11117"/>
                    <a:pt x="13414" y="10772"/>
                  </a:cubicBezTo>
                  <a:cubicBezTo>
                    <a:pt x="13414" y="10368"/>
                    <a:pt x="13794" y="10081"/>
                    <a:pt x="14248" y="10081"/>
                  </a:cubicBezTo>
                  <a:close/>
                  <a:moveTo>
                    <a:pt x="10837" y="7603"/>
                  </a:moveTo>
                  <a:cubicBezTo>
                    <a:pt x="11292" y="7603"/>
                    <a:pt x="11672" y="7892"/>
                    <a:pt x="11672" y="8238"/>
                  </a:cubicBezTo>
                  <a:lnTo>
                    <a:pt x="11672" y="13249"/>
                  </a:lnTo>
                  <a:cubicBezTo>
                    <a:pt x="11672" y="13651"/>
                    <a:pt x="11292" y="13881"/>
                    <a:pt x="10837" y="13881"/>
                  </a:cubicBezTo>
                  <a:lnTo>
                    <a:pt x="4169" y="13881"/>
                  </a:lnTo>
                  <a:cubicBezTo>
                    <a:pt x="3714" y="13881"/>
                    <a:pt x="3334" y="13651"/>
                    <a:pt x="3334" y="13249"/>
                  </a:cubicBezTo>
                  <a:lnTo>
                    <a:pt x="3334" y="8238"/>
                  </a:lnTo>
                  <a:cubicBezTo>
                    <a:pt x="3334" y="7892"/>
                    <a:pt x="3714" y="7603"/>
                    <a:pt x="4169" y="7603"/>
                  </a:cubicBezTo>
                  <a:close/>
                  <a:moveTo>
                    <a:pt x="17583" y="12614"/>
                  </a:moveTo>
                  <a:cubicBezTo>
                    <a:pt x="18037" y="12614"/>
                    <a:pt x="18417" y="12903"/>
                    <a:pt x="18417" y="13249"/>
                  </a:cubicBezTo>
                  <a:cubicBezTo>
                    <a:pt x="18417" y="13651"/>
                    <a:pt x="18037" y="13881"/>
                    <a:pt x="17583" y="13881"/>
                  </a:cubicBezTo>
                  <a:lnTo>
                    <a:pt x="14248" y="13881"/>
                  </a:lnTo>
                  <a:cubicBezTo>
                    <a:pt x="13794" y="13881"/>
                    <a:pt x="13414" y="13651"/>
                    <a:pt x="13414" y="13249"/>
                  </a:cubicBezTo>
                  <a:cubicBezTo>
                    <a:pt x="13414" y="12903"/>
                    <a:pt x="13794" y="12614"/>
                    <a:pt x="14248" y="12614"/>
                  </a:cubicBezTo>
                  <a:close/>
                  <a:moveTo>
                    <a:pt x="17583" y="15207"/>
                  </a:moveTo>
                  <a:cubicBezTo>
                    <a:pt x="18037" y="15207"/>
                    <a:pt x="18417" y="15494"/>
                    <a:pt x="18417" y="15839"/>
                  </a:cubicBezTo>
                  <a:cubicBezTo>
                    <a:pt x="18417" y="16185"/>
                    <a:pt x="18037" y="16474"/>
                    <a:pt x="17583" y="16474"/>
                  </a:cubicBezTo>
                  <a:lnTo>
                    <a:pt x="4169" y="16474"/>
                  </a:lnTo>
                  <a:cubicBezTo>
                    <a:pt x="3714" y="16474"/>
                    <a:pt x="3334" y="16185"/>
                    <a:pt x="3334" y="15839"/>
                  </a:cubicBezTo>
                  <a:cubicBezTo>
                    <a:pt x="3334" y="15494"/>
                    <a:pt x="3714" y="15207"/>
                    <a:pt x="4169" y="15207"/>
                  </a:cubicBezTo>
                  <a:close/>
                  <a:moveTo>
                    <a:pt x="17583" y="17741"/>
                  </a:moveTo>
                  <a:cubicBezTo>
                    <a:pt x="18037" y="17741"/>
                    <a:pt x="18417" y="18028"/>
                    <a:pt x="18417" y="18373"/>
                  </a:cubicBezTo>
                  <a:cubicBezTo>
                    <a:pt x="18417" y="18721"/>
                    <a:pt x="18037" y="19008"/>
                    <a:pt x="17583" y="19008"/>
                  </a:cubicBezTo>
                  <a:lnTo>
                    <a:pt x="4169" y="19008"/>
                  </a:lnTo>
                  <a:cubicBezTo>
                    <a:pt x="3714" y="19008"/>
                    <a:pt x="3334" y="18721"/>
                    <a:pt x="3334" y="18373"/>
                  </a:cubicBezTo>
                  <a:cubicBezTo>
                    <a:pt x="3334" y="18028"/>
                    <a:pt x="3714" y="17741"/>
                    <a:pt x="4169" y="17741"/>
                  </a:cubicBezTo>
                  <a:close/>
                  <a:moveTo>
                    <a:pt x="10837" y="0"/>
                  </a:moveTo>
                  <a:cubicBezTo>
                    <a:pt x="8867" y="0"/>
                    <a:pt x="7123" y="1095"/>
                    <a:pt x="6745" y="2536"/>
                  </a:cubicBezTo>
                  <a:lnTo>
                    <a:pt x="5836" y="2536"/>
                  </a:lnTo>
                  <a:cubicBezTo>
                    <a:pt x="4775" y="2536"/>
                    <a:pt x="3789" y="3053"/>
                    <a:pt x="3411" y="3803"/>
                  </a:cubicBezTo>
                  <a:lnTo>
                    <a:pt x="2502" y="3803"/>
                  </a:lnTo>
                  <a:cubicBezTo>
                    <a:pt x="1061" y="3803"/>
                    <a:pt x="0" y="4666"/>
                    <a:pt x="0" y="5702"/>
                  </a:cubicBezTo>
                  <a:lnTo>
                    <a:pt x="0" y="19757"/>
                  </a:lnTo>
                  <a:cubicBezTo>
                    <a:pt x="0" y="20735"/>
                    <a:pt x="1138" y="21600"/>
                    <a:pt x="2502" y="21600"/>
                  </a:cubicBezTo>
                  <a:lnTo>
                    <a:pt x="19175" y="21600"/>
                  </a:lnTo>
                  <a:cubicBezTo>
                    <a:pt x="20614" y="21600"/>
                    <a:pt x="21600" y="20735"/>
                    <a:pt x="21600" y="19757"/>
                  </a:cubicBezTo>
                  <a:lnTo>
                    <a:pt x="21600" y="5702"/>
                  </a:lnTo>
                  <a:cubicBezTo>
                    <a:pt x="21600" y="4609"/>
                    <a:pt x="20462" y="3803"/>
                    <a:pt x="19175" y="3803"/>
                  </a:cubicBezTo>
                  <a:lnTo>
                    <a:pt x="18189" y="3803"/>
                  </a:lnTo>
                  <a:cubicBezTo>
                    <a:pt x="17811" y="3112"/>
                    <a:pt x="16976" y="2536"/>
                    <a:pt x="15839" y="2536"/>
                  </a:cubicBezTo>
                  <a:lnTo>
                    <a:pt x="14929" y="2536"/>
                  </a:lnTo>
                  <a:cubicBezTo>
                    <a:pt x="14552" y="1095"/>
                    <a:pt x="12807" y="0"/>
                    <a:pt x="10837" y="0"/>
                  </a:cubicBezTo>
                  <a:close/>
                </a:path>
              </a:pathLst>
            </a:custGeom>
            <a:solidFill>
              <a:srgbClr val="F7F5E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8" name="Google Shape;7858;p92"/>
            <p:cNvSpPr/>
            <p:nvPr/>
          </p:nvSpPr>
          <p:spPr>
            <a:xfrm>
              <a:off x="289009" y="41993"/>
              <a:ext cx="62872" cy="227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6" y="0"/>
                  </a:moveTo>
                  <a:cubicBezTo>
                    <a:pt x="9516" y="0"/>
                    <a:pt x="8227" y="156"/>
                    <a:pt x="7746" y="470"/>
                  </a:cubicBezTo>
                  <a:lnTo>
                    <a:pt x="327" y="4392"/>
                  </a:lnTo>
                  <a:cubicBezTo>
                    <a:pt x="0" y="4480"/>
                    <a:pt x="0" y="4749"/>
                    <a:pt x="0" y="4837"/>
                  </a:cubicBezTo>
                  <a:lnTo>
                    <a:pt x="0" y="21600"/>
                  </a:lnTo>
                  <a:lnTo>
                    <a:pt x="21283" y="21600"/>
                  </a:lnTo>
                  <a:lnTo>
                    <a:pt x="21283" y="4837"/>
                  </a:lnTo>
                  <a:lnTo>
                    <a:pt x="21600" y="4837"/>
                  </a:lnTo>
                  <a:cubicBezTo>
                    <a:pt x="21600" y="4749"/>
                    <a:pt x="21600" y="4480"/>
                    <a:pt x="21283" y="4392"/>
                  </a:cubicBezTo>
                  <a:lnTo>
                    <a:pt x="14192" y="470"/>
                  </a:lnTo>
                  <a:cubicBezTo>
                    <a:pt x="13547" y="156"/>
                    <a:pt x="12176" y="0"/>
                    <a:pt x="10846" y="0"/>
                  </a:cubicBezTo>
                  <a:close/>
                </a:path>
              </a:pathLst>
            </a:custGeom>
            <a:solidFill>
              <a:srgbClr val="F7F5E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9" name="Google Shape;7859;p92"/>
            <p:cNvSpPr/>
            <p:nvPr/>
          </p:nvSpPr>
          <p:spPr>
            <a:xfrm>
              <a:off x="289962" y="287132"/>
              <a:ext cx="61919" cy="63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11123"/>
                  </a:lnTo>
                  <a:lnTo>
                    <a:pt x="655" y="11123"/>
                  </a:lnTo>
                  <a:cubicBezTo>
                    <a:pt x="655" y="17153"/>
                    <a:pt x="5236" y="21600"/>
                    <a:pt x="11127" y="21600"/>
                  </a:cubicBezTo>
                  <a:cubicBezTo>
                    <a:pt x="17351" y="21600"/>
                    <a:pt x="21600" y="16840"/>
                    <a:pt x="21600" y="11123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7F5E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503" name="Google Shape;7474;p91"/>
          <p:cNvGrpSpPr/>
          <p:nvPr/>
        </p:nvGrpSpPr>
        <p:grpSpPr>
          <a:xfrm>
            <a:off x="1996558" y="1681867"/>
            <a:ext cx="195335" cy="416701"/>
            <a:chOff x="21" y="21"/>
            <a:chExt cx="195334" cy="416700"/>
          </a:xfrm>
        </p:grpSpPr>
        <p:sp>
          <p:nvSpPr>
            <p:cNvPr id="501" name="Google Shape;7475;p91"/>
            <p:cNvSpPr/>
            <p:nvPr/>
          </p:nvSpPr>
          <p:spPr>
            <a:xfrm>
              <a:off x="61017" y="21"/>
              <a:ext cx="73257" cy="73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3" y="0"/>
                  </a:moveTo>
                  <a:cubicBezTo>
                    <a:pt x="4839" y="0"/>
                    <a:pt x="0" y="4839"/>
                    <a:pt x="0" y="10806"/>
                  </a:cubicBezTo>
                  <a:cubicBezTo>
                    <a:pt x="0" y="16761"/>
                    <a:pt x="4839" y="21600"/>
                    <a:pt x="10813" y="21600"/>
                  </a:cubicBezTo>
                  <a:cubicBezTo>
                    <a:pt x="16761" y="21600"/>
                    <a:pt x="21600" y="16761"/>
                    <a:pt x="21600" y="10806"/>
                  </a:cubicBezTo>
                  <a:cubicBezTo>
                    <a:pt x="21600" y="4839"/>
                    <a:pt x="16761" y="0"/>
                    <a:pt x="10813" y="0"/>
                  </a:cubicBezTo>
                  <a:close/>
                </a:path>
              </a:pathLst>
            </a:custGeom>
            <a:solidFill>
              <a:srgbClr val="F7F5E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435D74"/>
                  </a:solidFill>
                </a:defRPr>
              </a:pPr>
            </a:p>
          </p:txBody>
        </p:sp>
        <p:sp>
          <p:nvSpPr>
            <p:cNvPr id="502" name="Google Shape;7476;p91"/>
            <p:cNvSpPr/>
            <p:nvPr/>
          </p:nvSpPr>
          <p:spPr>
            <a:xfrm>
              <a:off x="21" y="97688"/>
              <a:ext cx="195335" cy="319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399" y="0"/>
                  </a:moveTo>
                  <a:cubicBezTo>
                    <a:pt x="2420" y="0"/>
                    <a:pt x="0" y="1539"/>
                    <a:pt x="0" y="3363"/>
                  </a:cubicBezTo>
                  <a:lnTo>
                    <a:pt x="0" y="8322"/>
                  </a:lnTo>
                  <a:cubicBezTo>
                    <a:pt x="0" y="9192"/>
                    <a:pt x="987" y="9941"/>
                    <a:pt x="2642" y="9941"/>
                  </a:cubicBezTo>
                  <a:cubicBezTo>
                    <a:pt x="3068" y="9941"/>
                    <a:pt x="3536" y="9892"/>
                    <a:pt x="4046" y="9782"/>
                  </a:cubicBezTo>
                  <a:lnTo>
                    <a:pt x="4046" y="19947"/>
                  </a:lnTo>
                  <a:cubicBezTo>
                    <a:pt x="4046" y="20859"/>
                    <a:pt x="5255" y="21600"/>
                    <a:pt x="6745" y="21600"/>
                  </a:cubicBezTo>
                  <a:cubicBezTo>
                    <a:pt x="8237" y="21600"/>
                    <a:pt x="9447" y="20859"/>
                    <a:pt x="9447" y="19947"/>
                  </a:cubicBezTo>
                  <a:lnTo>
                    <a:pt x="9447" y="14106"/>
                  </a:lnTo>
                  <a:cubicBezTo>
                    <a:pt x="9447" y="13648"/>
                    <a:pt x="10049" y="13282"/>
                    <a:pt x="10800" y="13282"/>
                  </a:cubicBezTo>
                  <a:cubicBezTo>
                    <a:pt x="11541" y="13282"/>
                    <a:pt x="12146" y="13648"/>
                    <a:pt x="12146" y="14106"/>
                  </a:cubicBezTo>
                  <a:lnTo>
                    <a:pt x="12146" y="19947"/>
                  </a:lnTo>
                  <a:cubicBezTo>
                    <a:pt x="12146" y="20859"/>
                    <a:pt x="13356" y="21600"/>
                    <a:pt x="14846" y="21600"/>
                  </a:cubicBezTo>
                  <a:cubicBezTo>
                    <a:pt x="16335" y="21600"/>
                    <a:pt x="17545" y="20859"/>
                    <a:pt x="17545" y="19947"/>
                  </a:cubicBezTo>
                  <a:lnTo>
                    <a:pt x="17545" y="9782"/>
                  </a:lnTo>
                  <a:cubicBezTo>
                    <a:pt x="18054" y="9892"/>
                    <a:pt x="18525" y="9941"/>
                    <a:pt x="18951" y="9941"/>
                  </a:cubicBezTo>
                  <a:cubicBezTo>
                    <a:pt x="20605" y="9941"/>
                    <a:pt x="21600" y="9192"/>
                    <a:pt x="21600" y="8322"/>
                  </a:cubicBezTo>
                  <a:lnTo>
                    <a:pt x="21600" y="3363"/>
                  </a:lnTo>
                  <a:cubicBezTo>
                    <a:pt x="21600" y="1539"/>
                    <a:pt x="19173" y="0"/>
                    <a:pt x="16199" y="0"/>
                  </a:cubicBezTo>
                  <a:close/>
                </a:path>
              </a:pathLst>
            </a:custGeom>
            <a:solidFill>
              <a:srgbClr val="F7F5E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435D74"/>
                  </a:solidFill>
                </a:defRPr>
              </a:pPr>
            </a:p>
          </p:txBody>
        </p:sp>
      </p:grpSp>
      <p:grpSp>
        <p:nvGrpSpPr>
          <p:cNvPr id="511" name="Google Shape;8974;p94"/>
          <p:cNvGrpSpPr/>
          <p:nvPr/>
        </p:nvGrpSpPr>
        <p:grpSpPr>
          <a:xfrm>
            <a:off x="4414718" y="1705455"/>
            <a:ext cx="314663" cy="358972"/>
            <a:chOff x="0" y="0"/>
            <a:chExt cx="314661" cy="358970"/>
          </a:xfrm>
        </p:grpSpPr>
        <p:sp>
          <p:nvSpPr>
            <p:cNvPr id="504" name="Google Shape;8975;p94"/>
            <p:cNvSpPr/>
            <p:nvPr/>
          </p:nvSpPr>
          <p:spPr>
            <a:xfrm>
              <a:off x="293393" y="174618"/>
              <a:ext cx="21269" cy="68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7007"/>
                  </a:lnTo>
                  <a:cubicBezTo>
                    <a:pt x="4486" y="12055"/>
                    <a:pt x="5400" y="16828"/>
                    <a:pt x="5400" y="21600"/>
                  </a:cubicBezTo>
                  <a:cubicBezTo>
                    <a:pt x="14400" y="19071"/>
                    <a:pt x="21600" y="15430"/>
                    <a:pt x="21600" y="11218"/>
                  </a:cubicBezTo>
                  <a:cubicBezTo>
                    <a:pt x="21600" y="6446"/>
                    <a:pt x="13486" y="2244"/>
                    <a:pt x="0" y="0"/>
                  </a:cubicBezTo>
                  <a:close/>
                </a:path>
              </a:pathLst>
            </a:custGeom>
            <a:solidFill>
              <a:srgbClr val="F7F5E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5" name="Google Shape;8976;p94"/>
            <p:cNvSpPr/>
            <p:nvPr/>
          </p:nvSpPr>
          <p:spPr>
            <a:xfrm>
              <a:off x="0" y="-1"/>
              <a:ext cx="109914" cy="141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547" y="0"/>
                  </a:moveTo>
                  <a:cubicBezTo>
                    <a:pt x="13412" y="0"/>
                    <a:pt x="10803" y="1350"/>
                    <a:pt x="9410" y="3239"/>
                  </a:cubicBezTo>
                  <a:cubicBezTo>
                    <a:pt x="9023" y="3197"/>
                    <a:pt x="8636" y="3179"/>
                    <a:pt x="8260" y="3179"/>
                  </a:cubicBezTo>
                  <a:cubicBezTo>
                    <a:pt x="3842" y="3179"/>
                    <a:pt x="0" y="5982"/>
                    <a:pt x="0" y="9585"/>
                  </a:cubicBezTo>
                  <a:cubicBezTo>
                    <a:pt x="0" y="10802"/>
                    <a:pt x="348" y="11745"/>
                    <a:pt x="1050" y="12825"/>
                  </a:cubicBezTo>
                  <a:cubicBezTo>
                    <a:pt x="348" y="13772"/>
                    <a:pt x="0" y="14851"/>
                    <a:pt x="0" y="16064"/>
                  </a:cubicBezTo>
                  <a:cubicBezTo>
                    <a:pt x="0" y="18361"/>
                    <a:pt x="1747" y="20387"/>
                    <a:pt x="4185" y="21600"/>
                  </a:cubicBezTo>
                  <a:lnTo>
                    <a:pt x="4185" y="20790"/>
                  </a:lnTo>
                  <a:cubicBezTo>
                    <a:pt x="4185" y="12015"/>
                    <a:pt x="11322" y="4319"/>
                    <a:pt x="21600" y="1350"/>
                  </a:cubicBezTo>
                  <a:cubicBezTo>
                    <a:pt x="20207" y="540"/>
                    <a:pt x="18465" y="0"/>
                    <a:pt x="16547" y="0"/>
                  </a:cubicBezTo>
                  <a:close/>
                </a:path>
              </a:pathLst>
            </a:custGeom>
            <a:solidFill>
              <a:srgbClr val="F7F5E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6" name="Google Shape;8977;p94"/>
            <p:cNvSpPr/>
            <p:nvPr/>
          </p:nvSpPr>
          <p:spPr>
            <a:xfrm>
              <a:off x="189697" y="169301"/>
              <a:ext cx="62033" cy="62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5" y="0"/>
                  </a:moveTo>
                  <a:cubicBezTo>
                    <a:pt x="4624" y="0"/>
                    <a:pt x="0" y="4937"/>
                    <a:pt x="0" y="10795"/>
                  </a:cubicBezTo>
                  <a:cubicBezTo>
                    <a:pt x="0" y="16663"/>
                    <a:pt x="4624" y="21600"/>
                    <a:pt x="10795" y="21600"/>
                  </a:cubicBezTo>
                  <a:cubicBezTo>
                    <a:pt x="16663" y="21600"/>
                    <a:pt x="21600" y="16663"/>
                    <a:pt x="21600" y="10795"/>
                  </a:cubicBezTo>
                  <a:cubicBezTo>
                    <a:pt x="21600" y="4937"/>
                    <a:pt x="16663" y="0"/>
                    <a:pt x="10795" y="0"/>
                  </a:cubicBezTo>
                  <a:close/>
                </a:path>
              </a:pathLst>
            </a:custGeom>
            <a:solidFill>
              <a:srgbClr val="F7F5E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7" name="Google Shape;8978;p94"/>
            <p:cNvSpPr/>
            <p:nvPr/>
          </p:nvSpPr>
          <p:spPr>
            <a:xfrm>
              <a:off x="62932" y="169301"/>
              <a:ext cx="62061" cy="62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935" y="0"/>
                    <a:pt x="0" y="4937"/>
                    <a:pt x="0" y="10795"/>
                  </a:cubicBezTo>
                  <a:cubicBezTo>
                    <a:pt x="0" y="16663"/>
                    <a:pt x="4935" y="21600"/>
                    <a:pt x="10800" y="21600"/>
                  </a:cubicBezTo>
                  <a:cubicBezTo>
                    <a:pt x="16969" y="21600"/>
                    <a:pt x="21600" y="16663"/>
                    <a:pt x="21600" y="10795"/>
                  </a:cubicBezTo>
                  <a:cubicBezTo>
                    <a:pt x="21600" y="4937"/>
                    <a:pt x="16969" y="0"/>
                    <a:pt x="10800" y="0"/>
                  </a:cubicBezTo>
                  <a:close/>
                </a:path>
              </a:pathLst>
            </a:custGeom>
            <a:solidFill>
              <a:srgbClr val="F7F5E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8" name="Google Shape;8979;p94"/>
            <p:cNvSpPr/>
            <p:nvPr/>
          </p:nvSpPr>
          <p:spPr>
            <a:xfrm>
              <a:off x="36737" y="22168"/>
              <a:ext cx="241200" cy="336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92" h="21600" fill="norm" stroke="1" extrusionOk="0">
                  <a:moveTo>
                    <a:pt x="13350" y="5342"/>
                  </a:moveTo>
                  <a:cubicBezTo>
                    <a:pt x="13786" y="5342"/>
                    <a:pt x="14151" y="5627"/>
                    <a:pt x="14151" y="5968"/>
                  </a:cubicBezTo>
                  <a:cubicBezTo>
                    <a:pt x="14151" y="6309"/>
                    <a:pt x="13786" y="6594"/>
                    <a:pt x="13350" y="6594"/>
                  </a:cubicBezTo>
                  <a:lnTo>
                    <a:pt x="6440" y="6594"/>
                  </a:lnTo>
                  <a:cubicBezTo>
                    <a:pt x="6004" y="6594"/>
                    <a:pt x="5642" y="6309"/>
                    <a:pt x="5642" y="5968"/>
                  </a:cubicBezTo>
                  <a:cubicBezTo>
                    <a:pt x="5642" y="5627"/>
                    <a:pt x="6004" y="5342"/>
                    <a:pt x="6440" y="5342"/>
                  </a:cubicBezTo>
                  <a:close/>
                  <a:moveTo>
                    <a:pt x="15095" y="8014"/>
                  </a:moveTo>
                  <a:cubicBezTo>
                    <a:pt x="20695" y="8014"/>
                    <a:pt x="20695" y="14778"/>
                    <a:pt x="15095" y="14778"/>
                  </a:cubicBezTo>
                  <a:cubicBezTo>
                    <a:pt x="12987" y="14778"/>
                    <a:pt x="11240" y="13642"/>
                    <a:pt x="10877" y="12050"/>
                  </a:cubicBezTo>
                  <a:lnTo>
                    <a:pt x="8987" y="12050"/>
                  </a:lnTo>
                  <a:cubicBezTo>
                    <a:pt x="8622" y="13642"/>
                    <a:pt x="6805" y="14778"/>
                    <a:pt x="4769" y="14778"/>
                  </a:cubicBezTo>
                  <a:cubicBezTo>
                    <a:pt x="-905" y="14778"/>
                    <a:pt x="-905" y="8014"/>
                    <a:pt x="4769" y="8014"/>
                  </a:cubicBezTo>
                  <a:cubicBezTo>
                    <a:pt x="6877" y="8014"/>
                    <a:pt x="8622" y="9151"/>
                    <a:pt x="8987" y="10742"/>
                  </a:cubicBezTo>
                  <a:lnTo>
                    <a:pt x="10877" y="10742"/>
                  </a:lnTo>
                  <a:cubicBezTo>
                    <a:pt x="11240" y="9151"/>
                    <a:pt x="13059" y="8014"/>
                    <a:pt x="15095" y="8014"/>
                  </a:cubicBezTo>
                  <a:close/>
                  <a:moveTo>
                    <a:pt x="12242" y="15419"/>
                  </a:moveTo>
                  <a:cubicBezTo>
                    <a:pt x="12459" y="15419"/>
                    <a:pt x="12659" y="15489"/>
                    <a:pt x="12768" y="15632"/>
                  </a:cubicBezTo>
                  <a:cubicBezTo>
                    <a:pt x="13278" y="15859"/>
                    <a:pt x="13278" y="16256"/>
                    <a:pt x="12913" y="16541"/>
                  </a:cubicBezTo>
                  <a:cubicBezTo>
                    <a:pt x="12041" y="17165"/>
                    <a:pt x="10949" y="17506"/>
                    <a:pt x="9785" y="17506"/>
                  </a:cubicBezTo>
                  <a:cubicBezTo>
                    <a:pt x="8622" y="17506"/>
                    <a:pt x="7532" y="17165"/>
                    <a:pt x="6805" y="16541"/>
                  </a:cubicBezTo>
                  <a:cubicBezTo>
                    <a:pt x="6440" y="16256"/>
                    <a:pt x="6440" y="15859"/>
                    <a:pt x="6805" y="15632"/>
                  </a:cubicBezTo>
                  <a:cubicBezTo>
                    <a:pt x="6985" y="15489"/>
                    <a:pt x="7205" y="15419"/>
                    <a:pt x="7412" y="15419"/>
                  </a:cubicBezTo>
                  <a:cubicBezTo>
                    <a:pt x="7622" y="15419"/>
                    <a:pt x="7823" y="15489"/>
                    <a:pt x="7969" y="15632"/>
                  </a:cubicBezTo>
                  <a:cubicBezTo>
                    <a:pt x="8476" y="16029"/>
                    <a:pt x="9132" y="16229"/>
                    <a:pt x="9785" y="16229"/>
                  </a:cubicBezTo>
                  <a:cubicBezTo>
                    <a:pt x="10441" y="16229"/>
                    <a:pt x="11094" y="16029"/>
                    <a:pt x="11604" y="15632"/>
                  </a:cubicBezTo>
                  <a:cubicBezTo>
                    <a:pt x="11787" y="15489"/>
                    <a:pt x="12022" y="15419"/>
                    <a:pt x="12242" y="15419"/>
                  </a:cubicBezTo>
                  <a:close/>
                  <a:moveTo>
                    <a:pt x="9859" y="0"/>
                  </a:moveTo>
                  <a:cubicBezTo>
                    <a:pt x="4695" y="0"/>
                    <a:pt x="478" y="3296"/>
                    <a:pt x="478" y="7390"/>
                  </a:cubicBezTo>
                  <a:lnTo>
                    <a:pt x="478" y="11311"/>
                  </a:lnTo>
                  <a:cubicBezTo>
                    <a:pt x="-540" y="13983"/>
                    <a:pt x="113" y="16483"/>
                    <a:pt x="2004" y="18473"/>
                  </a:cubicBezTo>
                  <a:cubicBezTo>
                    <a:pt x="3894" y="20463"/>
                    <a:pt x="6805" y="21600"/>
                    <a:pt x="9859" y="21600"/>
                  </a:cubicBezTo>
                  <a:cubicBezTo>
                    <a:pt x="12987" y="21600"/>
                    <a:pt x="15967" y="20463"/>
                    <a:pt x="17786" y="18473"/>
                  </a:cubicBezTo>
                  <a:cubicBezTo>
                    <a:pt x="19677" y="16541"/>
                    <a:pt x="20333" y="14040"/>
                    <a:pt x="19312" y="11311"/>
                  </a:cubicBezTo>
                  <a:lnTo>
                    <a:pt x="19312" y="7390"/>
                  </a:lnTo>
                  <a:cubicBezTo>
                    <a:pt x="19312" y="5400"/>
                    <a:pt x="18368" y="3524"/>
                    <a:pt x="16623" y="2104"/>
                  </a:cubicBezTo>
                  <a:cubicBezTo>
                    <a:pt x="14804" y="682"/>
                    <a:pt x="12405" y="0"/>
                    <a:pt x="9859" y="0"/>
                  </a:cubicBezTo>
                  <a:close/>
                </a:path>
              </a:pathLst>
            </a:custGeom>
            <a:solidFill>
              <a:srgbClr val="F7F5E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9" name="Google Shape;8980;p94"/>
            <p:cNvSpPr/>
            <p:nvPr/>
          </p:nvSpPr>
          <p:spPr>
            <a:xfrm>
              <a:off x="203876" y="-1"/>
              <a:ext cx="108114" cy="1391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778" y="0"/>
                  </a:moveTo>
                  <a:cubicBezTo>
                    <a:pt x="3007" y="0"/>
                    <a:pt x="1237" y="415"/>
                    <a:pt x="0" y="1100"/>
                  </a:cubicBezTo>
                  <a:cubicBezTo>
                    <a:pt x="3715" y="2201"/>
                    <a:pt x="7082" y="3851"/>
                    <a:pt x="9915" y="6191"/>
                  </a:cubicBezTo>
                  <a:cubicBezTo>
                    <a:pt x="15052" y="10318"/>
                    <a:pt x="17885" y="15544"/>
                    <a:pt x="17885" y="21050"/>
                  </a:cubicBezTo>
                  <a:lnTo>
                    <a:pt x="17885" y="21600"/>
                  </a:lnTo>
                  <a:cubicBezTo>
                    <a:pt x="20184" y="20500"/>
                    <a:pt x="21600" y="18570"/>
                    <a:pt x="21600" y="16369"/>
                  </a:cubicBezTo>
                  <a:cubicBezTo>
                    <a:pt x="21600" y="15134"/>
                    <a:pt x="21246" y="14033"/>
                    <a:pt x="20538" y="13068"/>
                  </a:cubicBezTo>
                  <a:cubicBezTo>
                    <a:pt x="21246" y="11968"/>
                    <a:pt x="21600" y="11007"/>
                    <a:pt x="21600" y="9767"/>
                  </a:cubicBezTo>
                  <a:cubicBezTo>
                    <a:pt x="21600" y="6025"/>
                    <a:pt x="17548" y="3126"/>
                    <a:pt x="13090" y="3126"/>
                  </a:cubicBezTo>
                  <a:cubicBezTo>
                    <a:pt x="12804" y="3126"/>
                    <a:pt x="12511" y="3139"/>
                    <a:pt x="12214" y="3166"/>
                  </a:cubicBezTo>
                  <a:cubicBezTo>
                    <a:pt x="10623" y="1100"/>
                    <a:pt x="7964" y="0"/>
                    <a:pt x="4778" y="0"/>
                  </a:cubicBezTo>
                  <a:close/>
                </a:path>
              </a:pathLst>
            </a:custGeom>
            <a:solidFill>
              <a:srgbClr val="F7F5E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0" name="Google Shape;8981;p94"/>
            <p:cNvSpPr/>
            <p:nvPr/>
          </p:nvSpPr>
          <p:spPr>
            <a:xfrm>
              <a:off x="0" y="173718"/>
              <a:ext cx="21297" cy="68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9017" y="2529"/>
                    <a:pt x="0" y="6731"/>
                    <a:pt x="0" y="11503"/>
                  </a:cubicBezTo>
                  <a:cubicBezTo>
                    <a:pt x="0" y="15715"/>
                    <a:pt x="5421" y="19356"/>
                    <a:pt x="15294" y="21600"/>
                  </a:cubicBezTo>
                  <a:cubicBezTo>
                    <a:pt x="14410" y="16552"/>
                    <a:pt x="17092" y="11503"/>
                    <a:pt x="21600" y="6731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7F5E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72E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719;p70"/>
          <p:cNvSpPr txBox="1"/>
          <p:nvPr>
            <p:ph type="title"/>
          </p:nvPr>
        </p:nvSpPr>
        <p:spPr>
          <a:xfrm>
            <a:off x="719999" y="445025"/>
            <a:ext cx="7704002" cy="572701"/>
          </a:xfrm>
          <a:prstGeom prst="rect">
            <a:avLst/>
          </a:prstGeom>
        </p:spPr>
        <p:txBody>
          <a:bodyPr/>
          <a:lstStyle>
            <a:lvl1pPr defTabSz="822959">
              <a:defRPr sz="2520">
                <a:solidFill>
                  <a:srgbClr val="F7F5ED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Life style preferences diagnosed </a:t>
            </a:r>
          </a:p>
        </p:txBody>
      </p:sp>
      <p:sp>
        <p:nvSpPr>
          <p:cNvPr id="514" name="Google Shape;720;p70"/>
          <p:cNvSpPr txBox="1"/>
          <p:nvPr/>
        </p:nvSpPr>
        <p:spPr>
          <a:xfrm>
            <a:off x="2340138" y="2067101"/>
            <a:ext cx="1986002" cy="41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algn="ctr">
              <a:defRPr b="1">
                <a:solidFill>
                  <a:srgbClr val="F7F5ED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Recidence type</a:t>
            </a:r>
          </a:p>
        </p:txBody>
      </p:sp>
      <p:sp>
        <p:nvSpPr>
          <p:cNvPr id="515" name="Google Shape;722;p70"/>
          <p:cNvSpPr txBox="1"/>
          <p:nvPr/>
        </p:nvSpPr>
        <p:spPr>
          <a:xfrm>
            <a:off x="4817910" y="2067101"/>
            <a:ext cx="1986002" cy="41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algn="ctr">
              <a:defRPr b="1">
                <a:solidFill>
                  <a:srgbClr val="F7F5ED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Family status</a:t>
            </a:r>
          </a:p>
        </p:txBody>
      </p:sp>
      <p:sp>
        <p:nvSpPr>
          <p:cNvPr id="516" name="Google Shape;724;p70"/>
          <p:cNvSpPr txBox="1"/>
          <p:nvPr/>
        </p:nvSpPr>
        <p:spPr>
          <a:xfrm>
            <a:off x="2340088" y="3487723"/>
            <a:ext cx="1986002" cy="41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algn="ctr">
              <a:defRPr b="1">
                <a:solidFill>
                  <a:srgbClr val="F7F5ED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Smoking status</a:t>
            </a:r>
          </a:p>
        </p:txBody>
      </p:sp>
      <p:sp>
        <p:nvSpPr>
          <p:cNvPr id="517" name="Google Shape;726;p70"/>
          <p:cNvSpPr txBox="1"/>
          <p:nvPr/>
        </p:nvSpPr>
        <p:spPr>
          <a:xfrm>
            <a:off x="4817860" y="3487723"/>
            <a:ext cx="1986002" cy="41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algn="ctr">
              <a:defRPr b="1">
                <a:solidFill>
                  <a:srgbClr val="F7F5ED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Work type</a:t>
            </a:r>
          </a:p>
        </p:txBody>
      </p:sp>
      <p:sp>
        <p:nvSpPr>
          <p:cNvPr id="518" name="Google Shape;7835;p92"/>
          <p:cNvSpPr/>
          <p:nvPr/>
        </p:nvSpPr>
        <p:spPr>
          <a:xfrm>
            <a:off x="3156199" y="3147407"/>
            <a:ext cx="353880" cy="3538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8" h="21600" fill="norm" stroke="1" extrusionOk="0">
                <a:moveTo>
                  <a:pt x="11314" y="1318"/>
                </a:moveTo>
                <a:lnTo>
                  <a:pt x="11314" y="2979"/>
                </a:lnTo>
                <a:cubicBezTo>
                  <a:pt x="11314" y="3838"/>
                  <a:pt x="11711" y="4639"/>
                  <a:pt x="12280" y="5212"/>
                </a:cubicBezTo>
                <a:lnTo>
                  <a:pt x="12848" y="5784"/>
                </a:lnTo>
                <a:cubicBezTo>
                  <a:pt x="12393" y="6072"/>
                  <a:pt x="12166" y="6472"/>
                  <a:pt x="12052" y="6815"/>
                </a:cubicBezTo>
                <a:cubicBezTo>
                  <a:pt x="11634" y="6393"/>
                  <a:pt x="11147" y="6194"/>
                  <a:pt x="10665" y="6194"/>
                </a:cubicBezTo>
                <a:cubicBezTo>
                  <a:pt x="10165" y="6194"/>
                  <a:pt x="9672" y="6408"/>
                  <a:pt x="9268" y="6815"/>
                </a:cubicBezTo>
                <a:cubicBezTo>
                  <a:pt x="9041" y="6357"/>
                  <a:pt x="8927" y="6072"/>
                  <a:pt x="8529" y="5728"/>
                </a:cubicBezTo>
                <a:lnTo>
                  <a:pt x="9155" y="5155"/>
                </a:lnTo>
                <a:cubicBezTo>
                  <a:pt x="9723" y="4583"/>
                  <a:pt x="10064" y="3781"/>
                  <a:pt x="10064" y="2921"/>
                </a:cubicBezTo>
                <a:lnTo>
                  <a:pt x="10064" y="1318"/>
                </a:lnTo>
                <a:close/>
                <a:moveTo>
                  <a:pt x="9382" y="0"/>
                </a:moveTo>
                <a:cubicBezTo>
                  <a:pt x="9041" y="0"/>
                  <a:pt x="8756" y="287"/>
                  <a:pt x="8756" y="631"/>
                </a:cubicBezTo>
                <a:lnTo>
                  <a:pt x="8756" y="2979"/>
                </a:lnTo>
                <a:cubicBezTo>
                  <a:pt x="8756" y="3494"/>
                  <a:pt x="8529" y="4010"/>
                  <a:pt x="8188" y="4354"/>
                </a:cubicBezTo>
                <a:lnTo>
                  <a:pt x="7334" y="5212"/>
                </a:lnTo>
                <a:lnTo>
                  <a:pt x="7221" y="5212"/>
                </a:lnTo>
                <a:cubicBezTo>
                  <a:pt x="3924" y="5212"/>
                  <a:pt x="173" y="13460"/>
                  <a:pt x="2" y="17870"/>
                </a:cubicBezTo>
                <a:cubicBezTo>
                  <a:pt x="-54" y="20562"/>
                  <a:pt x="1083" y="21535"/>
                  <a:pt x="2275" y="21535"/>
                </a:cubicBezTo>
                <a:cubicBezTo>
                  <a:pt x="2373" y="21545"/>
                  <a:pt x="2466" y="21551"/>
                  <a:pt x="2560" y="21551"/>
                </a:cubicBezTo>
                <a:cubicBezTo>
                  <a:pt x="3953" y="21551"/>
                  <a:pt x="5027" y="20404"/>
                  <a:pt x="6198" y="19758"/>
                </a:cubicBezTo>
                <a:cubicBezTo>
                  <a:pt x="7221" y="19186"/>
                  <a:pt x="8130" y="18671"/>
                  <a:pt x="8756" y="17755"/>
                </a:cubicBezTo>
                <a:cubicBezTo>
                  <a:pt x="9609" y="16610"/>
                  <a:pt x="10120" y="13803"/>
                  <a:pt x="10120" y="11169"/>
                </a:cubicBezTo>
                <a:lnTo>
                  <a:pt x="7562" y="13745"/>
                </a:lnTo>
                <a:cubicBezTo>
                  <a:pt x="7562" y="13803"/>
                  <a:pt x="7506" y="13803"/>
                  <a:pt x="7506" y="13859"/>
                </a:cubicBezTo>
                <a:cubicBezTo>
                  <a:pt x="7448" y="13974"/>
                  <a:pt x="7448" y="13974"/>
                  <a:pt x="7334" y="13974"/>
                </a:cubicBezTo>
                <a:lnTo>
                  <a:pt x="4947" y="16381"/>
                </a:lnTo>
                <a:cubicBezTo>
                  <a:pt x="4834" y="16495"/>
                  <a:pt x="4664" y="16552"/>
                  <a:pt x="4500" y="16552"/>
                </a:cubicBezTo>
                <a:cubicBezTo>
                  <a:pt x="4337" y="16552"/>
                  <a:pt x="4180" y="16495"/>
                  <a:pt x="4096" y="16381"/>
                </a:cubicBezTo>
                <a:cubicBezTo>
                  <a:pt x="3868" y="16152"/>
                  <a:pt x="3868" y="15750"/>
                  <a:pt x="4096" y="15521"/>
                </a:cubicBezTo>
                <a:lnTo>
                  <a:pt x="6142" y="13460"/>
                </a:lnTo>
                <a:lnTo>
                  <a:pt x="5346" y="12658"/>
                </a:lnTo>
                <a:cubicBezTo>
                  <a:pt x="5232" y="12543"/>
                  <a:pt x="5175" y="12371"/>
                  <a:pt x="5175" y="12256"/>
                </a:cubicBezTo>
                <a:cubicBezTo>
                  <a:pt x="5175" y="12085"/>
                  <a:pt x="5232" y="11971"/>
                  <a:pt x="5288" y="11798"/>
                </a:cubicBezTo>
                <a:cubicBezTo>
                  <a:pt x="5409" y="11678"/>
                  <a:pt x="5577" y="11605"/>
                  <a:pt x="5741" y="11605"/>
                </a:cubicBezTo>
                <a:cubicBezTo>
                  <a:pt x="5889" y="11605"/>
                  <a:pt x="6033" y="11663"/>
                  <a:pt x="6142" y="11798"/>
                </a:cubicBezTo>
                <a:lnTo>
                  <a:pt x="6993" y="12600"/>
                </a:lnTo>
                <a:lnTo>
                  <a:pt x="9950" y="9566"/>
                </a:lnTo>
                <a:lnTo>
                  <a:pt x="9779" y="8304"/>
                </a:lnTo>
                <a:lnTo>
                  <a:pt x="10234" y="7790"/>
                </a:lnTo>
                <a:cubicBezTo>
                  <a:pt x="10347" y="7675"/>
                  <a:pt x="10519" y="7617"/>
                  <a:pt x="10681" y="7617"/>
                </a:cubicBezTo>
                <a:cubicBezTo>
                  <a:pt x="10845" y="7617"/>
                  <a:pt x="11000" y="7675"/>
                  <a:pt x="11087" y="7790"/>
                </a:cubicBezTo>
                <a:lnTo>
                  <a:pt x="11598" y="8304"/>
                </a:lnTo>
                <a:cubicBezTo>
                  <a:pt x="11542" y="8706"/>
                  <a:pt x="11484" y="9108"/>
                  <a:pt x="11370" y="9566"/>
                </a:cubicBezTo>
                <a:lnTo>
                  <a:pt x="14441" y="12658"/>
                </a:lnTo>
                <a:lnTo>
                  <a:pt x="15237" y="11856"/>
                </a:lnTo>
                <a:cubicBezTo>
                  <a:pt x="15350" y="11771"/>
                  <a:pt x="15506" y="11727"/>
                  <a:pt x="15662" y="11727"/>
                </a:cubicBezTo>
                <a:cubicBezTo>
                  <a:pt x="15819" y="11727"/>
                  <a:pt x="15975" y="11771"/>
                  <a:pt x="16088" y="11856"/>
                </a:cubicBezTo>
                <a:cubicBezTo>
                  <a:pt x="16316" y="12085"/>
                  <a:pt x="16316" y="12543"/>
                  <a:pt x="16088" y="12714"/>
                </a:cubicBezTo>
                <a:lnTo>
                  <a:pt x="15293" y="13516"/>
                </a:lnTo>
                <a:lnTo>
                  <a:pt x="17339" y="15579"/>
                </a:lnTo>
                <a:cubicBezTo>
                  <a:pt x="17566" y="15808"/>
                  <a:pt x="17566" y="16266"/>
                  <a:pt x="17339" y="16437"/>
                </a:cubicBezTo>
                <a:cubicBezTo>
                  <a:pt x="17254" y="16552"/>
                  <a:pt x="17097" y="16610"/>
                  <a:pt x="16934" y="16610"/>
                </a:cubicBezTo>
                <a:cubicBezTo>
                  <a:pt x="16770" y="16610"/>
                  <a:pt x="16601" y="16552"/>
                  <a:pt x="16487" y="16437"/>
                </a:cubicBezTo>
                <a:lnTo>
                  <a:pt x="11314" y="11225"/>
                </a:lnTo>
                <a:cubicBezTo>
                  <a:pt x="11257" y="13859"/>
                  <a:pt x="11825" y="16666"/>
                  <a:pt x="12678" y="17812"/>
                </a:cubicBezTo>
                <a:cubicBezTo>
                  <a:pt x="13303" y="18728"/>
                  <a:pt x="14214" y="19300"/>
                  <a:pt x="15237" y="19817"/>
                </a:cubicBezTo>
                <a:cubicBezTo>
                  <a:pt x="16427" y="20526"/>
                  <a:pt x="17465" y="21600"/>
                  <a:pt x="18937" y="21600"/>
                </a:cubicBezTo>
                <a:cubicBezTo>
                  <a:pt x="19009" y="21600"/>
                  <a:pt x="19083" y="21598"/>
                  <a:pt x="19157" y="21593"/>
                </a:cubicBezTo>
                <a:cubicBezTo>
                  <a:pt x="19841" y="21535"/>
                  <a:pt x="21546" y="21135"/>
                  <a:pt x="21432" y="17984"/>
                </a:cubicBezTo>
                <a:cubicBezTo>
                  <a:pt x="21147" y="13401"/>
                  <a:pt x="17396" y="5155"/>
                  <a:pt x="14100" y="5155"/>
                </a:cubicBezTo>
                <a:lnTo>
                  <a:pt x="13929" y="5155"/>
                </a:lnTo>
                <a:lnTo>
                  <a:pt x="13133" y="4296"/>
                </a:lnTo>
                <a:cubicBezTo>
                  <a:pt x="12734" y="3952"/>
                  <a:pt x="12507" y="3438"/>
                  <a:pt x="12507" y="2921"/>
                </a:cubicBezTo>
                <a:lnTo>
                  <a:pt x="12507" y="631"/>
                </a:lnTo>
                <a:cubicBezTo>
                  <a:pt x="12507" y="287"/>
                  <a:pt x="12224" y="0"/>
                  <a:pt x="11883" y="0"/>
                </a:cubicBezTo>
                <a:close/>
              </a:path>
            </a:pathLst>
          </a:custGeom>
          <a:solidFill>
            <a:srgbClr val="F7F5ED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F7F5ED"/>
                </a:solidFill>
              </a:defRPr>
            </a:pPr>
          </a:p>
        </p:txBody>
      </p:sp>
      <p:grpSp>
        <p:nvGrpSpPr>
          <p:cNvPr id="521" name="Google Shape;8636;p94"/>
          <p:cNvGrpSpPr/>
          <p:nvPr/>
        </p:nvGrpSpPr>
        <p:grpSpPr>
          <a:xfrm>
            <a:off x="5634893" y="1689718"/>
            <a:ext cx="352036" cy="353586"/>
            <a:chOff x="0" y="0"/>
            <a:chExt cx="352034" cy="353584"/>
          </a:xfrm>
        </p:grpSpPr>
        <p:sp>
          <p:nvSpPr>
            <p:cNvPr id="519" name="Google Shape;8637;p94"/>
            <p:cNvSpPr/>
            <p:nvPr/>
          </p:nvSpPr>
          <p:spPr>
            <a:xfrm>
              <a:off x="0" y="104170"/>
              <a:ext cx="352035" cy="249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5" h="21600" fill="norm" stroke="1" extrusionOk="0">
                  <a:moveTo>
                    <a:pt x="10829" y="0"/>
                  </a:moveTo>
                  <a:cubicBezTo>
                    <a:pt x="8327" y="0"/>
                    <a:pt x="6172" y="2730"/>
                    <a:pt x="5823" y="6124"/>
                  </a:cubicBezTo>
                  <a:cubicBezTo>
                    <a:pt x="5764" y="6620"/>
                    <a:pt x="6056" y="7117"/>
                    <a:pt x="6462" y="7117"/>
                  </a:cubicBezTo>
                  <a:lnTo>
                    <a:pt x="10189" y="7117"/>
                  </a:lnTo>
                  <a:lnTo>
                    <a:pt x="10189" y="9021"/>
                  </a:lnTo>
                  <a:lnTo>
                    <a:pt x="4426" y="9021"/>
                  </a:lnTo>
                  <a:cubicBezTo>
                    <a:pt x="3435" y="9021"/>
                    <a:pt x="2563" y="10261"/>
                    <a:pt x="2563" y="11670"/>
                  </a:cubicBezTo>
                  <a:lnTo>
                    <a:pt x="2563" y="12744"/>
                  </a:lnTo>
                  <a:cubicBezTo>
                    <a:pt x="1107" y="13159"/>
                    <a:pt x="0" y="14980"/>
                    <a:pt x="0" y="17215"/>
                  </a:cubicBezTo>
                  <a:cubicBezTo>
                    <a:pt x="0" y="19698"/>
                    <a:pt x="1399" y="21600"/>
                    <a:pt x="3145" y="21600"/>
                  </a:cubicBezTo>
                  <a:cubicBezTo>
                    <a:pt x="4891" y="21600"/>
                    <a:pt x="6288" y="19698"/>
                    <a:pt x="6288" y="17215"/>
                  </a:cubicBezTo>
                  <a:cubicBezTo>
                    <a:pt x="6288" y="14980"/>
                    <a:pt x="5181" y="13241"/>
                    <a:pt x="3727" y="12744"/>
                  </a:cubicBezTo>
                  <a:lnTo>
                    <a:pt x="3727" y="11670"/>
                  </a:lnTo>
                  <a:cubicBezTo>
                    <a:pt x="3727" y="11173"/>
                    <a:pt x="4017" y="10758"/>
                    <a:pt x="4367" y="10758"/>
                  </a:cubicBezTo>
                  <a:lnTo>
                    <a:pt x="10130" y="10758"/>
                  </a:lnTo>
                  <a:lnTo>
                    <a:pt x="10130" y="12663"/>
                  </a:lnTo>
                  <a:cubicBezTo>
                    <a:pt x="8676" y="13075"/>
                    <a:pt x="7569" y="14898"/>
                    <a:pt x="7569" y="17050"/>
                  </a:cubicBezTo>
                  <a:cubicBezTo>
                    <a:pt x="7569" y="19532"/>
                    <a:pt x="8966" y="21519"/>
                    <a:pt x="10712" y="21519"/>
                  </a:cubicBezTo>
                  <a:cubicBezTo>
                    <a:pt x="12458" y="21519"/>
                    <a:pt x="13857" y="19532"/>
                    <a:pt x="13857" y="17050"/>
                  </a:cubicBezTo>
                  <a:cubicBezTo>
                    <a:pt x="13857" y="14898"/>
                    <a:pt x="12750" y="13159"/>
                    <a:pt x="11294" y="12663"/>
                  </a:cubicBezTo>
                  <a:lnTo>
                    <a:pt x="11294" y="10758"/>
                  </a:lnTo>
                  <a:lnTo>
                    <a:pt x="17058" y="10758"/>
                  </a:lnTo>
                  <a:cubicBezTo>
                    <a:pt x="17407" y="10758"/>
                    <a:pt x="17699" y="11173"/>
                    <a:pt x="17699" y="11670"/>
                  </a:cubicBezTo>
                  <a:lnTo>
                    <a:pt x="17699" y="12744"/>
                  </a:lnTo>
                  <a:cubicBezTo>
                    <a:pt x="16243" y="13159"/>
                    <a:pt x="15138" y="14980"/>
                    <a:pt x="15138" y="17215"/>
                  </a:cubicBezTo>
                  <a:cubicBezTo>
                    <a:pt x="15138" y="19698"/>
                    <a:pt x="16535" y="21600"/>
                    <a:pt x="18281" y="21600"/>
                  </a:cubicBezTo>
                  <a:cubicBezTo>
                    <a:pt x="20027" y="21600"/>
                    <a:pt x="21424" y="19698"/>
                    <a:pt x="21424" y="17215"/>
                  </a:cubicBezTo>
                  <a:cubicBezTo>
                    <a:pt x="21600" y="14980"/>
                    <a:pt x="20610" y="13159"/>
                    <a:pt x="19155" y="12744"/>
                  </a:cubicBezTo>
                  <a:lnTo>
                    <a:pt x="19155" y="11670"/>
                  </a:lnTo>
                  <a:cubicBezTo>
                    <a:pt x="19155" y="10261"/>
                    <a:pt x="18281" y="9021"/>
                    <a:pt x="17233" y="9021"/>
                  </a:cubicBezTo>
                  <a:lnTo>
                    <a:pt x="11527" y="9021"/>
                  </a:lnTo>
                  <a:lnTo>
                    <a:pt x="11527" y="7117"/>
                  </a:lnTo>
                  <a:lnTo>
                    <a:pt x="15195" y="7117"/>
                  </a:lnTo>
                  <a:cubicBezTo>
                    <a:pt x="15604" y="7117"/>
                    <a:pt x="15894" y="6620"/>
                    <a:pt x="15894" y="6124"/>
                  </a:cubicBezTo>
                  <a:cubicBezTo>
                    <a:pt x="15487" y="2564"/>
                    <a:pt x="13392" y="0"/>
                    <a:pt x="10829" y="0"/>
                  </a:cubicBezTo>
                  <a:close/>
                </a:path>
              </a:pathLst>
            </a:custGeom>
            <a:solidFill>
              <a:srgbClr val="F7F5E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0" name="Google Shape;8638;p94"/>
            <p:cNvSpPr/>
            <p:nvPr/>
          </p:nvSpPr>
          <p:spPr>
            <a:xfrm>
              <a:off x="136689" y="0"/>
              <a:ext cx="83149" cy="84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70" y="0"/>
                  </a:moveTo>
                  <a:cubicBezTo>
                    <a:pt x="4965" y="0"/>
                    <a:pt x="0" y="4909"/>
                    <a:pt x="0" y="10800"/>
                  </a:cubicBezTo>
                  <a:cubicBezTo>
                    <a:pt x="0" y="16691"/>
                    <a:pt x="4965" y="21600"/>
                    <a:pt x="10670" y="21600"/>
                  </a:cubicBezTo>
                  <a:cubicBezTo>
                    <a:pt x="16628" y="21600"/>
                    <a:pt x="21600" y="16691"/>
                    <a:pt x="21600" y="10800"/>
                  </a:cubicBezTo>
                  <a:cubicBezTo>
                    <a:pt x="21600" y="4909"/>
                    <a:pt x="16628" y="0"/>
                    <a:pt x="10670" y="0"/>
                  </a:cubicBezTo>
                  <a:close/>
                </a:path>
              </a:pathLst>
            </a:custGeom>
            <a:solidFill>
              <a:srgbClr val="F7F5E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522" name="Google Shape;8050;p93"/>
          <p:cNvSpPr/>
          <p:nvPr/>
        </p:nvSpPr>
        <p:spPr>
          <a:xfrm>
            <a:off x="3149971" y="1682894"/>
            <a:ext cx="366336" cy="3672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690" y="1501"/>
                </a:moveTo>
                <a:lnTo>
                  <a:pt x="15690" y="2894"/>
                </a:lnTo>
                <a:lnTo>
                  <a:pt x="5804" y="2894"/>
                </a:lnTo>
                <a:lnTo>
                  <a:pt x="5804" y="1501"/>
                </a:lnTo>
                <a:close/>
                <a:moveTo>
                  <a:pt x="7201" y="5681"/>
                </a:moveTo>
                <a:lnTo>
                  <a:pt x="7201" y="7129"/>
                </a:lnTo>
                <a:lnTo>
                  <a:pt x="5804" y="7129"/>
                </a:lnTo>
                <a:lnTo>
                  <a:pt x="5804" y="5681"/>
                </a:lnTo>
                <a:close/>
                <a:moveTo>
                  <a:pt x="11446" y="5681"/>
                </a:moveTo>
                <a:lnTo>
                  <a:pt x="11446" y="7129"/>
                </a:lnTo>
                <a:lnTo>
                  <a:pt x="10049" y="7129"/>
                </a:lnTo>
                <a:lnTo>
                  <a:pt x="10049" y="5681"/>
                </a:lnTo>
                <a:close/>
                <a:moveTo>
                  <a:pt x="15690" y="5681"/>
                </a:moveTo>
                <a:lnTo>
                  <a:pt x="15690" y="7129"/>
                </a:lnTo>
                <a:lnTo>
                  <a:pt x="14239" y="7129"/>
                </a:lnTo>
                <a:lnTo>
                  <a:pt x="14239" y="5681"/>
                </a:lnTo>
                <a:close/>
                <a:moveTo>
                  <a:pt x="7201" y="8522"/>
                </a:moveTo>
                <a:lnTo>
                  <a:pt x="7201" y="9915"/>
                </a:lnTo>
                <a:lnTo>
                  <a:pt x="5804" y="9915"/>
                </a:lnTo>
                <a:lnTo>
                  <a:pt x="5804" y="8522"/>
                </a:lnTo>
                <a:close/>
                <a:moveTo>
                  <a:pt x="11446" y="8522"/>
                </a:moveTo>
                <a:lnTo>
                  <a:pt x="11446" y="9915"/>
                </a:lnTo>
                <a:lnTo>
                  <a:pt x="10049" y="9915"/>
                </a:lnTo>
                <a:lnTo>
                  <a:pt x="10049" y="8522"/>
                </a:lnTo>
                <a:close/>
                <a:moveTo>
                  <a:pt x="15690" y="8522"/>
                </a:moveTo>
                <a:lnTo>
                  <a:pt x="15690" y="9915"/>
                </a:lnTo>
                <a:lnTo>
                  <a:pt x="14239" y="9915"/>
                </a:lnTo>
                <a:lnTo>
                  <a:pt x="14239" y="8522"/>
                </a:lnTo>
                <a:close/>
                <a:moveTo>
                  <a:pt x="7201" y="11309"/>
                </a:moveTo>
                <a:lnTo>
                  <a:pt x="7201" y="12757"/>
                </a:lnTo>
                <a:lnTo>
                  <a:pt x="5804" y="12757"/>
                </a:lnTo>
                <a:lnTo>
                  <a:pt x="5804" y="11309"/>
                </a:lnTo>
                <a:close/>
                <a:moveTo>
                  <a:pt x="11446" y="11309"/>
                </a:moveTo>
                <a:lnTo>
                  <a:pt x="11446" y="12757"/>
                </a:lnTo>
                <a:lnTo>
                  <a:pt x="10049" y="12757"/>
                </a:lnTo>
                <a:lnTo>
                  <a:pt x="10049" y="11309"/>
                </a:lnTo>
                <a:close/>
                <a:moveTo>
                  <a:pt x="15690" y="11309"/>
                </a:moveTo>
                <a:lnTo>
                  <a:pt x="15690" y="12757"/>
                </a:lnTo>
                <a:lnTo>
                  <a:pt x="14239" y="12757"/>
                </a:lnTo>
                <a:lnTo>
                  <a:pt x="14239" y="11309"/>
                </a:lnTo>
                <a:close/>
                <a:moveTo>
                  <a:pt x="2956" y="15543"/>
                </a:moveTo>
                <a:lnTo>
                  <a:pt x="2956" y="20259"/>
                </a:lnTo>
                <a:lnTo>
                  <a:pt x="1397" y="20259"/>
                </a:lnTo>
                <a:lnTo>
                  <a:pt x="1397" y="15543"/>
                </a:lnTo>
                <a:close/>
                <a:moveTo>
                  <a:pt x="10049" y="15543"/>
                </a:moveTo>
                <a:lnTo>
                  <a:pt x="10049" y="20259"/>
                </a:lnTo>
                <a:lnTo>
                  <a:pt x="7201" y="20259"/>
                </a:lnTo>
                <a:lnTo>
                  <a:pt x="7201" y="15543"/>
                </a:lnTo>
                <a:close/>
                <a:moveTo>
                  <a:pt x="14239" y="15543"/>
                </a:moveTo>
                <a:lnTo>
                  <a:pt x="14239" y="20259"/>
                </a:lnTo>
                <a:lnTo>
                  <a:pt x="11446" y="20259"/>
                </a:lnTo>
                <a:lnTo>
                  <a:pt x="11446" y="15543"/>
                </a:lnTo>
                <a:close/>
                <a:moveTo>
                  <a:pt x="20096" y="15543"/>
                </a:moveTo>
                <a:lnTo>
                  <a:pt x="20096" y="20259"/>
                </a:lnTo>
                <a:lnTo>
                  <a:pt x="18429" y="20259"/>
                </a:lnTo>
                <a:lnTo>
                  <a:pt x="18429" y="15543"/>
                </a:lnTo>
                <a:close/>
                <a:moveTo>
                  <a:pt x="5105" y="0"/>
                </a:moveTo>
                <a:cubicBezTo>
                  <a:pt x="4729" y="0"/>
                  <a:pt x="4460" y="322"/>
                  <a:pt x="4460" y="696"/>
                </a:cubicBezTo>
                <a:lnTo>
                  <a:pt x="4460" y="2840"/>
                </a:lnTo>
                <a:lnTo>
                  <a:pt x="3762" y="2840"/>
                </a:lnTo>
                <a:cubicBezTo>
                  <a:pt x="3385" y="2840"/>
                  <a:pt x="3063" y="3161"/>
                  <a:pt x="3063" y="3537"/>
                </a:cubicBezTo>
                <a:lnTo>
                  <a:pt x="3063" y="14150"/>
                </a:lnTo>
                <a:lnTo>
                  <a:pt x="699" y="14150"/>
                </a:lnTo>
                <a:cubicBezTo>
                  <a:pt x="269" y="14150"/>
                  <a:pt x="0" y="14471"/>
                  <a:pt x="0" y="14793"/>
                </a:cubicBezTo>
                <a:lnTo>
                  <a:pt x="0" y="20902"/>
                </a:lnTo>
                <a:cubicBezTo>
                  <a:pt x="0" y="21333"/>
                  <a:pt x="377" y="21600"/>
                  <a:pt x="699" y="21600"/>
                </a:cubicBezTo>
                <a:lnTo>
                  <a:pt x="20902" y="21600"/>
                </a:lnTo>
                <a:cubicBezTo>
                  <a:pt x="21332" y="21600"/>
                  <a:pt x="21600" y="21226"/>
                  <a:pt x="21600" y="20902"/>
                </a:cubicBezTo>
                <a:lnTo>
                  <a:pt x="21600" y="14793"/>
                </a:lnTo>
                <a:cubicBezTo>
                  <a:pt x="21493" y="14417"/>
                  <a:pt x="21225" y="14150"/>
                  <a:pt x="20848" y="14150"/>
                </a:cubicBezTo>
                <a:lnTo>
                  <a:pt x="18484" y="14150"/>
                </a:lnTo>
                <a:lnTo>
                  <a:pt x="18484" y="3537"/>
                </a:lnTo>
                <a:cubicBezTo>
                  <a:pt x="18484" y="3161"/>
                  <a:pt x="18162" y="2840"/>
                  <a:pt x="17839" y="2840"/>
                </a:cubicBezTo>
                <a:lnTo>
                  <a:pt x="17087" y="2840"/>
                </a:lnTo>
                <a:lnTo>
                  <a:pt x="17087" y="696"/>
                </a:lnTo>
                <a:cubicBezTo>
                  <a:pt x="17087" y="267"/>
                  <a:pt x="16765" y="0"/>
                  <a:pt x="16388" y="0"/>
                </a:cubicBezTo>
                <a:close/>
              </a:path>
            </a:pathLst>
          </a:custGeom>
          <a:solidFill>
            <a:srgbClr val="F7F5ED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527" name="Google Shape;7969;p93"/>
          <p:cNvGrpSpPr/>
          <p:nvPr/>
        </p:nvGrpSpPr>
        <p:grpSpPr>
          <a:xfrm>
            <a:off x="5627229" y="3145733"/>
            <a:ext cx="367364" cy="357225"/>
            <a:chOff x="0" y="0"/>
            <a:chExt cx="367363" cy="357224"/>
          </a:xfrm>
        </p:grpSpPr>
        <p:sp>
          <p:nvSpPr>
            <p:cNvPr id="523" name="Google Shape;7970;p93"/>
            <p:cNvSpPr/>
            <p:nvPr/>
          </p:nvSpPr>
          <p:spPr>
            <a:xfrm>
              <a:off x="75638" y="250606"/>
              <a:ext cx="92041" cy="34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02" y="0"/>
                  </a:moveTo>
                  <a:cubicBezTo>
                    <a:pt x="5560" y="0"/>
                    <a:pt x="1283" y="9095"/>
                    <a:pt x="0" y="21600"/>
                  </a:cubicBezTo>
                  <a:lnTo>
                    <a:pt x="21600" y="21600"/>
                  </a:lnTo>
                  <a:cubicBezTo>
                    <a:pt x="20527" y="9672"/>
                    <a:pt x="16034" y="0"/>
                    <a:pt x="10902" y="0"/>
                  </a:cubicBezTo>
                  <a:close/>
                </a:path>
              </a:pathLst>
            </a:custGeom>
            <a:solidFill>
              <a:srgbClr val="F7F5E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4" name="Google Shape;7971;p93"/>
            <p:cNvSpPr/>
            <p:nvPr/>
          </p:nvSpPr>
          <p:spPr>
            <a:xfrm>
              <a:off x="97336" y="179769"/>
              <a:ext cx="47294" cy="47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91" h="21600" fill="norm" stroke="1" extrusionOk="0">
                  <a:moveTo>
                    <a:pt x="9975" y="0"/>
                  </a:moveTo>
                  <a:cubicBezTo>
                    <a:pt x="9052" y="0"/>
                    <a:pt x="8092" y="106"/>
                    <a:pt x="7144" y="304"/>
                  </a:cubicBezTo>
                  <a:cubicBezTo>
                    <a:pt x="3602" y="1558"/>
                    <a:pt x="858" y="4053"/>
                    <a:pt x="459" y="7790"/>
                  </a:cubicBezTo>
                  <a:cubicBezTo>
                    <a:pt x="-713" y="11962"/>
                    <a:pt x="459" y="15698"/>
                    <a:pt x="2816" y="18616"/>
                  </a:cubicBezTo>
                  <a:cubicBezTo>
                    <a:pt x="4837" y="20438"/>
                    <a:pt x="7481" y="21600"/>
                    <a:pt x="10137" y="21600"/>
                  </a:cubicBezTo>
                  <a:cubicBezTo>
                    <a:pt x="11110" y="21600"/>
                    <a:pt x="12082" y="21442"/>
                    <a:pt x="13030" y="21111"/>
                  </a:cubicBezTo>
                  <a:cubicBezTo>
                    <a:pt x="16572" y="20280"/>
                    <a:pt x="19316" y="17784"/>
                    <a:pt x="20101" y="14035"/>
                  </a:cubicBezTo>
                  <a:cubicBezTo>
                    <a:pt x="20887" y="9876"/>
                    <a:pt x="20101" y="6126"/>
                    <a:pt x="17358" y="3222"/>
                  </a:cubicBezTo>
                  <a:cubicBezTo>
                    <a:pt x="15574" y="1017"/>
                    <a:pt x="12881" y="0"/>
                    <a:pt x="9975" y="0"/>
                  </a:cubicBezTo>
                  <a:close/>
                </a:path>
              </a:pathLst>
            </a:custGeom>
            <a:solidFill>
              <a:srgbClr val="F7F5E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5" name="Google Shape;7972;p93"/>
            <p:cNvSpPr/>
            <p:nvPr/>
          </p:nvSpPr>
          <p:spPr>
            <a:xfrm>
              <a:off x="0" y="0"/>
              <a:ext cx="367364" cy="357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1" h="21600" fill="norm" stroke="1" extrusionOk="0">
                  <a:moveTo>
                    <a:pt x="10880" y="1434"/>
                  </a:moveTo>
                  <a:cubicBezTo>
                    <a:pt x="11679" y="1434"/>
                    <a:pt x="12267" y="2039"/>
                    <a:pt x="12267" y="2867"/>
                  </a:cubicBezTo>
                  <a:lnTo>
                    <a:pt x="12267" y="7220"/>
                  </a:lnTo>
                  <a:lnTo>
                    <a:pt x="9494" y="7220"/>
                  </a:lnTo>
                  <a:lnTo>
                    <a:pt x="9494" y="2867"/>
                  </a:lnTo>
                  <a:cubicBezTo>
                    <a:pt x="9494" y="2039"/>
                    <a:pt x="10080" y="1434"/>
                    <a:pt x="10880" y="1434"/>
                  </a:cubicBezTo>
                  <a:close/>
                  <a:moveTo>
                    <a:pt x="18080" y="11571"/>
                  </a:moveTo>
                  <a:cubicBezTo>
                    <a:pt x="18453" y="11571"/>
                    <a:pt x="18720" y="11902"/>
                    <a:pt x="18720" y="12232"/>
                  </a:cubicBezTo>
                  <a:cubicBezTo>
                    <a:pt x="18827" y="12675"/>
                    <a:pt x="18453" y="13005"/>
                    <a:pt x="18080" y="13005"/>
                  </a:cubicBezTo>
                  <a:lnTo>
                    <a:pt x="13867" y="13005"/>
                  </a:lnTo>
                  <a:cubicBezTo>
                    <a:pt x="13493" y="13005"/>
                    <a:pt x="13120" y="12675"/>
                    <a:pt x="13120" y="12232"/>
                  </a:cubicBezTo>
                  <a:cubicBezTo>
                    <a:pt x="13120" y="11792"/>
                    <a:pt x="13493" y="11571"/>
                    <a:pt x="13867" y="11571"/>
                  </a:cubicBezTo>
                  <a:close/>
                  <a:moveTo>
                    <a:pt x="18080" y="14438"/>
                  </a:moveTo>
                  <a:cubicBezTo>
                    <a:pt x="18453" y="14438"/>
                    <a:pt x="18720" y="14768"/>
                    <a:pt x="18720" y="15209"/>
                  </a:cubicBezTo>
                  <a:cubicBezTo>
                    <a:pt x="18827" y="15540"/>
                    <a:pt x="18453" y="15870"/>
                    <a:pt x="18080" y="15870"/>
                  </a:cubicBezTo>
                  <a:lnTo>
                    <a:pt x="13867" y="15870"/>
                  </a:lnTo>
                  <a:cubicBezTo>
                    <a:pt x="13493" y="15870"/>
                    <a:pt x="13120" y="15540"/>
                    <a:pt x="13120" y="15209"/>
                  </a:cubicBezTo>
                  <a:cubicBezTo>
                    <a:pt x="13120" y="14768"/>
                    <a:pt x="13493" y="14438"/>
                    <a:pt x="13867" y="14438"/>
                  </a:cubicBezTo>
                  <a:close/>
                  <a:moveTo>
                    <a:pt x="7164" y="9375"/>
                  </a:moveTo>
                  <a:cubicBezTo>
                    <a:pt x="7906" y="9375"/>
                    <a:pt x="8602" y="9674"/>
                    <a:pt x="9120" y="10249"/>
                  </a:cubicBezTo>
                  <a:cubicBezTo>
                    <a:pt x="9866" y="11020"/>
                    <a:pt x="10134" y="12012"/>
                    <a:pt x="9866" y="13060"/>
                  </a:cubicBezTo>
                  <a:cubicBezTo>
                    <a:pt x="9760" y="13556"/>
                    <a:pt x="9546" y="13941"/>
                    <a:pt x="9226" y="14328"/>
                  </a:cubicBezTo>
                  <a:cubicBezTo>
                    <a:pt x="10454" y="15043"/>
                    <a:pt x="11360" y="16421"/>
                    <a:pt x="11360" y="18074"/>
                  </a:cubicBezTo>
                  <a:cubicBezTo>
                    <a:pt x="11360" y="18461"/>
                    <a:pt x="10987" y="18791"/>
                    <a:pt x="10613" y="18791"/>
                  </a:cubicBezTo>
                  <a:lnTo>
                    <a:pt x="3626" y="18791"/>
                  </a:lnTo>
                  <a:cubicBezTo>
                    <a:pt x="3200" y="18791"/>
                    <a:pt x="2932" y="18461"/>
                    <a:pt x="2932" y="18020"/>
                  </a:cubicBezTo>
                  <a:cubicBezTo>
                    <a:pt x="2932" y="16365"/>
                    <a:pt x="3787" y="14989"/>
                    <a:pt x="5119" y="14218"/>
                  </a:cubicBezTo>
                  <a:cubicBezTo>
                    <a:pt x="4479" y="13446"/>
                    <a:pt x="4214" y="12455"/>
                    <a:pt x="4479" y="11461"/>
                  </a:cubicBezTo>
                  <a:cubicBezTo>
                    <a:pt x="4747" y="10525"/>
                    <a:pt x="5494" y="9754"/>
                    <a:pt x="6399" y="9478"/>
                  </a:cubicBezTo>
                  <a:cubicBezTo>
                    <a:pt x="6657" y="9408"/>
                    <a:pt x="6912" y="9375"/>
                    <a:pt x="7164" y="9375"/>
                  </a:cubicBezTo>
                  <a:close/>
                  <a:moveTo>
                    <a:pt x="18080" y="17303"/>
                  </a:moveTo>
                  <a:cubicBezTo>
                    <a:pt x="18453" y="17303"/>
                    <a:pt x="18720" y="17688"/>
                    <a:pt x="18720" y="18020"/>
                  </a:cubicBezTo>
                  <a:cubicBezTo>
                    <a:pt x="18827" y="18461"/>
                    <a:pt x="18453" y="18791"/>
                    <a:pt x="18080" y="18791"/>
                  </a:cubicBezTo>
                  <a:lnTo>
                    <a:pt x="13867" y="18791"/>
                  </a:lnTo>
                  <a:cubicBezTo>
                    <a:pt x="13493" y="18791"/>
                    <a:pt x="13120" y="18461"/>
                    <a:pt x="13120" y="18020"/>
                  </a:cubicBezTo>
                  <a:cubicBezTo>
                    <a:pt x="13120" y="17577"/>
                    <a:pt x="13493" y="17303"/>
                    <a:pt x="13867" y="17303"/>
                  </a:cubicBezTo>
                  <a:close/>
                  <a:moveTo>
                    <a:pt x="10826" y="0"/>
                  </a:moveTo>
                  <a:cubicBezTo>
                    <a:pt x="9281" y="0"/>
                    <a:pt x="7999" y="1268"/>
                    <a:pt x="7999" y="2867"/>
                  </a:cubicBezTo>
                  <a:lnTo>
                    <a:pt x="7999" y="4299"/>
                  </a:lnTo>
                  <a:lnTo>
                    <a:pt x="2133" y="4299"/>
                  </a:lnTo>
                  <a:cubicBezTo>
                    <a:pt x="1012" y="4299"/>
                    <a:pt x="0" y="5291"/>
                    <a:pt x="0" y="6447"/>
                  </a:cubicBezTo>
                  <a:lnTo>
                    <a:pt x="0" y="19452"/>
                  </a:lnTo>
                  <a:cubicBezTo>
                    <a:pt x="0" y="20664"/>
                    <a:pt x="960" y="21600"/>
                    <a:pt x="2133" y="21600"/>
                  </a:cubicBezTo>
                  <a:lnTo>
                    <a:pt x="19413" y="21600"/>
                  </a:lnTo>
                  <a:cubicBezTo>
                    <a:pt x="20533" y="21600"/>
                    <a:pt x="21493" y="20664"/>
                    <a:pt x="21493" y="19452"/>
                  </a:cubicBezTo>
                  <a:lnTo>
                    <a:pt x="21493" y="6447"/>
                  </a:lnTo>
                  <a:cubicBezTo>
                    <a:pt x="21600" y="5291"/>
                    <a:pt x="20588" y="4299"/>
                    <a:pt x="19467" y="4299"/>
                  </a:cubicBezTo>
                  <a:lnTo>
                    <a:pt x="13599" y="4299"/>
                  </a:lnTo>
                  <a:lnTo>
                    <a:pt x="13599" y="2867"/>
                  </a:lnTo>
                  <a:cubicBezTo>
                    <a:pt x="13599" y="1268"/>
                    <a:pt x="12319" y="0"/>
                    <a:pt x="10826" y="0"/>
                  </a:cubicBezTo>
                  <a:close/>
                </a:path>
              </a:pathLst>
            </a:custGeom>
            <a:solidFill>
              <a:srgbClr val="F7F5E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6" name="Google Shape;7973;p93"/>
            <p:cNvSpPr/>
            <p:nvPr/>
          </p:nvSpPr>
          <p:spPr>
            <a:xfrm>
              <a:off x="177686" y="39193"/>
              <a:ext cx="16401" cy="16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9" y="0"/>
                  </a:moveTo>
                  <a:cubicBezTo>
                    <a:pt x="4800" y="0"/>
                    <a:pt x="0" y="4800"/>
                    <a:pt x="0" y="10819"/>
                  </a:cubicBezTo>
                  <a:cubicBezTo>
                    <a:pt x="0" y="16800"/>
                    <a:pt x="4800" y="21600"/>
                    <a:pt x="10819" y="21600"/>
                  </a:cubicBezTo>
                  <a:cubicBezTo>
                    <a:pt x="16800" y="21600"/>
                    <a:pt x="21600" y="16800"/>
                    <a:pt x="21600" y="10819"/>
                  </a:cubicBezTo>
                  <a:cubicBezTo>
                    <a:pt x="21600" y="4800"/>
                    <a:pt x="16800" y="0"/>
                    <a:pt x="10819" y="0"/>
                  </a:cubicBezTo>
                  <a:close/>
                </a:path>
              </a:pathLst>
            </a:custGeom>
            <a:solidFill>
              <a:srgbClr val="F7F5E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402;p57"/>
          <p:cNvSpPr txBox="1"/>
          <p:nvPr>
            <p:ph type="title"/>
          </p:nvPr>
        </p:nvSpPr>
        <p:spPr>
          <a:xfrm>
            <a:off x="719999" y="445025"/>
            <a:ext cx="7704002" cy="572701"/>
          </a:xfrm>
          <a:prstGeom prst="rect">
            <a:avLst/>
          </a:prstGeom>
        </p:spPr>
        <p:txBody>
          <a:bodyPr/>
          <a:lstStyle>
            <a:lvl1pPr defTabSz="822959">
              <a:defRPr sz="252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Study pathway</a:t>
            </a:r>
          </a:p>
        </p:txBody>
      </p:sp>
      <p:sp>
        <p:nvSpPr>
          <p:cNvPr id="530" name="Google Shape;403;p57"/>
          <p:cNvSpPr/>
          <p:nvPr/>
        </p:nvSpPr>
        <p:spPr>
          <a:xfrm>
            <a:off x="2927642" y="3230370"/>
            <a:ext cx="661857" cy="700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2" h="21600" fill="norm" stroke="1" extrusionOk="0">
                <a:moveTo>
                  <a:pt x="16172" y="0"/>
                </a:moveTo>
                <a:cubicBezTo>
                  <a:pt x="16003" y="0"/>
                  <a:pt x="15824" y="180"/>
                  <a:pt x="15926" y="375"/>
                </a:cubicBezTo>
                <a:cubicBezTo>
                  <a:pt x="17091" y="2591"/>
                  <a:pt x="19240" y="4208"/>
                  <a:pt x="20218" y="6534"/>
                </a:cubicBezTo>
                <a:cubicBezTo>
                  <a:pt x="21061" y="8543"/>
                  <a:pt x="20740" y="10900"/>
                  <a:pt x="19448" y="12672"/>
                </a:cubicBezTo>
                <a:cubicBezTo>
                  <a:pt x="19173" y="13045"/>
                  <a:pt x="18852" y="13400"/>
                  <a:pt x="18483" y="13702"/>
                </a:cubicBezTo>
                <a:cubicBezTo>
                  <a:pt x="18436" y="13741"/>
                  <a:pt x="18383" y="13786"/>
                  <a:pt x="18329" y="13825"/>
                </a:cubicBezTo>
                <a:cubicBezTo>
                  <a:pt x="18319" y="13835"/>
                  <a:pt x="18264" y="13875"/>
                  <a:pt x="18262" y="13875"/>
                </a:cubicBezTo>
                <a:cubicBezTo>
                  <a:pt x="18262" y="13875"/>
                  <a:pt x="18265" y="13872"/>
                  <a:pt x="18276" y="13863"/>
                </a:cubicBezTo>
                <a:cubicBezTo>
                  <a:pt x="18242" y="13889"/>
                  <a:pt x="18202" y="13921"/>
                  <a:pt x="18169" y="13947"/>
                </a:cubicBezTo>
                <a:cubicBezTo>
                  <a:pt x="18035" y="14043"/>
                  <a:pt x="17894" y="14134"/>
                  <a:pt x="17747" y="14224"/>
                </a:cubicBezTo>
                <a:cubicBezTo>
                  <a:pt x="17043" y="14668"/>
                  <a:pt x="16287" y="15049"/>
                  <a:pt x="15531" y="15409"/>
                </a:cubicBezTo>
                <a:cubicBezTo>
                  <a:pt x="13435" y="16395"/>
                  <a:pt x="11245" y="17219"/>
                  <a:pt x="9062" y="18024"/>
                </a:cubicBezTo>
                <a:cubicBezTo>
                  <a:pt x="6458" y="18984"/>
                  <a:pt x="3827" y="19886"/>
                  <a:pt x="1188" y="20781"/>
                </a:cubicBezTo>
                <a:cubicBezTo>
                  <a:pt x="847" y="20897"/>
                  <a:pt x="512" y="21013"/>
                  <a:pt x="178" y="21135"/>
                </a:cubicBezTo>
                <a:cubicBezTo>
                  <a:pt x="57" y="21180"/>
                  <a:pt x="-30" y="21297"/>
                  <a:pt x="10" y="21425"/>
                </a:cubicBezTo>
                <a:cubicBezTo>
                  <a:pt x="38" y="21529"/>
                  <a:pt x="143" y="21600"/>
                  <a:pt x="252" y="21600"/>
                </a:cubicBezTo>
                <a:cubicBezTo>
                  <a:pt x="271" y="21600"/>
                  <a:pt x="292" y="21598"/>
                  <a:pt x="311" y="21592"/>
                </a:cubicBezTo>
                <a:cubicBezTo>
                  <a:pt x="1008" y="21380"/>
                  <a:pt x="1697" y="21135"/>
                  <a:pt x="2387" y="20903"/>
                </a:cubicBezTo>
                <a:cubicBezTo>
                  <a:pt x="3063" y="20678"/>
                  <a:pt x="3740" y="20446"/>
                  <a:pt x="4416" y="20214"/>
                </a:cubicBezTo>
                <a:cubicBezTo>
                  <a:pt x="5755" y="19757"/>
                  <a:pt x="7094" y="19293"/>
                  <a:pt x="8420" y="18817"/>
                </a:cubicBezTo>
                <a:cubicBezTo>
                  <a:pt x="10737" y="17986"/>
                  <a:pt x="13040" y="17116"/>
                  <a:pt x="15269" y="16098"/>
                </a:cubicBezTo>
                <a:cubicBezTo>
                  <a:pt x="16093" y="15725"/>
                  <a:pt x="16910" y="15326"/>
                  <a:pt x="17680" y="14868"/>
                </a:cubicBezTo>
                <a:cubicBezTo>
                  <a:pt x="18329" y="14482"/>
                  <a:pt x="18939" y="14050"/>
                  <a:pt x="19434" y="13496"/>
                </a:cubicBezTo>
                <a:cubicBezTo>
                  <a:pt x="20961" y="11802"/>
                  <a:pt x="21570" y="9380"/>
                  <a:pt x="20981" y="7203"/>
                </a:cubicBezTo>
                <a:cubicBezTo>
                  <a:pt x="20325" y="4756"/>
                  <a:pt x="18242" y="3074"/>
                  <a:pt x="16890" y="1007"/>
                </a:cubicBezTo>
                <a:cubicBezTo>
                  <a:pt x="16702" y="723"/>
                  <a:pt x="16528" y="427"/>
                  <a:pt x="16368" y="124"/>
                </a:cubicBezTo>
                <a:cubicBezTo>
                  <a:pt x="16322" y="36"/>
                  <a:pt x="16248" y="0"/>
                  <a:pt x="16172" y="0"/>
                </a:cubicBezTo>
                <a:close/>
              </a:path>
            </a:pathLst>
          </a:custGeom>
          <a:solidFill>
            <a:srgbClr val="272E4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31" name="Google Shape;404;p57"/>
          <p:cNvSpPr/>
          <p:nvPr/>
        </p:nvSpPr>
        <p:spPr>
          <a:xfrm>
            <a:off x="3742744" y="2955384"/>
            <a:ext cx="1469583" cy="4124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1" h="21600" fill="norm" stroke="1" extrusionOk="0">
                <a:moveTo>
                  <a:pt x="137" y="0"/>
                </a:moveTo>
                <a:cubicBezTo>
                  <a:pt x="-47" y="0"/>
                  <a:pt x="-45" y="1040"/>
                  <a:pt x="143" y="1062"/>
                </a:cubicBezTo>
                <a:cubicBezTo>
                  <a:pt x="1605" y="1182"/>
                  <a:pt x="3055" y="2288"/>
                  <a:pt x="4453" y="3776"/>
                </a:cubicBezTo>
                <a:cubicBezTo>
                  <a:pt x="5818" y="5221"/>
                  <a:pt x="7146" y="7081"/>
                  <a:pt x="8455" y="9041"/>
                </a:cubicBezTo>
                <a:cubicBezTo>
                  <a:pt x="9783" y="11022"/>
                  <a:pt x="11096" y="13112"/>
                  <a:pt x="12433" y="15006"/>
                </a:cubicBezTo>
                <a:cubicBezTo>
                  <a:pt x="13782" y="16921"/>
                  <a:pt x="15156" y="18639"/>
                  <a:pt x="16569" y="19854"/>
                </a:cubicBezTo>
                <a:cubicBezTo>
                  <a:pt x="17825" y="20934"/>
                  <a:pt x="19114" y="21600"/>
                  <a:pt x="20407" y="21600"/>
                </a:cubicBezTo>
                <a:cubicBezTo>
                  <a:pt x="20557" y="21600"/>
                  <a:pt x="20706" y="21591"/>
                  <a:pt x="20855" y="21572"/>
                </a:cubicBezTo>
                <a:cubicBezTo>
                  <a:pt x="21033" y="21551"/>
                  <a:pt x="21210" y="21518"/>
                  <a:pt x="21388" y="21474"/>
                </a:cubicBezTo>
                <a:cubicBezTo>
                  <a:pt x="21549" y="21432"/>
                  <a:pt x="21553" y="20553"/>
                  <a:pt x="21399" y="20553"/>
                </a:cubicBezTo>
                <a:cubicBezTo>
                  <a:pt x="21395" y="20553"/>
                  <a:pt x="21392" y="20554"/>
                  <a:pt x="21388" y="20555"/>
                </a:cubicBezTo>
                <a:cubicBezTo>
                  <a:pt x="21070" y="20639"/>
                  <a:pt x="20753" y="20680"/>
                  <a:pt x="20435" y="20680"/>
                </a:cubicBezTo>
                <a:cubicBezTo>
                  <a:pt x="19309" y="20680"/>
                  <a:pt x="18186" y="20171"/>
                  <a:pt x="17083" y="19318"/>
                </a:cubicBezTo>
                <a:cubicBezTo>
                  <a:pt x="15666" y="18213"/>
                  <a:pt x="14284" y="16560"/>
                  <a:pt x="12931" y="14677"/>
                </a:cubicBezTo>
                <a:cubicBezTo>
                  <a:pt x="11588" y="12816"/>
                  <a:pt x="10270" y="10715"/>
                  <a:pt x="8945" y="8702"/>
                </a:cubicBezTo>
                <a:cubicBezTo>
                  <a:pt x="7635" y="6721"/>
                  <a:pt x="6317" y="4805"/>
                  <a:pt x="4958" y="3262"/>
                </a:cubicBezTo>
                <a:cubicBezTo>
                  <a:pt x="3579" y="1697"/>
                  <a:pt x="2150" y="482"/>
                  <a:pt x="703" y="98"/>
                </a:cubicBezTo>
                <a:cubicBezTo>
                  <a:pt x="516" y="55"/>
                  <a:pt x="329" y="22"/>
                  <a:pt x="143" y="0"/>
                </a:cubicBezTo>
                <a:cubicBezTo>
                  <a:pt x="141" y="0"/>
                  <a:pt x="139" y="0"/>
                  <a:pt x="137" y="0"/>
                </a:cubicBezTo>
                <a:close/>
              </a:path>
            </a:pathLst>
          </a:custGeom>
          <a:solidFill>
            <a:srgbClr val="272E4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32" name="Google Shape;405;p57"/>
          <p:cNvSpPr/>
          <p:nvPr/>
        </p:nvSpPr>
        <p:spPr>
          <a:xfrm>
            <a:off x="4260051" y="2452581"/>
            <a:ext cx="1162206" cy="5779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5" h="21600" fill="norm" stroke="1" extrusionOk="0">
                <a:moveTo>
                  <a:pt x="184" y="0"/>
                </a:moveTo>
                <a:cubicBezTo>
                  <a:pt x="46" y="0"/>
                  <a:pt x="-74" y="352"/>
                  <a:pt x="56" y="584"/>
                </a:cubicBezTo>
                <a:cubicBezTo>
                  <a:pt x="1194" y="2607"/>
                  <a:pt x="2456" y="4333"/>
                  <a:pt x="3783" y="5802"/>
                </a:cubicBezTo>
                <a:cubicBezTo>
                  <a:pt x="5110" y="7278"/>
                  <a:pt x="6503" y="8512"/>
                  <a:pt x="7915" y="9629"/>
                </a:cubicBezTo>
                <a:cubicBezTo>
                  <a:pt x="9343" y="10762"/>
                  <a:pt x="10794" y="11777"/>
                  <a:pt x="12241" y="12808"/>
                </a:cubicBezTo>
                <a:cubicBezTo>
                  <a:pt x="13692" y="13847"/>
                  <a:pt x="15139" y="14894"/>
                  <a:pt x="16558" y="16097"/>
                </a:cubicBezTo>
                <a:cubicBezTo>
                  <a:pt x="17264" y="16690"/>
                  <a:pt x="17959" y="17323"/>
                  <a:pt x="18646" y="18011"/>
                </a:cubicBezTo>
                <a:cubicBezTo>
                  <a:pt x="19371" y="18737"/>
                  <a:pt x="20093" y="19541"/>
                  <a:pt x="20710" y="20619"/>
                </a:cubicBezTo>
                <a:cubicBezTo>
                  <a:pt x="20865" y="20893"/>
                  <a:pt x="21011" y="21181"/>
                  <a:pt x="21150" y="21487"/>
                </a:cubicBezTo>
                <a:cubicBezTo>
                  <a:pt x="21188" y="21567"/>
                  <a:pt x="21230" y="21600"/>
                  <a:pt x="21271" y="21600"/>
                </a:cubicBezTo>
                <a:cubicBezTo>
                  <a:pt x="21406" y="21600"/>
                  <a:pt x="21526" y="21235"/>
                  <a:pt x="21404" y="20971"/>
                </a:cubicBezTo>
                <a:cubicBezTo>
                  <a:pt x="20845" y="19745"/>
                  <a:pt x="20151" y="18799"/>
                  <a:pt x="19429" y="18003"/>
                </a:cubicBezTo>
                <a:cubicBezTo>
                  <a:pt x="18738" y="17237"/>
                  <a:pt x="18025" y="16573"/>
                  <a:pt x="17307" y="15940"/>
                </a:cubicBezTo>
                <a:cubicBezTo>
                  <a:pt x="15895" y="14698"/>
                  <a:pt x="14448" y="13620"/>
                  <a:pt x="12997" y="12582"/>
                </a:cubicBezTo>
                <a:cubicBezTo>
                  <a:pt x="11550" y="11551"/>
                  <a:pt x="10091" y="10551"/>
                  <a:pt x="8656" y="9449"/>
                </a:cubicBezTo>
                <a:cubicBezTo>
                  <a:pt x="7240" y="8371"/>
                  <a:pt x="5843" y="7200"/>
                  <a:pt x="4497" y="5794"/>
                </a:cubicBezTo>
                <a:cubicBezTo>
                  <a:pt x="3166" y="4403"/>
                  <a:pt x="1889" y="2786"/>
                  <a:pt x="735" y="842"/>
                </a:cubicBezTo>
                <a:cubicBezTo>
                  <a:pt x="588" y="600"/>
                  <a:pt x="442" y="350"/>
                  <a:pt x="299" y="92"/>
                </a:cubicBezTo>
                <a:cubicBezTo>
                  <a:pt x="263" y="27"/>
                  <a:pt x="223" y="0"/>
                  <a:pt x="184" y="0"/>
                </a:cubicBezTo>
                <a:close/>
              </a:path>
            </a:pathLst>
          </a:custGeom>
          <a:solidFill>
            <a:srgbClr val="272E4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33" name="Google Shape;406;p57"/>
          <p:cNvSpPr/>
          <p:nvPr/>
        </p:nvSpPr>
        <p:spPr>
          <a:xfrm>
            <a:off x="4452304" y="2108906"/>
            <a:ext cx="1164827" cy="1246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3" h="21600" fill="norm" stroke="1" extrusionOk="0">
                <a:moveTo>
                  <a:pt x="21397" y="0"/>
                </a:moveTo>
                <a:cubicBezTo>
                  <a:pt x="21381" y="0"/>
                  <a:pt x="21364" y="46"/>
                  <a:pt x="21347" y="149"/>
                </a:cubicBezTo>
                <a:cubicBezTo>
                  <a:pt x="20197" y="6994"/>
                  <a:pt x="18955" y="11667"/>
                  <a:pt x="17673" y="14563"/>
                </a:cubicBezTo>
                <a:cubicBezTo>
                  <a:pt x="16387" y="17499"/>
                  <a:pt x="15072" y="18622"/>
                  <a:pt x="13760" y="18695"/>
                </a:cubicBezTo>
                <a:cubicBezTo>
                  <a:pt x="13718" y="18695"/>
                  <a:pt x="13676" y="18698"/>
                  <a:pt x="13634" y="18698"/>
                </a:cubicBezTo>
                <a:cubicBezTo>
                  <a:pt x="12312" y="18698"/>
                  <a:pt x="10995" y="17596"/>
                  <a:pt x="9681" y="16084"/>
                </a:cubicBezTo>
                <a:cubicBezTo>
                  <a:pt x="8179" y="14347"/>
                  <a:pt x="6685" y="12139"/>
                  <a:pt x="5183" y="10471"/>
                </a:cubicBezTo>
                <a:cubicBezTo>
                  <a:pt x="3930" y="9096"/>
                  <a:pt x="2670" y="8080"/>
                  <a:pt x="1407" y="8080"/>
                </a:cubicBezTo>
                <a:cubicBezTo>
                  <a:pt x="1173" y="8080"/>
                  <a:pt x="940" y="8117"/>
                  <a:pt x="706" y="8190"/>
                </a:cubicBezTo>
                <a:cubicBezTo>
                  <a:pt x="520" y="8263"/>
                  <a:pt x="331" y="8333"/>
                  <a:pt x="144" y="8479"/>
                </a:cubicBezTo>
                <a:cubicBezTo>
                  <a:pt x="-45" y="8622"/>
                  <a:pt x="-48" y="11740"/>
                  <a:pt x="135" y="11740"/>
                </a:cubicBezTo>
                <a:cubicBezTo>
                  <a:pt x="138" y="11740"/>
                  <a:pt x="141" y="11740"/>
                  <a:pt x="144" y="11740"/>
                </a:cubicBezTo>
                <a:cubicBezTo>
                  <a:pt x="577" y="11521"/>
                  <a:pt x="1009" y="11421"/>
                  <a:pt x="1440" y="11421"/>
                </a:cubicBezTo>
                <a:cubicBezTo>
                  <a:pt x="2517" y="11421"/>
                  <a:pt x="3591" y="12053"/>
                  <a:pt x="4665" y="13115"/>
                </a:cubicBezTo>
                <a:cubicBezTo>
                  <a:pt x="6173" y="14600"/>
                  <a:pt x="7675" y="16775"/>
                  <a:pt x="9183" y="18549"/>
                </a:cubicBezTo>
                <a:cubicBezTo>
                  <a:pt x="10568" y="20179"/>
                  <a:pt x="11956" y="21481"/>
                  <a:pt x="13355" y="21591"/>
                </a:cubicBezTo>
                <a:cubicBezTo>
                  <a:pt x="13422" y="21597"/>
                  <a:pt x="13490" y="21600"/>
                  <a:pt x="13557" y="21600"/>
                </a:cubicBezTo>
                <a:cubicBezTo>
                  <a:pt x="14815" y="21600"/>
                  <a:pt x="16075" y="20626"/>
                  <a:pt x="17314" y="18150"/>
                </a:cubicBezTo>
                <a:cubicBezTo>
                  <a:pt x="18596" y="15579"/>
                  <a:pt x="19862" y="11269"/>
                  <a:pt x="21021" y="4676"/>
                </a:cubicBezTo>
                <a:cubicBezTo>
                  <a:pt x="21167" y="3842"/>
                  <a:pt x="21310" y="2972"/>
                  <a:pt x="21453" y="2102"/>
                </a:cubicBezTo>
                <a:cubicBezTo>
                  <a:pt x="21552" y="1488"/>
                  <a:pt x="21490" y="0"/>
                  <a:pt x="21397" y="0"/>
                </a:cubicBezTo>
                <a:close/>
              </a:path>
            </a:pathLst>
          </a:custGeom>
          <a:solidFill>
            <a:srgbClr val="272E4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34" name="Google Shape;407;p57"/>
          <p:cNvSpPr/>
          <p:nvPr/>
        </p:nvSpPr>
        <p:spPr>
          <a:xfrm>
            <a:off x="4873267" y="2184395"/>
            <a:ext cx="12701" cy="1270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35" name="Google Shape;426;p57"/>
          <p:cNvSpPr txBox="1"/>
          <p:nvPr/>
        </p:nvSpPr>
        <p:spPr>
          <a:xfrm>
            <a:off x="935273" y="3758081"/>
            <a:ext cx="14856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r"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Get the data</a:t>
            </a:r>
          </a:p>
        </p:txBody>
      </p:sp>
      <p:sp>
        <p:nvSpPr>
          <p:cNvPr id="536" name="Google Shape;426;p57"/>
          <p:cNvSpPr txBox="1"/>
          <p:nvPr/>
        </p:nvSpPr>
        <p:spPr>
          <a:xfrm>
            <a:off x="1772970" y="2813329"/>
            <a:ext cx="14856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r"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Clean the data</a:t>
            </a:r>
          </a:p>
        </p:txBody>
      </p:sp>
      <p:sp>
        <p:nvSpPr>
          <p:cNvPr id="537" name="Google Shape;426;p57"/>
          <p:cNvSpPr txBox="1"/>
          <p:nvPr/>
        </p:nvSpPr>
        <p:spPr>
          <a:xfrm>
            <a:off x="5407947" y="3055320"/>
            <a:ext cx="1713849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r"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Enrich the data</a:t>
            </a:r>
          </a:p>
        </p:txBody>
      </p:sp>
      <p:sp>
        <p:nvSpPr>
          <p:cNvPr id="538" name="Google Shape;426;p57"/>
          <p:cNvSpPr txBox="1"/>
          <p:nvPr/>
        </p:nvSpPr>
        <p:spPr>
          <a:xfrm>
            <a:off x="1414443" y="1991370"/>
            <a:ext cx="2519632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r"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Find insights and visualise</a:t>
            </a:r>
          </a:p>
        </p:txBody>
      </p:sp>
      <p:sp>
        <p:nvSpPr>
          <p:cNvPr id="539" name="Google Shape;426;p57"/>
          <p:cNvSpPr txBox="1"/>
          <p:nvPr/>
        </p:nvSpPr>
        <p:spPr>
          <a:xfrm>
            <a:off x="5910798" y="1649737"/>
            <a:ext cx="2519632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r"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Deploy machine learning</a:t>
            </a:r>
          </a:p>
        </p:txBody>
      </p:sp>
      <p:grpSp>
        <p:nvGrpSpPr>
          <p:cNvPr id="545" name="Google Shape;10099;p97"/>
          <p:cNvGrpSpPr/>
          <p:nvPr/>
        </p:nvGrpSpPr>
        <p:grpSpPr>
          <a:xfrm>
            <a:off x="2464536" y="3747213"/>
            <a:ext cx="419444" cy="420488"/>
            <a:chOff x="0" y="0"/>
            <a:chExt cx="419443" cy="420486"/>
          </a:xfrm>
        </p:grpSpPr>
        <p:sp>
          <p:nvSpPr>
            <p:cNvPr id="540" name="Google Shape;10100;p97"/>
            <p:cNvSpPr/>
            <p:nvPr/>
          </p:nvSpPr>
          <p:spPr>
            <a:xfrm>
              <a:off x="2267" y="0"/>
              <a:ext cx="315304" cy="96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8" y="0"/>
                  </a:moveTo>
                  <a:cubicBezTo>
                    <a:pt x="5943" y="0"/>
                    <a:pt x="1051" y="3632"/>
                    <a:pt x="0" y="10897"/>
                  </a:cubicBezTo>
                  <a:cubicBezTo>
                    <a:pt x="1051" y="18032"/>
                    <a:pt x="5943" y="21600"/>
                    <a:pt x="10828" y="21600"/>
                  </a:cubicBezTo>
                  <a:cubicBezTo>
                    <a:pt x="15714" y="21600"/>
                    <a:pt x="20589" y="18032"/>
                    <a:pt x="21600" y="10897"/>
                  </a:cubicBezTo>
                  <a:cubicBezTo>
                    <a:pt x="20589" y="3632"/>
                    <a:pt x="15714" y="0"/>
                    <a:pt x="10828" y="0"/>
                  </a:cubicBezTo>
                  <a:close/>
                </a:path>
              </a:pathLst>
            </a:custGeom>
            <a:solidFill>
              <a:srgbClr val="272E4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1" name="Google Shape;10101;p97"/>
            <p:cNvSpPr/>
            <p:nvPr/>
          </p:nvSpPr>
          <p:spPr>
            <a:xfrm>
              <a:off x="-1" y="84774"/>
              <a:ext cx="319839" cy="112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9820"/>
                  </a:lnTo>
                  <a:cubicBezTo>
                    <a:pt x="0" y="17459"/>
                    <a:pt x="4979" y="21385"/>
                    <a:pt x="10033" y="21600"/>
                  </a:cubicBezTo>
                  <a:cubicBezTo>
                    <a:pt x="11949" y="13096"/>
                    <a:pt x="15318" y="7639"/>
                    <a:pt x="19149" y="7639"/>
                  </a:cubicBezTo>
                  <a:cubicBezTo>
                    <a:pt x="19991" y="7639"/>
                    <a:pt x="20834" y="7860"/>
                    <a:pt x="21600" y="8511"/>
                  </a:cubicBezTo>
                  <a:lnTo>
                    <a:pt x="21600" y="0"/>
                  </a:lnTo>
                  <a:cubicBezTo>
                    <a:pt x="19225" y="5457"/>
                    <a:pt x="14859" y="7424"/>
                    <a:pt x="10801" y="7424"/>
                  </a:cubicBezTo>
                  <a:cubicBezTo>
                    <a:pt x="6817" y="7424"/>
                    <a:pt x="2375" y="5242"/>
                    <a:pt x="0" y="0"/>
                  </a:cubicBezTo>
                  <a:close/>
                </a:path>
              </a:pathLst>
            </a:custGeom>
            <a:solidFill>
              <a:srgbClr val="272E4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2" name="Google Shape;10102;p97"/>
            <p:cNvSpPr/>
            <p:nvPr/>
          </p:nvSpPr>
          <p:spPr>
            <a:xfrm>
              <a:off x="147229" y="148309"/>
              <a:ext cx="272215" cy="272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713" y="7802"/>
                  </a:moveTo>
                  <a:cubicBezTo>
                    <a:pt x="16419" y="7802"/>
                    <a:pt x="17161" y="8759"/>
                    <a:pt x="16470" y="9450"/>
                  </a:cubicBezTo>
                  <a:lnTo>
                    <a:pt x="10620" y="15298"/>
                  </a:lnTo>
                  <a:cubicBezTo>
                    <a:pt x="10440" y="15481"/>
                    <a:pt x="10192" y="15569"/>
                    <a:pt x="9946" y="15569"/>
                  </a:cubicBezTo>
                  <a:cubicBezTo>
                    <a:pt x="9697" y="15569"/>
                    <a:pt x="9449" y="15481"/>
                    <a:pt x="9269" y="15298"/>
                  </a:cubicBezTo>
                  <a:lnTo>
                    <a:pt x="5310" y="11430"/>
                  </a:lnTo>
                  <a:cubicBezTo>
                    <a:pt x="4619" y="10739"/>
                    <a:pt x="5256" y="9782"/>
                    <a:pt x="5996" y="9782"/>
                  </a:cubicBezTo>
                  <a:cubicBezTo>
                    <a:pt x="6218" y="9782"/>
                    <a:pt x="6453" y="9870"/>
                    <a:pt x="6661" y="10079"/>
                  </a:cubicBezTo>
                  <a:lnTo>
                    <a:pt x="9900" y="13318"/>
                  </a:lnTo>
                  <a:lnTo>
                    <a:pt x="15119" y="8099"/>
                  </a:lnTo>
                  <a:cubicBezTo>
                    <a:pt x="15287" y="7890"/>
                    <a:pt x="15499" y="7802"/>
                    <a:pt x="15713" y="7802"/>
                  </a:cubicBezTo>
                  <a:close/>
                  <a:moveTo>
                    <a:pt x="10800" y="0"/>
                  </a:moveTo>
                  <a:cubicBezTo>
                    <a:pt x="4862" y="0"/>
                    <a:pt x="0" y="4859"/>
                    <a:pt x="0" y="10799"/>
                  </a:cubicBezTo>
                  <a:cubicBezTo>
                    <a:pt x="0" y="16829"/>
                    <a:pt x="4862" y="21600"/>
                    <a:pt x="10800" y="21600"/>
                  </a:cubicBezTo>
                  <a:cubicBezTo>
                    <a:pt x="16738" y="21600"/>
                    <a:pt x="21600" y="16829"/>
                    <a:pt x="21600" y="10799"/>
                  </a:cubicBezTo>
                  <a:cubicBezTo>
                    <a:pt x="21600" y="4859"/>
                    <a:pt x="16738" y="0"/>
                    <a:pt x="10800" y="0"/>
                  </a:cubicBezTo>
                  <a:close/>
                </a:path>
              </a:pathLst>
            </a:custGeom>
            <a:solidFill>
              <a:srgbClr val="272E4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3" name="Google Shape;10103;p97"/>
            <p:cNvSpPr/>
            <p:nvPr/>
          </p:nvSpPr>
          <p:spPr>
            <a:xfrm>
              <a:off x="0" y="184595"/>
              <a:ext cx="136107" cy="110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10023"/>
                  </a:lnTo>
                  <a:cubicBezTo>
                    <a:pt x="0" y="16702"/>
                    <a:pt x="9180" y="20483"/>
                    <a:pt x="19618" y="21600"/>
                  </a:cubicBezTo>
                  <a:cubicBezTo>
                    <a:pt x="19258" y="16702"/>
                    <a:pt x="19978" y="11804"/>
                    <a:pt x="21600" y="7344"/>
                  </a:cubicBezTo>
                  <a:cubicBezTo>
                    <a:pt x="13322" y="6898"/>
                    <a:pt x="4679" y="4672"/>
                    <a:pt x="0" y="0"/>
                  </a:cubicBezTo>
                  <a:close/>
                </a:path>
              </a:pathLst>
            </a:custGeom>
            <a:solidFill>
              <a:srgbClr val="272E4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4" name="Google Shape;10104;p97"/>
            <p:cNvSpPr/>
            <p:nvPr/>
          </p:nvSpPr>
          <p:spPr>
            <a:xfrm>
              <a:off x="0" y="282112"/>
              <a:ext cx="195071" cy="137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11962"/>
                  </a:lnTo>
                  <a:cubicBezTo>
                    <a:pt x="0" y="18569"/>
                    <a:pt x="8917" y="21600"/>
                    <a:pt x="17710" y="21600"/>
                  </a:cubicBezTo>
                  <a:cubicBezTo>
                    <a:pt x="19089" y="21600"/>
                    <a:pt x="20344" y="21600"/>
                    <a:pt x="21600" y="21424"/>
                  </a:cubicBezTo>
                  <a:cubicBezTo>
                    <a:pt x="17833" y="17855"/>
                    <a:pt x="15071" y="12500"/>
                    <a:pt x="14067" y="6069"/>
                  </a:cubicBezTo>
                  <a:cubicBezTo>
                    <a:pt x="8666" y="5536"/>
                    <a:pt x="3141" y="3751"/>
                    <a:pt x="0" y="0"/>
                  </a:cubicBezTo>
                  <a:close/>
                </a:path>
              </a:pathLst>
            </a:custGeom>
            <a:solidFill>
              <a:srgbClr val="272E4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549" name="Google Shape;9098;p95"/>
          <p:cNvGrpSpPr/>
          <p:nvPr/>
        </p:nvGrpSpPr>
        <p:grpSpPr>
          <a:xfrm>
            <a:off x="5631439" y="1628018"/>
            <a:ext cx="370866" cy="442189"/>
            <a:chOff x="0" y="0"/>
            <a:chExt cx="370864" cy="442187"/>
          </a:xfrm>
        </p:grpSpPr>
        <p:sp>
          <p:nvSpPr>
            <p:cNvPr id="546" name="Google Shape;9099;p95"/>
            <p:cNvSpPr/>
            <p:nvPr/>
          </p:nvSpPr>
          <p:spPr>
            <a:xfrm>
              <a:off x="0" y="0"/>
              <a:ext cx="370865" cy="442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1600" fill="norm" stroke="1" extrusionOk="0">
                  <a:moveTo>
                    <a:pt x="11205" y="2512"/>
                  </a:moveTo>
                  <a:cubicBezTo>
                    <a:pt x="11610" y="2512"/>
                    <a:pt x="11948" y="2797"/>
                    <a:pt x="11948" y="3137"/>
                  </a:cubicBezTo>
                  <a:lnTo>
                    <a:pt x="11948" y="3534"/>
                  </a:lnTo>
                  <a:cubicBezTo>
                    <a:pt x="12218" y="3648"/>
                    <a:pt x="12488" y="3761"/>
                    <a:pt x="12690" y="3933"/>
                  </a:cubicBezTo>
                  <a:lnTo>
                    <a:pt x="13163" y="3705"/>
                  </a:lnTo>
                  <a:cubicBezTo>
                    <a:pt x="13270" y="3651"/>
                    <a:pt x="13392" y="3626"/>
                    <a:pt x="13514" y="3626"/>
                  </a:cubicBezTo>
                  <a:cubicBezTo>
                    <a:pt x="13776" y="3626"/>
                    <a:pt x="14037" y="3740"/>
                    <a:pt x="14174" y="3933"/>
                  </a:cubicBezTo>
                  <a:lnTo>
                    <a:pt x="15659" y="6149"/>
                  </a:lnTo>
                  <a:cubicBezTo>
                    <a:pt x="15998" y="6717"/>
                    <a:pt x="15524" y="6886"/>
                    <a:pt x="14918" y="7171"/>
                  </a:cubicBezTo>
                  <a:lnTo>
                    <a:pt x="14918" y="7909"/>
                  </a:lnTo>
                  <a:cubicBezTo>
                    <a:pt x="15524" y="8194"/>
                    <a:pt x="15998" y="8421"/>
                    <a:pt x="15659" y="8989"/>
                  </a:cubicBezTo>
                  <a:lnTo>
                    <a:pt x="14174" y="11147"/>
                  </a:lnTo>
                  <a:cubicBezTo>
                    <a:pt x="13992" y="11340"/>
                    <a:pt x="13748" y="11479"/>
                    <a:pt x="13504" y="11479"/>
                  </a:cubicBezTo>
                  <a:cubicBezTo>
                    <a:pt x="13388" y="11479"/>
                    <a:pt x="13272" y="11448"/>
                    <a:pt x="13163" y="11374"/>
                  </a:cubicBezTo>
                  <a:lnTo>
                    <a:pt x="12690" y="11147"/>
                  </a:lnTo>
                  <a:cubicBezTo>
                    <a:pt x="12488" y="11318"/>
                    <a:pt x="12218" y="11432"/>
                    <a:pt x="11948" y="11546"/>
                  </a:cubicBezTo>
                  <a:lnTo>
                    <a:pt x="11948" y="11942"/>
                  </a:lnTo>
                  <a:cubicBezTo>
                    <a:pt x="11948" y="12283"/>
                    <a:pt x="11610" y="12568"/>
                    <a:pt x="11205" y="12568"/>
                  </a:cubicBezTo>
                  <a:lnTo>
                    <a:pt x="8167" y="12568"/>
                  </a:lnTo>
                  <a:cubicBezTo>
                    <a:pt x="7762" y="12568"/>
                    <a:pt x="7426" y="12283"/>
                    <a:pt x="7426" y="11942"/>
                  </a:cubicBezTo>
                  <a:lnTo>
                    <a:pt x="7426" y="11546"/>
                  </a:lnTo>
                  <a:cubicBezTo>
                    <a:pt x="7156" y="11432"/>
                    <a:pt x="6886" y="11318"/>
                    <a:pt x="6682" y="11147"/>
                  </a:cubicBezTo>
                  <a:lnTo>
                    <a:pt x="6211" y="11374"/>
                  </a:lnTo>
                  <a:cubicBezTo>
                    <a:pt x="6102" y="11428"/>
                    <a:pt x="5980" y="11454"/>
                    <a:pt x="5857" y="11454"/>
                  </a:cubicBezTo>
                  <a:cubicBezTo>
                    <a:pt x="5598" y="11454"/>
                    <a:pt x="5335" y="11340"/>
                    <a:pt x="5198" y="11147"/>
                  </a:cubicBezTo>
                  <a:lnTo>
                    <a:pt x="3713" y="8989"/>
                  </a:lnTo>
                  <a:cubicBezTo>
                    <a:pt x="3509" y="8704"/>
                    <a:pt x="3578" y="8249"/>
                    <a:pt x="3983" y="8136"/>
                  </a:cubicBezTo>
                  <a:lnTo>
                    <a:pt x="4388" y="7909"/>
                  </a:lnTo>
                  <a:lnTo>
                    <a:pt x="4388" y="7171"/>
                  </a:lnTo>
                  <a:lnTo>
                    <a:pt x="3983" y="7000"/>
                  </a:lnTo>
                  <a:cubicBezTo>
                    <a:pt x="3646" y="6830"/>
                    <a:pt x="3443" y="6376"/>
                    <a:pt x="3713" y="6149"/>
                  </a:cubicBezTo>
                  <a:lnTo>
                    <a:pt x="5198" y="3933"/>
                  </a:lnTo>
                  <a:cubicBezTo>
                    <a:pt x="5335" y="3740"/>
                    <a:pt x="5596" y="3601"/>
                    <a:pt x="5855" y="3601"/>
                  </a:cubicBezTo>
                  <a:cubicBezTo>
                    <a:pt x="5977" y="3601"/>
                    <a:pt x="6102" y="3632"/>
                    <a:pt x="6211" y="3705"/>
                  </a:cubicBezTo>
                  <a:lnTo>
                    <a:pt x="6682" y="3933"/>
                  </a:lnTo>
                  <a:cubicBezTo>
                    <a:pt x="6886" y="3761"/>
                    <a:pt x="7156" y="3648"/>
                    <a:pt x="7426" y="3534"/>
                  </a:cubicBezTo>
                  <a:lnTo>
                    <a:pt x="7426" y="3137"/>
                  </a:lnTo>
                  <a:cubicBezTo>
                    <a:pt x="7426" y="2797"/>
                    <a:pt x="7762" y="2512"/>
                    <a:pt x="8167" y="2512"/>
                  </a:cubicBezTo>
                  <a:close/>
                  <a:moveTo>
                    <a:pt x="9742" y="0"/>
                  </a:moveTo>
                  <a:cubicBezTo>
                    <a:pt x="7496" y="0"/>
                    <a:pt x="5322" y="608"/>
                    <a:pt x="3578" y="1774"/>
                  </a:cubicBezTo>
                  <a:cubicBezTo>
                    <a:pt x="1350" y="3365"/>
                    <a:pt x="0" y="5694"/>
                    <a:pt x="0" y="8194"/>
                  </a:cubicBezTo>
                  <a:cubicBezTo>
                    <a:pt x="0" y="10466"/>
                    <a:pt x="1080" y="12568"/>
                    <a:pt x="3038" y="14158"/>
                  </a:cubicBezTo>
                  <a:lnTo>
                    <a:pt x="3038" y="20974"/>
                  </a:lnTo>
                  <a:cubicBezTo>
                    <a:pt x="3038" y="21315"/>
                    <a:pt x="3374" y="21600"/>
                    <a:pt x="3781" y="21600"/>
                  </a:cubicBezTo>
                  <a:lnTo>
                    <a:pt x="12825" y="21600"/>
                  </a:lnTo>
                  <a:cubicBezTo>
                    <a:pt x="13230" y="21600"/>
                    <a:pt x="13568" y="21315"/>
                    <a:pt x="13568" y="20974"/>
                  </a:cubicBezTo>
                  <a:lnTo>
                    <a:pt x="13568" y="18987"/>
                  </a:lnTo>
                  <a:lnTo>
                    <a:pt x="17347" y="18987"/>
                  </a:lnTo>
                  <a:cubicBezTo>
                    <a:pt x="17752" y="18987"/>
                    <a:pt x="18091" y="18702"/>
                    <a:pt x="18091" y="18362"/>
                  </a:cubicBezTo>
                  <a:lnTo>
                    <a:pt x="18091" y="15123"/>
                  </a:lnTo>
                  <a:lnTo>
                    <a:pt x="19372" y="15123"/>
                  </a:lnTo>
                  <a:cubicBezTo>
                    <a:pt x="20115" y="15123"/>
                    <a:pt x="20925" y="14782"/>
                    <a:pt x="21330" y="14214"/>
                  </a:cubicBezTo>
                  <a:cubicBezTo>
                    <a:pt x="21600" y="13646"/>
                    <a:pt x="21600" y="12965"/>
                    <a:pt x="21261" y="12397"/>
                  </a:cubicBezTo>
                  <a:lnTo>
                    <a:pt x="19372" y="9443"/>
                  </a:lnTo>
                  <a:cubicBezTo>
                    <a:pt x="19575" y="8477"/>
                    <a:pt x="19575" y="7454"/>
                    <a:pt x="19305" y="6490"/>
                  </a:cubicBezTo>
                  <a:cubicBezTo>
                    <a:pt x="18562" y="3365"/>
                    <a:pt x="15524" y="866"/>
                    <a:pt x="11880" y="184"/>
                  </a:cubicBezTo>
                  <a:cubicBezTo>
                    <a:pt x="11168" y="61"/>
                    <a:pt x="10451" y="0"/>
                    <a:pt x="9742" y="0"/>
                  </a:cubicBezTo>
                  <a:close/>
                </a:path>
              </a:pathLst>
            </a:custGeom>
            <a:solidFill>
              <a:srgbClr val="272E4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7" name="Google Shape;9100;p95"/>
            <p:cNvSpPr/>
            <p:nvPr/>
          </p:nvSpPr>
          <p:spPr>
            <a:xfrm>
              <a:off x="93059" y="78182"/>
              <a:ext cx="147692" cy="152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11" y="5276"/>
                  </a:moveTo>
                  <a:cubicBezTo>
                    <a:pt x="13945" y="5276"/>
                    <a:pt x="16498" y="7751"/>
                    <a:pt x="16498" y="10881"/>
                  </a:cubicBezTo>
                  <a:cubicBezTo>
                    <a:pt x="16498" y="13849"/>
                    <a:pt x="13945" y="16324"/>
                    <a:pt x="10711" y="16324"/>
                  </a:cubicBezTo>
                  <a:cubicBezTo>
                    <a:pt x="7650" y="16324"/>
                    <a:pt x="5102" y="13849"/>
                    <a:pt x="5102" y="10881"/>
                  </a:cubicBezTo>
                  <a:cubicBezTo>
                    <a:pt x="5102" y="7751"/>
                    <a:pt x="7650" y="5276"/>
                    <a:pt x="10711" y="5276"/>
                  </a:cubicBezTo>
                  <a:close/>
                  <a:moveTo>
                    <a:pt x="8843" y="0"/>
                  </a:moveTo>
                  <a:lnTo>
                    <a:pt x="8843" y="659"/>
                  </a:lnTo>
                  <a:cubicBezTo>
                    <a:pt x="8843" y="1481"/>
                    <a:pt x="8503" y="2141"/>
                    <a:pt x="7650" y="2308"/>
                  </a:cubicBezTo>
                  <a:cubicBezTo>
                    <a:pt x="6462" y="2805"/>
                    <a:pt x="5442" y="3297"/>
                    <a:pt x="4589" y="3957"/>
                  </a:cubicBezTo>
                  <a:cubicBezTo>
                    <a:pt x="4152" y="4276"/>
                    <a:pt x="3714" y="4459"/>
                    <a:pt x="3272" y="4459"/>
                  </a:cubicBezTo>
                  <a:cubicBezTo>
                    <a:pt x="3029" y="4459"/>
                    <a:pt x="2791" y="4402"/>
                    <a:pt x="2548" y="4287"/>
                  </a:cubicBezTo>
                  <a:lnTo>
                    <a:pt x="1868" y="3795"/>
                  </a:lnTo>
                  <a:lnTo>
                    <a:pt x="0" y="6924"/>
                  </a:lnTo>
                  <a:lnTo>
                    <a:pt x="680" y="7254"/>
                  </a:lnTo>
                  <a:cubicBezTo>
                    <a:pt x="1188" y="7751"/>
                    <a:pt x="1701" y="8573"/>
                    <a:pt x="1360" y="9232"/>
                  </a:cubicBezTo>
                  <a:cubicBezTo>
                    <a:pt x="1188" y="10389"/>
                    <a:pt x="1188" y="11211"/>
                    <a:pt x="1360" y="12530"/>
                  </a:cubicBezTo>
                  <a:cubicBezTo>
                    <a:pt x="1701" y="13357"/>
                    <a:pt x="1188" y="13849"/>
                    <a:pt x="680" y="14346"/>
                  </a:cubicBezTo>
                  <a:lnTo>
                    <a:pt x="0" y="14676"/>
                  </a:lnTo>
                  <a:lnTo>
                    <a:pt x="1868" y="17805"/>
                  </a:lnTo>
                  <a:lnTo>
                    <a:pt x="2548" y="17476"/>
                  </a:lnTo>
                  <a:cubicBezTo>
                    <a:pt x="2867" y="17251"/>
                    <a:pt x="3180" y="17125"/>
                    <a:pt x="3498" y="17125"/>
                  </a:cubicBezTo>
                  <a:cubicBezTo>
                    <a:pt x="3860" y="17125"/>
                    <a:pt x="4227" y="17287"/>
                    <a:pt x="4589" y="17643"/>
                  </a:cubicBezTo>
                  <a:cubicBezTo>
                    <a:pt x="5442" y="18465"/>
                    <a:pt x="6462" y="18795"/>
                    <a:pt x="7650" y="19292"/>
                  </a:cubicBezTo>
                  <a:cubicBezTo>
                    <a:pt x="8503" y="19454"/>
                    <a:pt x="8843" y="20281"/>
                    <a:pt x="8843" y="20941"/>
                  </a:cubicBezTo>
                  <a:lnTo>
                    <a:pt x="8843" y="21600"/>
                  </a:lnTo>
                  <a:lnTo>
                    <a:pt x="12757" y="21600"/>
                  </a:lnTo>
                  <a:lnTo>
                    <a:pt x="12757" y="20941"/>
                  </a:lnTo>
                  <a:cubicBezTo>
                    <a:pt x="12757" y="20119"/>
                    <a:pt x="13097" y="19454"/>
                    <a:pt x="13945" y="19292"/>
                  </a:cubicBezTo>
                  <a:cubicBezTo>
                    <a:pt x="15138" y="18795"/>
                    <a:pt x="16158" y="18303"/>
                    <a:pt x="17006" y="17643"/>
                  </a:cubicBezTo>
                  <a:cubicBezTo>
                    <a:pt x="17400" y="17355"/>
                    <a:pt x="17799" y="17177"/>
                    <a:pt x="18193" y="17177"/>
                  </a:cubicBezTo>
                  <a:cubicBezTo>
                    <a:pt x="18480" y="17177"/>
                    <a:pt x="18760" y="17272"/>
                    <a:pt x="19046" y="17476"/>
                  </a:cubicBezTo>
                  <a:lnTo>
                    <a:pt x="19727" y="17805"/>
                  </a:lnTo>
                  <a:lnTo>
                    <a:pt x="21600" y="14676"/>
                  </a:lnTo>
                  <a:lnTo>
                    <a:pt x="20920" y="14346"/>
                  </a:lnTo>
                  <a:cubicBezTo>
                    <a:pt x="20407" y="13849"/>
                    <a:pt x="19899" y="13027"/>
                    <a:pt x="20240" y="12530"/>
                  </a:cubicBezTo>
                  <a:cubicBezTo>
                    <a:pt x="20407" y="11211"/>
                    <a:pt x="20407" y="10389"/>
                    <a:pt x="20240" y="9232"/>
                  </a:cubicBezTo>
                  <a:cubicBezTo>
                    <a:pt x="19899" y="8411"/>
                    <a:pt x="20407" y="7751"/>
                    <a:pt x="20920" y="7254"/>
                  </a:cubicBezTo>
                  <a:lnTo>
                    <a:pt x="21600" y="6924"/>
                  </a:lnTo>
                  <a:lnTo>
                    <a:pt x="19727" y="3795"/>
                  </a:lnTo>
                  <a:lnTo>
                    <a:pt x="19046" y="4287"/>
                  </a:lnTo>
                  <a:cubicBezTo>
                    <a:pt x="18766" y="4423"/>
                    <a:pt x="18485" y="4501"/>
                    <a:pt x="18204" y="4501"/>
                  </a:cubicBezTo>
                  <a:cubicBezTo>
                    <a:pt x="17805" y="4501"/>
                    <a:pt x="17405" y="4344"/>
                    <a:pt x="17006" y="3957"/>
                  </a:cubicBezTo>
                  <a:cubicBezTo>
                    <a:pt x="16158" y="3135"/>
                    <a:pt x="15138" y="2805"/>
                    <a:pt x="13945" y="2308"/>
                  </a:cubicBezTo>
                  <a:cubicBezTo>
                    <a:pt x="13097" y="2141"/>
                    <a:pt x="12757" y="1319"/>
                    <a:pt x="12757" y="659"/>
                  </a:cubicBezTo>
                  <a:lnTo>
                    <a:pt x="12757" y="0"/>
                  </a:lnTo>
                  <a:close/>
                </a:path>
              </a:pathLst>
            </a:custGeom>
            <a:solidFill>
              <a:srgbClr val="272E4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8" name="Google Shape;9101;p95"/>
            <p:cNvSpPr/>
            <p:nvPr/>
          </p:nvSpPr>
          <p:spPr>
            <a:xfrm>
              <a:off x="153523" y="140972"/>
              <a:ext cx="26763" cy="26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308" y="0"/>
                  </a:moveTo>
                  <a:cubicBezTo>
                    <a:pt x="4678" y="0"/>
                    <a:pt x="0" y="4707"/>
                    <a:pt x="0" y="11262"/>
                  </a:cubicBezTo>
                  <a:cubicBezTo>
                    <a:pt x="0" y="16893"/>
                    <a:pt x="4678" y="21600"/>
                    <a:pt x="10308" y="21600"/>
                  </a:cubicBezTo>
                  <a:cubicBezTo>
                    <a:pt x="16893" y="21600"/>
                    <a:pt x="21600" y="16893"/>
                    <a:pt x="21600" y="11262"/>
                  </a:cubicBezTo>
                  <a:cubicBezTo>
                    <a:pt x="21600" y="4707"/>
                    <a:pt x="16893" y="0"/>
                    <a:pt x="10308" y="0"/>
                  </a:cubicBezTo>
                  <a:close/>
                </a:path>
              </a:pathLst>
            </a:custGeom>
            <a:solidFill>
              <a:srgbClr val="5F7D9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552" name="Google Shape;7621;p92"/>
          <p:cNvGrpSpPr/>
          <p:nvPr/>
        </p:nvGrpSpPr>
        <p:grpSpPr>
          <a:xfrm>
            <a:off x="3315225" y="2826812"/>
            <a:ext cx="370865" cy="371785"/>
            <a:chOff x="0" y="0"/>
            <a:chExt cx="370864" cy="371784"/>
          </a:xfrm>
        </p:grpSpPr>
        <p:sp>
          <p:nvSpPr>
            <p:cNvPr id="550" name="Google Shape;7622;p92"/>
            <p:cNvSpPr/>
            <p:nvPr/>
          </p:nvSpPr>
          <p:spPr>
            <a:xfrm>
              <a:off x="227312" y="228217"/>
              <a:ext cx="143553" cy="143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9" h="21600" fill="norm" stroke="1" extrusionOk="0">
                  <a:moveTo>
                    <a:pt x="9527" y="0"/>
                  </a:moveTo>
                  <a:cubicBezTo>
                    <a:pt x="8453" y="1938"/>
                    <a:pt x="7112" y="3599"/>
                    <a:pt x="5634" y="5397"/>
                  </a:cubicBezTo>
                  <a:cubicBezTo>
                    <a:pt x="4024" y="7339"/>
                    <a:pt x="2010" y="8723"/>
                    <a:pt x="0" y="9831"/>
                  </a:cubicBezTo>
                  <a:lnTo>
                    <a:pt x="9390" y="19521"/>
                  </a:lnTo>
                  <a:cubicBezTo>
                    <a:pt x="10732" y="20906"/>
                    <a:pt x="12444" y="21600"/>
                    <a:pt x="14156" y="21600"/>
                  </a:cubicBezTo>
                  <a:cubicBezTo>
                    <a:pt x="15864" y="21600"/>
                    <a:pt x="17576" y="20906"/>
                    <a:pt x="18917" y="19521"/>
                  </a:cubicBezTo>
                  <a:cubicBezTo>
                    <a:pt x="21600" y="16753"/>
                    <a:pt x="21600" y="12459"/>
                    <a:pt x="18917" y="9690"/>
                  </a:cubicBezTo>
                  <a:lnTo>
                    <a:pt x="9527" y="0"/>
                  </a:lnTo>
                  <a:close/>
                </a:path>
              </a:pathLst>
            </a:custGeom>
            <a:solidFill>
              <a:srgbClr val="272E4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1" name="Google Shape;7623;p92"/>
            <p:cNvSpPr/>
            <p:nvPr/>
          </p:nvSpPr>
          <p:spPr>
            <a:xfrm>
              <a:off x="0" y="0"/>
              <a:ext cx="289880" cy="290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35" y="3690"/>
                  </a:moveTo>
                  <a:cubicBezTo>
                    <a:pt x="14744" y="3690"/>
                    <a:pt x="18035" y="6971"/>
                    <a:pt x="18035" y="10867"/>
                  </a:cubicBezTo>
                  <a:cubicBezTo>
                    <a:pt x="17965" y="12781"/>
                    <a:pt x="17280" y="14558"/>
                    <a:pt x="15978" y="15857"/>
                  </a:cubicBezTo>
                  <a:cubicBezTo>
                    <a:pt x="14674" y="17155"/>
                    <a:pt x="12892" y="18044"/>
                    <a:pt x="10835" y="18044"/>
                  </a:cubicBezTo>
                  <a:cubicBezTo>
                    <a:pt x="6858" y="18044"/>
                    <a:pt x="3635" y="14831"/>
                    <a:pt x="3635" y="10867"/>
                  </a:cubicBezTo>
                  <a:cubicBezTo>
                    <a:pt x="3635" y="6971"/>
                    <a:pt x="6858" y="3690"/>
                    <a:pt x="10835" y="3690"/>
                  </a:cubicBezTo>
                  <a:close/>
                  <a:moveTo>
                    <a:pt x="10835" y="0"/>
                  </a:moveTo>
                  <a:cubicBezTo>
                    <a:pt x="4936" y="0"/>
                    <a:pt x="0" y="4921"/>
                    <a:pt x="0" y="10798"/>
                  </a:cubicBezTo>
                  <a:cubicBezTo>
                    <a:pt x="0" y="16677"/>
                    <a:pt x="4936" y="21598"/>
                    <a:pt x="10835" y="21598"/>
                  </a:cubicBezTo>
                  <a:cubicBezTo>
                    <a:pt x="10911" y="21600"/>
                    <a:pt x="10987" y="21600"/>
                    <a:pt x="11063" y="21600"/>
                  </a:cubicBezTo>
                  <a:cubicBezTo>
                    <a:pt x="13858" y="21600"/>
                    <a:pt x="16511" y="20381"/>
                    <a:pt x="18514" y="18317"/>
                  </a:cubicBezTo>
                  <a:cubicBezTo>
                    <a:pt x="20503" y="16267"/>
                    <a:pt x="21600" y="13601"/>
                    <a:pt x="21600" y="10798"/>
                  </a:cubicBezTo>
                  <a:cubicBezTo>
                    <a:pt x="21600" y="4921"/>
                    <a:pt x="16731" y="0"/>
                    <a:pt x="10835" y="0"/>
                  </a:cubicBezTo>
                  <a:close/>
                </a:path>
              </a:pathLst>
            </a:custGeom>
            <a:solidFill>
              <a:srgbClr val="272E4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557" name="Google Shape;8029;p93"/>
          <p:cNvGrpSpPr/>
          <p:nvPr/>
        </p:nvGrpSpPr>
        <p:grpSpPr>
          <a:xfrm>
            <a:off x="4009110" y="1988067"/>
            <a:ext cx="368158" cy="366337"/>
            <a:chOff x="28" y="0"/>
            <a:chExt cx="368157" cy="366335"/>
          </a:xfrm>
        </p:grpSpPr>
        <p:sp>
          <p:nvSpPr>
            <p:cNvPr id="553" name="Google Shape;8030;p93"/>
            <p:cNvSpPr/>
            <p:nvPr/>
          </p:nvSpPr>
          <p:spPr>
            <a:xfrm>
              <a:off x="28" y="342645"/>
              <a:ext cx="367335" cy="23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2" h="21600" fill="norm" stroke="1" extrusionOk="0">
                  <a:moveTo>
                    <a:pt x="748" y="0"/>
                  </a:moveTo>
                  <a:cubicBezTo>
                    <a:pt x="373" y="0"/>
                    <a:pt x="0" y="4985"/>
                    <a:pt x="0" y="11631"/>
                  </a:cubicBezTo>
                  <a:cubicBezTo>
                    <a:pt x="0" y="17459"/>
                    <a:pt x="373" y="21600"/>
                    <a:pt x="748" y="21600"/>
                  </a:cubicBezTo>
                  <a:lnTo>
                    <a:pt x="20852" y="21600"/>
                  </a:lnTo>
                  <a:cubicBezTo>
                    <a:pt x="21279" y="21600"/>
                    <a:pt x="21546" y="16615"/>
                    <a:pt x="21546" y="11631"/>
                  </a:cubicBezTo>
                  <a:cubicBezTo>
                    <a:pt x="21600" y="4167"/>
                    <a:pt x="21279" y="0"/>
                    <a:pt x="20852" y="0"/>
                  </a:cubicBezTo>
                  <a:close/>
                </a:path>
              </a:pathLst>
            </a:custGeom>
            <a:solidFill>
              <a:srgbClr val="272E4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4" name="Google Shape;8031;p93"/>
            <p:cNvSpPr/>
            <p:nvPr/>
          </p:nvSpPr>
          <p:spPr>
            <a:xfrm>
              <a:off x="28" y="198656"/>
              <a:ext cx="97508" cy="120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459" y="0"/>
                  </a:moveTo>
                  <a:cubicBezTo>
                    <a:pt x="2826" y="0"/>
                    <a:pt x="0" y="2296"/>
                    <a:pt x="0" y="5240"/>
                  </a:cubicBezTo>
                  <a:lnTo>
                    <a:pt x="0" y="16692"/>
                  </a:lnTo>
                  <a:cubicBezTo>
                    <a:pt x="404" y="19310"/>
                    <a:pt x="3024" y="21600"/>
                    <a:pt x="6459" y="21600"/>
                  </a:cubicBezTo>
                  <a:lnTo>
                    <a:pt x="15135" y="21600"/>
                  </a:lnTo>
                  <a:cubicBezTo>
                    <a:pt x="18774" y="21600"/>
                    <a:pt x="21600" y="19310"/>
                    <a:pt x="21600" y="16692"/>
                  </a:cubicBezTo>
                  <a:lnTo>
                    <a:pt x="21600" y="5240"/>
                  </a:lnTo>
                  <a:cubicBezTo>
                    <a:pt x="21600" y="2296"/>
                    <a:pt x="18774" y="0"/>
                    <a:pt x="15135" y="0"/>
                  </a:cubicBezTo>
                  <a:close/>
                </a:path>
              </a:pathLst>
            </a:custGeom>
            <a:solidFill>
              <a:srgbClr val="272E4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5" name="Google Shape;8032;p93"/>
            <p:cNvSpPr/>
            <p:nvPr/>
          </p:nvSpPr>
          <p:spPr>
            <a:xfrm>
              <a:off x="136699" y="-1"/>
              <a:ext cx="95685" cy="318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177" y="0"/>
                  </a:moveTo>
                  <a:cubicBezTo>
                    <a:pt x="2677" y="0"/>
                    <a:pt x="0" y="803"/>
                    <a:pt x="0" y="1914"/>
                  </a:cubicBezTo>
                  <a:lnTo>
                    <a:pt x="0" y="19749"/>
                  </a:lnTo>
                  <a:cubicBezTo>
                    <a:pt x="0" y="20799"/>
                    <a:pt x="2880" y="21600"/>
                    <a:pt x="6177" y="21600"/>
                  </a:cubicBezTo>
                  <a:lnTo>
                    <a:pt x="15227" y="21600"/>
                  </a:lnTo>
                  <a:cubicBezTo>
                    <a:pt x="18929" y="21600"/>
                    <a:pt x="21600" y="20736"/>
                    <a:pt x="21600" y="19749"/>
                  </a:cubicBezTo>
                  <a:lnTo>
                    <a:pt x="21600" y="1914"/>
                  </a:lnTo>
                  <a:cubicBezTo>
                    <a:pt x="21600" y="803"/>
                    <a:pt x="18929" y="0"/>
                    <a:pt x="15227" y="0"/>
                  </a:cubicBezTo>
                  <a:close/>
                </a:path>
              </a:pathLst>
            </a:custGeom>
            <a:solidFill>
              <a:srgbClr val="272E4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6" name="Google Shape;8033;p93"/>
            <p:cNvSpPr/>
            <p:nvPr/>
          </p:nvSpPr>
          <p:spPr>
            <a:xfrm>
              <a:off x="272502" y="102972"/>
              <a:ext cx="95685" cy="215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170" y="0"/>
                  </a:moveTo>
                  <a:cubicBezTo>
                    <a:pt x="2671" y="0"/>
                    <a:pt x="0" y="1279"/>
                    <a:pt x="0" y="2919"/>
                  </a:cubicBezTo>
                  <a:lnTo>
                    <a:pt x="0" y="18866"/>
                  </a:lnTo>
                  <a:cubicBezTo>
                    <a:pt x="0" y="20417"/>
                    <a:pt x="2880" y="21600"/>
                    <a:pt x="6170" y="21600"/>
                  </a:cubicBezTo>
                  <a:lnTo>
                    <a:pt x="15221" y="21600"/>
                  </a:lnTo>
                  <a:cubicBezTo>
                    <a:pt x="18720" y="21600"/>
                    <a:pt x="21600" y="20324"/>
                    <a:pt x="21600" y="18866"/>
                  </a:cubicBezTo>
                  <a:lnTo>
                    <a:pt x="21600" y="2919"/>
                  </a:lnTo>
                  <a:cubicBezTo>
                    <a:pt x="21600" y="1279"/>
                    <a:pt x="18720" y="0"/>
                    <a:pt x="15221" y="0"/>
                  </a:cubicBezTo>
                  <a:close/>
                </a:path>
              </a:pathLst>
            </a:custGeom>
            <a:solidFill>
              <a:srgbClr val="272E4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562" name="Google Shape;8363;p93"/>
          <p:cNvGrpSpPr/>
          <p:nvPr/>
        </p:nvGrpSpPr>
        <p:grpSpPr>
          <a:xfrm>
            <a:off x="5240904" y="3080144"/>
            <a:ext cx="349563" cy="349104"/>
            <a:chOff x="0" y="0"/>
            <a:chExt cx="349561" cy="349103"/>
          </a:xfrm>
        </p:grpSpPr>
        <p:sp>
          <p:nvSpPr>
            <p:cNvPr id="558" name="Google Shape;8364;p93"/>
            <p:cNvSpPr/>
            <p:nvPr/>
          </p:nvSpPr>
          <p:spPr>
            <a:xfrm>
              <a:off x="0" y="87527"/>
              <a:ext cx="158943" cy="173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7" h="21600" fill="norm" stroke="1" extrusionOk="0">
                  <a:moveTo>
                    <a:pt x="9776" y="0"/>
                  </a:moveTo>
                  <a:lnTo>
                    <a:pt x="1209" y="8129"/>
                  </a:lnTo>
                  <a:cubicBezTo>
                    <a:pt x="-403" y="9637"/>
                    <a:pt x="-403" y="12077"/>
                    <a:pt x="1209" y="13471"/>
                  </a:cubicBezTo>
                  <a:lnTo>
                    <a:pt x="9776" y="21600"/>
                  </a:lnTo>
                  <a:lnTo>
                    <a:pt x="14494" y="17073"/>
                  </a:lnTo>
                  <a:cubicBezTo>
                    <a:pt x="14742" y="16896"/>
                    <a:pt x="15116" y="16811"/>
                    <a:pt x="15471" y="16811"/>
                  </a:cubicBezTo>
                  <a:cubicBezTo>
                    <a:pt x="15830" y="16811"/>
                    <a:pt x="16168" y="16896"/>
                    <a:pt x="16358" y="17073"/>
                  </a:cubicBezTo>
                  <a:lnTo>
                    <a:pt x="18218" y="18813"/>
                  </a:lnTo>
                  <a:cubicBezTo>
                    <a:pt x="18466" y="19045"/>
                    <a:pt x="18840" y="19163"/>
                    <a:pt x="19195" y="19163"/>
                  </a:cubicBezTo>
                  <a:cubicBezTo>
                    <a:pt x="19554" y="19163"/>
                    <a:pt x="19897" y="19045"/>
                    <a:pt x="20082" y="18813"/>
                  </a:cubicBezTo>
                  <a:cubicBezTo>
                    <a:pt x="20578" y="18466"/>
                    <a:pt x="20578" y="17537"/>
                    <a:pt x="20082" y="17073"/>
                  </a:cubicBezTo>
                  <a:lnTo>
                    <a:pt x="18218" y="15329"/>
                  </a:lnTo>
                  <a:cubicBezTo>
                    <a:pt x="17847" y="14982"/>
                    <a:pt x="17847" y="14053"/>
                    <a:pt x="18218" y="13589"/>
                  </a:cubicBezTo>
                  <a:lnTo>
                    <a:pt x="21197" y="10916"/>
                  </a:lnTo>
                  <a:lnTo>
                    <a:pt x="19337" y="9172"/>
                  </a:lnTo>
                  <a:lnTo>
                    <a:pt x="18466" y="9987"/>
                  </a:lnTo>
                  <a:cubicBezTo>
                    <a:pt x="17658" y="10743"/>
                    <a:pt x="16606" y="11119"/>
                    <a:pt x="15550" y="11119"/>
                  </a:cubicBezTo>
                  <a:cubicBezTo>
                    <a:pt x="14494" y="11119"/>
                    <a:pt x="13437" y="10743"/>
                    <a:pt x="12633" y="9987"/>
                  </a:cubicBezTo>
                  <a:cubicBezTo>
                    <a:pt x="11140" y="8594"/>
                    <a:pt x="11140" y="6153"/>
                    <a:pt x="12633" y="4645"/>
                  </a:cubicBezTo>
                  <a:lnTo>
                    <a:pt x="13627" y="3830"/>
                  </a:lnTo>
                  <a:lnTo>
                    <a:pt x="9776" y="0"/>
                  </a:lnTo>
                  <a:close/>
                </a:path>
              </a:pathLst>
            </a:custGeom>
            <a:solidFill>
              <a:srgbClr val="272E4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9" name="Google Shape;8365;p93"/>
            <p:cNvSpPr/>
            <p:nvPr/>
          </p:nvSpPr>
          <p:spPr>
            <a:xfrm>
              <a:off x="88199" y="0"/>
              <a:ext cx="172218" cy="158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4" y="0"/>
                  </a:moveTo>
                  <a:cubicBezTo>
                    <a:pt x="9866" y="0"/>
                    <a:pt x="8873" y="383"/>
                    <a:pt x="8172" y="1145"/>
                  </a:cubicBezTo>
                  <a:lnTo>
                    <a:pt x="0" y="9909"/>
                  </a:lnTo>
                  <a:lnTo>
                    <a:pt x="4555" y="14865"/>
                  </a:lnTo>
                  <a:cubicBezTo>
                    <a:pt x="4903" y="15248"/>
                    <a:pt x="4903" y="16265"/>
                    <a:pt x="4555" y="16644"/>
                  </a:cubicBezTo>
                  <a:lnTo>
                    <a:pt x="2687" y="18551"/>
                  </a:lnTo>
                  <a:cubicBezTo>
                    <a:pt x="2335" y="19059"/>
                    <a:pt x="2335" y="20076"/>
                    <a:pt x="2687" y="20455"/>
                  </a:cubicBezTo>
                  <a:cubicBezTo>
                    <a:pt x="2921" y="20709"/>
                    <a:pt x="3269" y="20838"/>
                    <a:pt x="3621" y="20838"/>
                  </a:cubicBezTo>
                  <a:cubicBezTo>
                    <a:pt x="3969" y="20838"/>
                    <a:pt x="4321" y="20709"/>
                    <a:pt x="4555" y="20455"/>
                  </a:cubicBezTo>
                  <a:lnTo>
                    <a:pt x="6304" y="18551"/>
                  </a:lnTo>
                  <a:cubicBezTo>
                    <a:pt x="6482" y="18362"/>
                    <a:pt x="6801" y="18265"/>
                    <a:pt x="7138" y="18265"/>
                  </a:cubicBezTo>
                  <a:cubicBezTo>
                    <a:pt x="7472" y="18265"/>
                    <a:pt x="7824" y="18362"/>
                    <a:pt x="8057" y="18551"/>
                  </a:cubicBezTo>
                  <a:lnTo>
                    <a:pt x="10741" y="21600"/>
                  </a:lnTo>
                  <a:lnTo>
                    <a:pt x="12494" y="19692"/>
                  </a:lnTo>
                  <a:lnTo>
                    <a:pt x="11678" y="18805"/>
                  </a:lnTo>
                  <a:cubicBezTo>
                    <a:pt x="10159" y="17152"/>
                    <a:pt x="10159" y="14486"/>
                    <a:pt x="11678" y="12962"/>
                  </a:cubicBezTo>
                  <a:cubicBezTo>
                    <a:pt x="12379" y="12135"/>
                    <a:pt x="13368" y="11719"/>
                    <a:pt x="14362" y="11719"/>
                  </a:cubicBezTo>
                  <a:cubicBezTo>
                    <a:pt x="15355" y="11719"/>
                    <a:pt x="16348" y="12135"/>
                    <a:pt x="17049" y="12962"/>
                  </a:cubicBezTo>
                  <a:lnTo>
                    <a:pt x="17983" y="13849"/>
                  </a:lnTo>
                  <a:lnTo>
                    <a:pt x="21600" y="9909"/>
                  </a:lnTo>
                  <a:lnTo>
                    <a:pt x="13428" y="1145"/>
                  </a:lnTo>
                  <a:cubicBezTo>
                    <a:pt x="12787" y="383"/>
                    <a:pt x="11823" y="0"/>
                    <a:pt x="10844" y="0"/>
                  </a:cubicBezTo>
                  <a:close/>
                </a:path>
              </a:pathLst>
            </a:custGeom>
            <a:solidFill>
              <a:srgbClr val="272E4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0" name="Google Shape;8366;p93"/>
            <p:cNvSpPr/>
            <p:nvPr/>
          </p:nvSpPr>
          <p:spPr>
            <a:xfrm>
              <a:off x="190619" y="87527"/>
              <a:ext cx="158943" cy="172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7" h="21600" fill="norm" stroke="1" extrusionOk="0">
                  <a:moveTo>
                    <a:pt x="11421" y="0"/>
                  </a:moveTo>
                  <a:lnTo>
                    <a:pt x="6703" y="4551"/>
                  </a:lnTo>
                  <a:cubicBezTo>
                    <a:pt x="6455" y="4785"/>
                    <a:pt x="6081" y="4903"/>
                    <a:pt x="5710" y="4903"/>
                  </a:cubicBezTo>
                  <a:cubicBezTo>
                    <a:pt x="5336" y="4903"/>
                    <a:pt x="4966" y="4785"/>
                    <a:pt x="4717" y="4551"/>
                  </a:cubicBezTo>
                  <a:lnTo>
                    <a:pt x="2853" y="2802"/>
                  </a:lnTo>
                  <a:cubicBezTo>
                    <a:pt x="2668" y="2568"/>
                    <a:pt x="2325" y="2450"/>
                    <a:pt x="1970" y="2450"/>
                  </a:cubicBezTo>
                  <a:cubicBezTo>
                    <a:pt x="1612" y="2450"/>
                    <a:pt x="1241" y="2568"/>
                    <a:pt x="993" y="2802"/>
                  </a:cubicBezTo>
                  <a:cubicBezTo>
                    <a:pt x="619" y="3269"/>
                    <a:pt x="619" y="4084"/>
                    <a:pt x="993" y="4551"/>
                  </a:cubicBezTo>
                  <a:lnTo>
                    <a:pt x="2853" y="6304"/>
                  </a:lnTo>
                  <a:cubicBezTo>
                    <a:pt x="3350" y="6771"/>
                    <a:pt x="3350" y="7587"/>
                    <a:pt x="2853" y="8054"/>
                  </a:cubicBezTo>
                  <a:lnTo>
                    <a:pt x="0" y="10741"/>
                  </a:lnTo>
                  <a:lnTo>
                    <a:pt x="1860" y="12494"/>
                  </a:lnTo>
                  <a:lnTo>
                    <a:pt x="2731" y="11675"/>
                  </a:lnTo>
                  <a:cubicBezTo>
                    <a:pt x="3535" y="10915"/>
                    <a:pt x="4591" y="10537"/>
                    <a:pt x="5647" y="10537"/>
                  </a:cubicBezTo>
                  <a:cubicBezTo>
                    <a:pt x="6703" y="10537"/>
                    <a:pt x="7760" y="10915"/>
                    <a:pt x="8564" y="11675"/>
                  </a:cubicBezTo>
                  <a:cubicBezTo>
                    <a:pt x="10053" y="13076"/>
                    <a:pt x="10053" y="15644"/>
                    <a:pt x="8564" y="17045"/>
                  </a:cubicBezTo>
                  <a:lnTo>
                    <a:pt x="7570" y="17979"/>
                  </a:lnTo>
                  <a:lnTo>
                    <a:pt x="11421" y="21600"/>
                  </a:lnTo>
                  <a:lnTo>
                    <a:pt x="19988" y="13543"/>
                  </a:lnTo>
                  <a:cubicBezTo>
                    <a:pt x="21600" y="12142"/>
                    <a:pt x="21600" y="9688"/>
                    <a:pt x="19988" y="8172"/>
                  </a:cubicBezTo>
                  <a:lnTo>
                    <a:pt x="11421" y="0"/>
                  </a:lnTo>
                  <a:close/>
                </a:path>
              </a:pathLst>
            </a:custGeom>
            <a:solidFill>
              <a:srgbClr val="272E4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1" name="Google Shape;8367;p93"/>
            <p:cNvSpPr/>
            <p:nvPr/>
          </p:nvSpPr>
          <p:spPr>
            <a:xfrm>
              <a:off x="88199" y="189917"/>
              <a:ext cx="174080" cy="159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74" y="0"/>
                  </a:moveTo>
                  <a:lnTo>
                    <a:pt x="9240" y="1897"/>
                  </a:lnTo>
                  <a:lnTo>
                    <a:pt x="10050" y="2907"/>
                  </a:lnTo>
                  <a:cubicBezTo>
                    <a:pt x="11553" y="4423"/>
                    <a:pt x="11553" y="7073"/>
                    <a:pt x="10050" y="8717"/>
                  </a:cubicBezTo>
                  <a:cubicBezTo>
                    <a:pt x="9185" y="9475"/>
                    <a:pt x="8144" y="9852"/>
                    <a:pt x="7146" y="9852"/>
                  </a:cubicBezTo>
                  <a:cubicBezTo>
                    <a:pt x="6153" y="9852"/>
                    <a:pt x="5199" y="9475"/>
                    <a:pt x="4506" y="8717"/>
                  </a:cubicBezTo>
                  <a:lnTo>
                    <a:pt x="3582" y="7707"/>
                  </a:lnTo>
                  <a:lnTo>
                    <a:pt x="0" y="11748"/>
                  </a:lnTo>
                  <a:lnTo>
                    <a:pt x="8085" y="20337"/>
                  </a:lnTo>
                  <a:cubicBezTo>
                    <a:pt x="8778" y="21223"/>
                    <a:pt x="9819" y="21600"/>
                    <a:pt x="10743" y="21600"/>
                  </a:cubicBezTo>
                  <a:cubicBezTo>
                    <a:pt x="11784" y="21600"/>
                    <a:pt x="12822" y="21223"/>
                    <a:pt x="13515" y="20337"/>
                  </a:cubicBezTo>
                  <a:lnTo>
                    <a:pt x="21600" y="11748"/>
                  </a:lnTo>
                  <a:lnTo>
                    <a:pt x="17097" y="6820"/>
                  </a:lnTo>
                  <a:cubicBezTo>
                    <a:pt x="16749" y="6315"/>
                    <a:pt x="16749" y="5433"/>
                    <a:pt x="17097" y="4928"/>
                  </a:cubicBezTo>
                  <a:lnTo>
                    <a:pt x="18945" y="3031"/>
                  </a:lnTo>
                  <a:cubicBezTo>
                    <a:pt x="19290" y="2526"/>
                    <a:pt x="19290" y="1644"/>
                    <a:pt x="18945" y="1139"/>
                  </a:cubicBezTo>
                  <a:cubicBezTo>
                    <a:pt x="18714" y="886"/>
                    <a:pt x="18366" y="758"/>
                    <a:pt x="18021" y="758"/>
                  </a:cubicBezTo>
                  <a:cubicBezTo>
                    <a:pt x="17673" y="758"/>
                    <a:pt x="17328" y="886"/>
                    <a:pt x="17097" y="1139"/>
                  </a:cubicBezTo>
                  <a:lnTo>
                    <a:pt x="15363" y="3031"/>
                  </a:lnTo>
                  <a:cubicBezTo>
                    <a:pt x="15191" y="3284"/>
                    <a:pt x="14872" y="3412"/>
                    <a:pt x="14542" y="3412"/>
                  </a:cubicBezTo>
                  <a:cubicBezTo>
                    <a:pt x="14208" y="3412"/>
                    <a:pt x="13863" y="3284"/>
                    <a:pt x="13632" y="3031"/>
                  </a:cubicBezTo>
                  <a:lnTo>
                    <a:pt x="10974" y="0"/>
                  </a:lnTo>
                  <a:close/>
                </a:path>
              </a:pathLst>
            </a:custGeom>
            <a:solidFill>
              <a:srgbClr val="272E4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Animated Healthcare Center by Slidesgo">
  <a:themeElements>
    <a:clrScheme name="Animated Healthcare Center by Slidesgo">
      <a:dk1>
        <a:srgbClr val="252E47"/>
      </a:dk1>
      <a:lt1>
        <a:srgbClr val="F8F5EC"/>
      </a:lt1>
      <a:dk2>
        <a:srgbClr val="A7A7A7"/>
      </a:dk2>
      <a:lt2>
        <a:srgbClr val="535353"/>
      </a:lt2>
      <a:accent1>
        <a:srgbClr val="DADACE"/>
      </a:accent1>
      <a:accent2>
        <a:srgbClr val="8F8F8F"/>
      </a:accent2>
      <a:accent3>
        <a:srgbClr val="6E6E6E"/>
      </a:accent3>
      <a:accent4>
        <a:srgbClr val="4D4D4D"/>
      </a:accent4>
      <a:accent5>
        <a:srgbClr val="2B2B2B"/>
      </a:accent5>
      <a:accent6>
        <a:srgbClr val="0A0A0A"/>
      </a:accent6>
      <a:hlink>
        <a:srgbClr val="0000FF"/>
      </a:hlink>
      <a:folHlink>
        <a:srgbClr val="FF00FF"/>
      </a:folHlink>
    </a:clrScheme>
    <a:fontScheme name="Animated Healthcare Center by Slidesgo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Animated Healthcare Center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52E47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52E47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Animated Healthcare Center by Slidesgo">
  <a:themeElements>
    <a:clrScheme name="Animated Healthcare Center by Slidesg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ADACE"/>
      </a:accent1>
      <a:accent2>
        <a:srgbClr val="8F8F8F"/>
      </a:accent2>
      <a:accent3>
        <a:srgbClr val="6E6E6E"/>
      </a:accent3>
      <a:accent4>
        <a:srgbClr val="4D4D4D"/>
      </a:accent4>
      <a:accent5>
        <a:srgbClr val="2B2B2B"/>
      </a:accent5>
      <a:accent6>
        <a:srgbClr val="0A0A0A"/>
      </a:accent6>
      <a:hlink>
        <a:srgbClr val="0000FF"/>
      </a:hlink>
      <a:folHlink>
        <a:srgbClr val="FF00FF"/>
      </a:folHlink>
    </a:clrScheme>
    <a:fontScheme name="Animated Healthcare Center by Slidesgo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Animated Healthcare Center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52E47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52E47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