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2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Figure Skating</c:v>
                </c:pt>
                <c:pt idx="1">
                  <c:v>Shito-Ryu Sato-Kai Karate</c:v>
                </c:pt>
                <c:pt idx="2">
                  <c:v>Shooting Sports</c:v>
                </c:pt>
                <c:pt idx="3">
                  <c:v>Squash Association</c:v>
                </c:pt>
                <c:pt idx="4">
                  <c:v>Swim</c:v>
                </c:pt>
                <c:pt idx="5">
                  <c:v>Tennis Circle</c:v>
                </c:pt>
                <c:pt idx="6">
                  <c:v>Thunderbird Lacrosse</c:v>
                </c:pt>
                <c:pt idx="7">
                  <c:v>UBC Taekwondo</c:v>
                </c:pt>
                <c:pt idx="8">
                  <c:v>Bike Co-op</c:v>
                </c:pt>
                <c:pt idx="9">
                  <c:v>Billiards</c:v>
                </c:pt>
                <c:pt idx="10">
                  <c:v>Chamber Music</c:v>
                </c:pt>
                <c:pt idx="11">
                  <c:v>Cricket</c:v>
                </c:pt>
                <c:pt idx="12">
                  <c:v>Skating</c:v>
                </c:pt>
                <c:pt idx="13">
                  <c:v>French</c:v>
                </c:pt>
                <c:pt idx="14">
                  <c:v>Motorcycle</c:v>
                </c:pt>
                <c:pt idx="15">
                  <c:v>Musical Theatre Troupe</c:v>
                </c:pt>
                <c:pt idx="16">
                  <c:v>Paint</c:v>
                </c:pt>
                <c:pt idx="17">
                  <c:v>Pilates</c:v>
                </c:pt>
                <c:pt idx="18">
                  <c:v>Shooting Sports</c:v>
                </c:pt>
                <c:pt idx="19">
                  <c:v>Sports and Entertainment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34</c:v>
                </c:pt>
                <c:pt idx="1">
                  <c:v>31</c:v>
                </c:pt>
                <c:pt idx="2">
                  <c:v>41</c:v>
                </c:pt>
                <c:pt idx="3">
                  <c:v>10</c:v>
                </c:pt>
                <c:pt idx="4">
                  <c:v>52</c:v>
                </c:pt>
                <c:pt idx="5">
                  <c:v>12</c:v>
                </c:pt>
                <c:pt idx="6">
                  <c:v>30</c:v>
                </c:pt>
                <c:pt idx="7">
                  <c:v>32</c:v>
                </c:pt>
                <c:pt idx="8">
                  <c:v>77</c:v>
                </c:pt>
                <c:pt idx="9">
                  <c:v>141</c:v>
                </c:pt>
                <c:pt idx="10">
                  <c:v>74</c:v>
                </c:pt>
                <c:pt idx="11">
                  <c:v>16</c:v>
                </c:pt>
                <c:pt idx="12">
                  <c:v>34</c:v>
                </c:pt>
                <c:pt idx="13">
                  <c:v>36</c:v>
                </c:pt>
                <c:pt idx="14">
                  <c:v>10</c:v>
                </c:pt>
                <c:pt idx="15">
                  <c:v>100</c:v>
                </c:pt>
                <c:pt idx="16">
                  <c:v>184</c:v>
                </c:pt>
                <c:pt idx="17">
                  <c:v>189</c:v>
                </c:pt>
                <c:pt idx="18">
                  <c:v>41</c:v>
                </c:pt>
                <c:pt idx="1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2-D84C-AD69-DE4851BB1D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39195856"/>
        <c:axId val="639197488"/>
      </c:barChart>
      <c:catAx>
        <c:axId val="63919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197488"/>
        <c:crosses val="autoZero"/>
        <c:auto val="1"/>
        <c:lblAlgn val="ctr"/>
        <c:lblOffset val="100"/>
        <c:noMultiLvlLbl val="0"/>
      </c:catAx>
      <c:valAx>
        <c:axId val="63919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19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Points of memebrs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Swim</c:v>
                </c:pt>
                <c:pt idx="1">
                  <c:v>Bike Co-op</c:v>
                </c:pt>
                <c:pt idx="2">
                  <c:v>Chamber Music</c:v>
                </c:pt>
                <c:pt idx="3">
                  <c:v>Cricket</c:v>
                </c:pt>
                <c:pt idx="4">
                  <c:v>Paint</c:v>
                </c:pt>
                <c:pt idx="5">
                  <c:v>Pilates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5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4-454F-89BD-E1EA8325FE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Points on FB followers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Swim</c:v>
                </c:pt>
                <c:pt idx="1">
                  <c:v>Bike Co-op</c:v>
                </c:pt>
                <c:pt idx="2">
                  <c:v>Chamber Music</c:v>
                </c:pt>
                <c:pt idx="3">
                  <c:v>Cricket</c:v>
                </c:pt>
                <c:pt idx="4">
                  <c:v>Paint</c:v>
                </c:pt>
                <c:pt idx="5">
                  <c:v>Pilates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34-454F-89BD-E1EA8325FE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Type of activities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Swim</c:v>
                </c:pt>
                <c:pt idx="1">
                  <c:v>Bike Co-op</c:v>
                </c:pt>
                <c:pt idx="2">
                  <c:v>Chamber Music</c:v>
                </c:pt>
                <c:pt idx="3">
                  <c:v>Cricket</c:v>
                </c:pt>
                <c:pt idx="4">
                  <c:v>Paint</c:v>
                </c:pt>
                <c:pt idx="5">
                  <c:v>Pilates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15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34-454F-89BD-E1EA8325FE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Schedule 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Swim</c:v>
                </c:pt>
                <c:pt idx="1">
                  <c:v>Bike Co-op</c:v>
                </c:pt>
                <c:pt idx="2">
                  <c:v>Chamber Music</c:v>
                </c:pt>
                <c:pt idx="3">
                  <c:v>Cricket</c:v>
                </c:pt>
                <c:pt idx="4">
                  <c:v>Paint</c:v>
                </c:pt>
                <c:pt idx="5">
                  <c:v>Pilates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34-454F-89BD-E1EA8325FE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 Points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Swim</c:v>
                </c:pt>
                <c:pt idx="1">
                  <c:v>Bike Co-op</c:v>
                </c:pt>
                <c:pt idx="2">
                  <c:v>Chamber Music</c:v>
                </c:pt>
                <c:pt idx="3">
                  <c:v>Cricket</c:v>
                </c:pt>
                <c:pt idx="4">
                  <c:v>Paint</c:v>
                </c:pt>
                <c:pt idx="5">
                  <c:v>Pilates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50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34-454F-89BD-E1EA8325FE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31192143"/>
        <c:axId val="435260703"/>
      </c:barChart>
      <c:catAx>
        <c:axId val="43119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260703"/>
        <c:crosses val="autoZero"/>
        <c:auto val="1"/>
        <c:lblAlgn val="ctr"/>
        <c:lblOffset val="100"/>
        <c:noMultiLvlLbl val="0"/>
      </c:catAx>
      <c:valAx>
        <c:axId val="43526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9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095D-7B49-F245-A2CF-42E4134A135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6DD89-AABE-054F-BADE-042E247F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6DD89-AABE-054F-BADE-042E247FA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6DD89-AABE-054F-BADE-042E247FA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6DD89-AABE-054F-BADE-042E247FA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E5E4-9A9A-8340-815E-09A3CF6C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9D32-ACAF-FF46-8CA3-5D79717EC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EA94-CC87-A640-8297-065C0227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4B11-2D94-454E-942B-9209DCE3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A4FE-5E1C-AD4B-8B6A-81203CF3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20A6-C2A0-924D-ADE1-C487406F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7FC8B-27C8-A34A-ADD6-DFDA1A06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FA6B-16F9-554F-A7F7-8FF7B804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26AF-3510-A047-BF7E-733C2D52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20F2-7658-264C-BC90-2F0A28D1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BDB4B-FC6E-E34D-8374-31634A5C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ED0F4-EBCF-0C4D-9CDA-28055B4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5F31-42C2-214E-8EF3-7AB7A42D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C0B4-7F7E-0B47-9072-59A74CA7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021E-67C6-E04D-B3B0-37AE0E1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0410-37AF-7F48-AFF4-CFC7F077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274C-30EC-F04F-86EC-80654032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6D3-7D05-E646-A1D5-620E1DAD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F55B-1C05-2B46-883B-DF2ED273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5E38-CB60-4B4E-90CC-7A3ABC1A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9A54-30BE-DF41-A609-6D160008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9DF4-41AB-AD40-B9D0-8C1A2FF4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EBE7-A94C-ED4A-84A6-10835900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F688-DB46-9840-8F1C-45BC9C18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A53C-0985-954D-AAD6-D3B6E6A2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074D-BB9F-7042-BAD9-302B679C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0453-BBCF-4D44-9DC8-37217D766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9699B-B430-ED45-BE08-02EB3FB0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3FA09-472E-FD41-B3E3-157D7108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2E209-0C1F-CE48-8016-7AA1485A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CE825-F736-1D47-BB66-0CD0BAA1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864C-AF9E-9C43-A0C5-CB2A57FF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C9C7F-8253-E34A-97D9-54F87E6C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5749-189D-E54E-87D5-4203B1CA0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AA024-6DA2-DF40-A91E-2BFC58827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E6A4C-F94F-D54C-BA03-B9636B4AA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4AB75-AD2B-C64C-8118-452AC82F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88C0E-707E-8C4C-A2CA-2AAE619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E34DE-C24A-6446-BD42-6B53617E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9A2-BB94-1D40-A78B-FF02ADF4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55807-B9D4-DE4B-A878-CA323BE4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30D4-ED37-734B-AE51-8CB80DE1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FEF88-73D2-0F4B-9CB3-29D714C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1A906-B477-1847-872C-C5850E9E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0A8AB-4471-204D-B6F4-0DE89790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9DEED-BB96-204A-977A-AFBC3769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E4C5-3B5A-0041-AC15-178E6ED4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A272-219D-324C-82F8-AB969CC0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00FA8-50D1-9B45-8350-72FDC4E8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FF092-4950-6546-952D-C9494F7F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7D059-A535-2540-9DFE-C6E97EC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879F-E445-A54A-AD34-7C3C3F2D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C3A2-BBF3-1543-8A52-A633B6E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46BB7-BEE5-C040-8CE6-581A45997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1825C-9FFC-D949-BADA-46BC7FCE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C71C5-1FC6-3F4D-B837-ACB5A32D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C0740-FBB2-ED48-87C4-3A374C7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0330C-8716-9F45-93C9-2ED1AC1A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6DD8A-8BDF-4B4B-802A-CC2212DB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3365-6564-3C44-8525-21D020EF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EEFC-4129-FC4D-A652-1448AEF27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D3D5-3CD9-724C-BB46-3430B4D6576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41ACA-D446-CF44-B704-5B757D42F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1B25-E25C-0447-A81A-E82B728C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6092-A7A2-B44C-B405-EDE6AD83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s.ubc.ca/get-involved/club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B359-771C-DA4E-8A66-75F2B2E7A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3437"/>
          </a:xfrm>
        </p:spPr>
        <p:txBody>
          <a:bodyPr/>
          <a:lstStyle/>
          <a:p>
            <a:r>
              <a:rPr lang="en-US" sz="8800" dirty="0" err="1">
                <a:solidFill>
                  <a:srgbClr val="008CC0"/>
                </a:solidFill>
                <a:latin typeface="Aharoni" panose="020F0502020204030204" pitchFamily="34" charset="0"/>
                <a:ea typeface="+mn-ea"/>
                <a:cs typeface="Aharoni" panose="020F0502020204030204" pitchFamily="34" charset="0"/>
              </a:rPr>
              <a:t>Eithar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C19DA-10F6-2745-83F0-A5A5E7325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0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3E2A-9E14-8F49-B5A7-D25BAEBA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A9C07-1155-444B-9E32-E17D29BF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B5C-DF27-114A-912A-D823097B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9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0A7E20-3866-6A41-B590-AF1098340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789018"/>
              </p:ext>
            </p:extLst>
          </p:nvPr>
        </p:nvGraphicFramePr>
        <p:xfrm>
          <a:off x="838200" y="700088"/>
          <a:ext cx="10515600" cy="547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73EFC7-418D-DE43-9F32-0395675C3AEB}"/>
              </a:ext>
            </a:extLst>
          </p:cNvPr>
          <p:cNvSpPr txBox="1"/>
          <p:nvPr/>
        </p:nvSpPr>
        <p:spPr>
          <a:xfrm>
            <a:off x="8229600" y="6492874"/>
            <a:ext cx="4099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hlinkClick r:id="rId4"/>
              </a:rPr>
              <a:t>https://www.ams.ubc.ca/get-involved/clubs/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6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D40C-11F3-9F41-90C8-3EAB8561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A03D1-D115-CD42-A455-BBFBD3903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170" y="2069313"/>
            <a:ext cx="2600328" cy="260032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341E9B-078C-AD42-BC10-15392DA37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840" y="2049471"/>
            <a:ext cx="2795588" cy="2640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B1AA6D-9449-E04C-A3DE-BA4DAB2AE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66" y="2522437"/>
            <a:ext cx="4191206" cy="18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EA83-912B-7344-9C59-F2C8CD93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199A86-624B-E743-BEDA-75D4F0473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587490"/>
              </p:ext>
            </p:extLst>
          </p:nvPr>
        </p:nvGraphicFramePr>
        <p:xfrm>
          <a:off x="838200" y="365126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320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0766-D742-1549-88C3-7DA1C141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289D-83DF-F247-A700-F609D49A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720"/>
            <a:ext cx="10515600" cy="5369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F09A95-7C37-AA4F-997D-A432021CC334}"/>
              </a:ext>
            </a:extLst>
          </p:cNvPr>
          <p:cNvSpPr/>
          <p:nvPr/>
        </p:nvSpPr>
        <p:spPr>
          <a:xfrm rot="21032261">
            <a:off x="3177540" y="3376003"/>
            <a:ext cx="5897880" cy="335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6C1EE03-5A19-E647-8E5E-AFB851BCC0D4}"/>
              </a:ext>
            </a:extLst>
          </p:cNvPr>
          <p:cNvSpPr/>
          <p:nvPr/>
        </p:nvSpPr>
        <p:spPr>
          <a:xfrm>
            <a:off x="5501640" y="3764280"/>
            <a:ext cx="1188720" cy="138493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AA32FA-8AF4-BF4C-8179-65042C1C0595}"/>
              </a:ext>
            </a:extLst>
          </p:cNvPr>
          <p:cNvSpPr/>
          <p:nvPr/>
        </p:nvSpPr>
        <p:spPr>
          <a:xfrm rot="21032261">
            <a:off x="2948940" y="1768319"/>
            <a:ext cx="1950720" cy="1965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AA4AD14-EF49-B647-8382-5BF589BC787C}"/>
              </a:ext>
            </a:extLst>
          </p:cNvPr>
          <p:cNvSpPr/>
          <p:nvPr/>
        </p:nvSpPr>
        <p:spPr>
          <a:xfrm rot="21032261">
            <a:off x="8037661" y="2366217"/>
            <a:ext cx="876300" cy="6076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Pilates</a:t>
            </a:r>
          </a:p>
        </p:txBody>
      </p:sp>
    </p:spTree>
    <p:extLst>
      <p:ext uri="{BB962C8B-B14F-4D97-AF65-F5344CB8AC3E}">
        <p14:creationId xmlns:p14="http://schemas.microsoft.com/office/powerpoint/2010/main" val="382918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51A7-89C8-BB4A-9840-162E54EA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B096-49A5-E941-88D0-6BBEAC91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59"/>
            <a:ext cx="10515600" cy="367760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8000" dirty="0">
                <a:solidFill>
                  <a:srgbClr val="008CC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Thank</a:t>
            </a:r>
            <a:r>
              <a:rPr lang="en-US" sz="8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 </a:t>
            </a:r>
            <a:r>
              <a:rPr lang="en-US" sz="8000" dirty="0">
                <a:solidFill>
                  <a:srgbClr val="008CC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4033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25</Words>
  <Application>Microsoft Macintosh PowerPoint</Application>
  <PresentationFormat>Widescreen</PresentationFormat>
  <Paragraphs>15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Eithar </vt:lpstr>
      <vt:lpstr> </vt:lpstr>
      <vt:lpstr> </vt:lpstr>
      <vt:lpstr> 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Eithar </dc:title>
  <dc:creator>Eithar Elbasheer</dc:creator>
  <cp:lastModifiedBy>Eithar Elbasheer</cp:lastModifiedBy>
  <cp:revision>26</cp:revision>
  <dcterms:created xsi:type="dcterms:W3CDTF">2019-10-06T05:39:38Z</dcterms:created>
  <dcterms:modified xsi:type="dcterms:W3CDTF">2019-10-07T06:45:41Z</dcterms:modified>
</cp:coreProperties>
</file>