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0" Type="http://schemas.openxmlformats.org/officeDocument/2006/relationships/presProps" Target="presProps.xml" /><Relationship Id="rId2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l-criu/learning-datascience" TargetMode="External" /><Relationship Id="rId3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session1: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 PANIC : they are common &amp; expected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Warnings</a:t>
            </a:r>
            <a:r>
              <a:rPr/>
              <a:t> give you info that often you can ignore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usually need to be fixed and are usually due to a typo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check the first one - if it doesn’t make sense to you google it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demo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(remaining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00-01-new-pro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2-from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3-from-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816100"/>
            <a:ext cx="6032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 b="1">
                <a:hlinkClick r:id="rId2"/>
              </a:rPr>
              <a:t>https://github.com/ucl-criu/learning-datascience</a:t>
            </a:r>
          </a:p>
        </p:txBody>
      </p:sp>
      <p:pic>
        <p:nvPicPr>
          <p:cNvPr descr="../Images/00-04-git-ur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816100"/>
            <a:ext cx="5981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files.</a:t>
            </a:r>
          </a:p>
        </p:txBody>
      </p:sp>
      <p:pic>
        <p:nvPicPr>
          <p:cNvPr descr="../Images/00-05-clone-prog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991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Intructor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sessions/1-R-taster-script.R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session we will give you a quick taste of R</a:t>
            </a:r>
          </a:p>
          <a:p>
            <a:pPr lvl="1"/>
            <a:r>
              <a:rPr/>
              <a:t>to show you what you can do</a:t>
            </a:r>
          </a:p>
          <a:p>
            <a:pPr lvl="1"/>
            <a:r>
              <a:rPr/>
              <a:t>we will get you to type commands in R and see what happens</a:t>
            </a:r>
          </a:p>
          <a:p>
            <a:pPr lvl="1"/>
            <a:r>
              <a:rPr/>
              <a:t>we don’t expect you to understand completely at this stage</a:t>
            </a:r>
          </a:p>
          <a:p>
            <a:pPr lvl="1"/>
            <a:r>
              <a:rPr/>
              <a:t>we will return to concepts later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 project from Github into RStudio</a:t>
            </a:r>
          </a:p>
          <a:p>
            <a:pPr lvl="1"/>
            <a:r>
              <a:rPr/>
              <a:t>read in data from a file</a:t>
            </a:r>
          </a:p>
          <a:p>
            <a:pPr lvl="1"/>
            <a:r>
              <a:rPr/>
              <a:t>look at the data</a:t>
            </a:r>
          </a:p>
          <a:p>
            <a:pPr lvl="1"/>
            <a:r>
              <a:rPr/>
              <a:t>manipulate the data</a:t>
            </a:r>
          </a:p>
          <a:p>
            <a:pPr lvl="1"/>
            <a:r>
              <a:rPr/>
              <a:t>plot the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help</a:t>
            </a:r>
          </a:p>
        </p:txBody>
      </p:sp>
      <p:pic>
        <p:nvPicPr>
          <p:cNvPr descr="../Images/RStudioSer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 – (also the name of the company that develops it and a lot more)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  <a:p>
            <a:pPr lvl="2"/>
            <a:r>
              <a:rPr/>
              <a:t>Version control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recommend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Source/Text</a:t>
            </a:r>
            <a:r>
              <a:rPr/>
              <a:t> </a:t>
            </a:r>
            <a:r>
              <a:rPr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in top left,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 the </a:t>
            </a:r>
            <a:r>
              <a:rPr sz="1800">
                <a:latin typeface="Courier"/>
              </a:rPr>
              <a:t>save</a:t>
            </a:r>
            <a:r>
              <a:rPr/>
              <a:t> icon</a:t>
            </a:r>
          </a:p>
          <a:p>
            <a:pPr lvl="2"/>
            <a:r>
              <a:rPr/>
              <a:t>Save the file under a meaningful name.</a:t>
            </a:r>
          </a:p>
          <a:p>
            <a:pPr lvl="2"/>
            <a:r>
              <a:rPr/>
              <a:t>Save it somewhere you can find it again.</a:t>
            </a:r>
          </a:p>
          <a:p>
            <a:pPr lvl="2"/>
            <a:r>
              <a:rPr/>
              <a:t>.R is the file extension for R scripts.</a:t>
            </a:r>
          </a:p>
          <a:p>
            <a:pPr lvl="1"/>
            <a:r>
              <a:rPr/>
              <a:t>If you were to close RStudio</a:t>
            </a:r>
          </a:p>
          <a:p>
            <a:pPr lvl="1"/>
            <a:r>
              <a:rPr/>
              <a:t>The file would remain &amp; you could run again.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session1: an R taster</dc:title>
  <dc:creator/>
  <cp:keywords/>
  <dcterms:created xsi:type="dcterms:W3CDTF">2021-08-22T12:42:49Z</dcterms:created>
  <dcterms:modified xsi:type="dcterms:W3CDTF">2021-08-22T12:42:49Z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