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3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l-criu/learning-datascience" TargetMode="Externa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session1: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session we will give you a quick taste of R</a:t>
            </a:r>
          </a:p>
          <a:p>
            <a:pPr lvl="1"/>
            <a:r>
              <a:rPr/>
              <a:t>to show you what you can do</a:t>
            </a:r>
          </a:p>
          <a:p>
            <a:pPr lvl="1"/>
            <a:r>
              <a:rPr/>
              <a:t>we will get you to type commands in R and see what happens</a:t>
            </a:r>
          </a:p>
          <a:p>
            <a:pPr lvl="1"/>
            <a:r>
              <a:rPr/>
              <a:t>we don’t expect you to understand completely at this stage</a:t>
            </a:r>
          </a:p>
          <a:p>
            <a:pPr lvl="1"/>
            <a:r>
              <a:rPr/>
              <a:t>we will return to concepts later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 project from Github into RStudio</a:t>
            </a:r>
          </a:p>
          <a:p>
            <a:pPr lvl="1"/>
            <a:r>
              <a:rPr/>
              <a:t>read in data from a file</a:t>
            </a:r>
          </a:p>
          <a:p>
            <a:pPr lvl="1"/>
            <a:r>
              <a:rPr/>
              <a:t>look at the data</a:t>
            </a:r>
          </a:p>
          <a:p>
            <a:pPr lvl="1"/>
            <a:r>
              <a:rPr/>
              <a:t>manipulate the data</a:t>
            </a:r>
          </a:p>
          <a:p>
            <a:pPr lvl="1"/>
            <a:r>
              <a:rPr/>
              <a:t>plot the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00-01-new-pro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2-from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3-from-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816100"/>
            <a:ext cx="6032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 b="1">
                <a:hlinkClick r:id="rId2"/>
              </a:rPr>
              <a:t>https://github.com/ucl-criu/learning-datascience</a:t>
            </a:r>
          </a:p>
        </p:txBody>
      </p:sp>
      <p:pic>
        <p:nvPicPr>
          <p:cNvPr descr="../Images/00-04-git-ur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816100"/>
            <a:ext cx="5981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files.</a:t>
            </a:r>
          </a:p>
        </p:txBody>
      </p:sp>
      <p:pic>
        <p:nvPicPr>
          <p:cNvPr descr="../Images/00-05-clone-prog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991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session1: an R taster</dc:title>
  <dc:creator/>
  <cp:keywords/>
  <dcterms:created xsi:type="dcterms:W3CDTF">2021-08-20T13:28:12Z</dcterms:created>
  <dcterms:modified xsi:type="dcterms:W3CDTF">2021-08-20T13:28:12Z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