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" Type="http://schemas.openxmlformats.org/officeDocument/2006/relationships/presProps" Target="presProps.xml" /><Relationship Id="rId8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session1: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session we will give you a quick taste of R</a:t>
            </a:r>
          </a:p>
          <a:p>
            <a:pPr lvl="1"/>
            <a:r>
              <a:rPr/>
              <a:t>to show you what you can do</a:t>
            </a:r>
          </a:p>
          <a:p>
            <a:pPr lvl="1"/>
            <a:r>
              <a:rPr/>
              <a:t>we will get you to type commands in R and see what happens</a:t>
            </a:r>
          </a:p>
          <a:p>
            <a:pPr lvl="1"/>
            <a:r>
              <a:rPr/>
              <a:t>we don’t expect you to understand completely at this stage</a:t>
            </a:r>
          </a:p>
          <a:p>
            <a:pPr lvl="1"/>
            <a:r>
              <a:rPr/>
              <a:t>we will return to concepts later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in data from a file</a:t>
            </a:r>
          </a:p>
          <a:p>
            <a:pPr lvl="1"/>
            <a:r>
              <a:rPr/>
              <a:t>look at the data</a:t>
            </a:r>
          </a:p>
          <a:p>
            <a:pPr lvl="1"/>
            <a:r>
              <a:rPr/>
              <a:t>manipulate the data</a:t>
            </a:r>
          </a:p>
          <a:p>
            <a:pPr lvl="1"/>
            <a:r>
              <a:rPr/>
              <a:t>plot the 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session1: an R taster</dc:title>
  <dc:creator/>
  <cp:keywords/>
  <dcterms:created xsi:type="dcterms:W3CDTF">2021-08-11T13:46:19Z</dcterms:created>
  <dcterms:modified xsi:type="dcterms:W3CDTF">2021-08-11T13:46:19Z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