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9" Type="http://schemas.openxmlformats.org/officeDocument/2006/relationships/presProps" Target="presProps.xml" /><Relationship Id="rId1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hs-my.sharepoint.com/:w:/g/personal/mei_bai_nhs_net/ERBkMbqA6QVAo6DOtqNxVfQBBBwvGvroM5yO3e_3Vy_Xtg?e=TIhNZt" TargetMode="External" /><Relationship Id="rId3" Type="http://schemas.openxmlformats.org/officeDocument/2006/relationships/hyperlink" Target="http://uclvldddtaeas01.xuclh.nhs.uk:4433" TargetMode="External" /><Relationship Id="rId4" Type="http://schemas.openxmlformats.org/officeDocument/2006/relationships/hyperlink" Target="https://cran.r-project.org/" TargetMode="External" /><Relationship Id="rId5" Type="http://schemas.openxmlformats.org/officeDocument/2006/relationships/hyperlink" Target="https://www.rstudio.com/products/rstudio/download/#download" TargetMode="External" /><Relationship Id="rId6" Type="http://schemas.openxmlformats.org/officeDocument/2006/relationships/hyperlink" Target="https://github.com/ucl-criu/learning-datascience/blob/master/Instructions/schedule.md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UCLH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UCLH-logo-colour-scaled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Course objectives</a:t>
            </a:r>
          </a:p>
          <a:p>
            <a:pPr lvl="1"/>
            <a:r>
              <a:rPr/>
              <a:t>Introductions</a:t>
            </a:r>
          </a:p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sessions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(brief</a:t>
            </a:r>
            <a:r>
              <a:rPr/>
              <a:t> </a:t>
            </a:r>
            <a:r>
              <a:rPr/>
              <a:t>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you (more) comfortable with R</a:t>
            </a:r>
          </a:p>
          <a:p>
            <a:pPr lvl="1"/>
            <a:r>
              <a:rPr/>
              <a:t>introduce you to good-enough data practice</a:t>
            </a:r>
          </a:p>
          <a:p>
            <a:pPr lvl="1"/>
            <a:r>
              <a:rPr/>
              <a:t>that after the 2 days you will know how (&amp; be motivated) to find out more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Introductions</a:t>
            </a:r>
          </a:p>
          <a:p>
            <a:pPr lvl="1"/>
            <a:r>
              <a:rPr/>
              <a:t>a few sentences each, start with instructors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Access </a:t>
            </a:r>
            <a:r>
              <a:rPr>
                <a:hlinkClick r:id="rId2"/>
              </a:rPr>
              <a:t>Collaborative document</a:t>
            </a:r>
            <a:r>
              <a:rPr/>
              <a:t> for tracking progress, entering questions etc.  </a:t>
            </a:r>
          </a:p>
          <a:p>
            <a:pPr lvl="1"/>
            <a:r>
              <a:rPr/>
              <a:t>access R online: </a:t>
            </a:r>
            <a:r>
              <a:rPr>
                <a:hlinkClick r:id="rId3"/>
              </a:rPr>
              <a:t>http://uclvldddtaeas01.xuclh.nhs.uk:4433</a:t>
            </a:r>
            <a:r>
              <a:rPr/>
              <a:t> you should have been sent password, let us know if not.  </a:t>
            </a:r>
          </a:p>
          <a:p>
            <a:pPr lvl="1"/>
            <a:r>
              <a:rPr/>
              <a:t>Backup plan : if need to run locally download </a:t>
            </a:r>
            <a:r>
              <a:rPr>
                <a:hlinkClick r:id="rId4"/>
              </a:rPr>
              <a:t>R</a:t>
            </a:r>
            <a:r>
              <a:rPr/>
              <a:t> &amp; </a:t>
            </a:r>
            <a:r>
              <a:rPr>
                <a:hlinkClick r:id="rId5"/>
              </a:rPr>
              <a:t>RStudio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Course schedule</a:t>
            </a:r>
          </a:p>
          <a:p>
            <a:pPr lvl="1"/>
            <a:r>
              <a:rPr/>
              <a:t>2 days of intensive learning </a:t>
            </a:r>
            <a:r>
              <a:rPr>
                <a:hlinkClick r:id="rId6"/>
              </a:rPr>
              <a:t>link to schedule</a:t>
            </a:r>
          </a:p>
          <a:p>
            <a:pPr lvl="1"/>
            <a:r>
              <a:rPr/>
              <a:t>we will be flexible &amp; adapt as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follow a learning by doing approach</a:t>
            </a:r>
          </a:p>
          <a:p>
            <a:pPr lvl="1"/>
            <a:r>
              <a:rPr/>
              <a:t>getting you interacting with R early</a:t>
            </a:r>
          </a:p>
          <a:p>
            <a:pPr lvl="1"/>
            <a:r>
              <a:rPr/>
              <a:t>don’t worry if you don’t understand everything at the start</a:t>
            </a:r>
          </a:p>
          <a:p>
            <a:pPr lvl="1"/>
            <a:r>
              <a:rPr/>
              <a:t>do feel free to ask us questions at any time</a:t>
            </a:r>
          </a:p>
          <a:p>
            <a:pPr lvl="0" marL="0" indent="0">
              <a:buNone/>
            </a:pPr>
            <a:r>
              <a:rPr/>
              <a:t>I expect to fail to avoid doing these at some point :</a:t>
            </a:r>
          </a:p>
          <a:p>
            <a:pPr lvl="1">
              <a:buAutoNum type="alphaLcParenR"/>
            </a:pPr>
            <a:r>
              <a:rPr/>
              <a:t>assume you know things that you don’t</a:t>
            </a:r>
          </a:p>
          <a:p>
            <a:pPr lvl="1">
              <a:buAutoNum type="alphaLcParenR"/>
            </a:pPr>
            <a:r>
              <a:rPr/>
              <a:t>patronise you by explaining things you already know</a:t>
            </a:r>
          </a:p>
          <a:p>
            <a:pPr lvl="0" marL="0" indent="0">
              <a:buNone/>
            </a:pPr>
            <a:r>
              <a:rPr/>
              <a:t>Please feel free to tell me.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UCLH learning data science course</dc:title>
  <dc:creator/>
  <cp:keywords/>
  <dcterms:created xsi:type="dcterms:W3CDTF">2021-08-21T22:22:47Z</dcterms:created>
  <dcterms:modified xsi:type="dcterms:W3CDTF">2021-08-21T22:22:47Z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