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9" Type="http://schemas.openxmlformats.org/officeDocument/2006/relationships/theme" Target="theme/theme1.xml" /><Relationship Id="rId18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7" Type="http://schemas.openxmlformats.org/officeDocument/2006/relationships/presProps" Target="presProps.xml" /><Relationship Id="rId2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-criu/learning-datascience" TargetMode="External" /><Relationship Id="rId3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Intructor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sessions/1-R-taster-script.R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help</a:t>
            </a:r>
          </a:p>
        </p:txBody>
      </p:sp>
      <p:pic>
        <p:nvPicPr>
          <p:cNvPr descr="../Images/RStudioSer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  <a:p>
            <a:pPr lvl="2"/>
            <a:r>
              <a:rPr/>
              <a:t>Version control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recommend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Instructor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(remaining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info)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2021-08-21T21:40:37Z</dcterms:created>
  <dcterms:modified xsi:type="dcterms:W3CDTF">2021-08-21T21:40:37Z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