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-criu/learning-datascience" TargetMode="Externa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(remaining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RStudioSer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If you were to close RStudio</a:t>
            </a:r>
          </a:p>
          <a:p>
            <a:pPr lvl="1"/>
            <a:r>
              <a:rPr/>
              <a:t>The file would remain &amp; you could run again.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2021-08-22T12:34:35Z</dcterms:created>
  <dcterms:modified xsi:type="dcterms:W3CDTF">2021-08-22T12:34:35Z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