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" y="908720"/>
            <a:ext cx="872929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17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56792"/>
            <a:ext cx="5400600" cy="355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83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568952" cy="2225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217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66850"/>
            <a:ext cx="777240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7624" y="6206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17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43193"/>
            <a:ext cx="5616624" cy="2951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69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871663"/>
            <a:ext cx="75342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38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66738"/>
            <a:ext cx="8496300" cy="572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40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50676"/>
            <a:ext cx="7093650" cy="5398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3326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20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30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全屏显示(4:3)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wyz</dc:creator>
  <cp:lastModifiedBy>wyz</cp:lastModifiedBy>
  <cp:revision>2</cp:revision>
  <dcterms:created xsi:type="dcterms:W3CDTF">2023-06-01T02:47:47Z</dcterms:created>
  <dcterms:modified xsi:type="dcterms:W3CDTF">2023-06-02T04:27:47Z</dcterms:modified>
</cp:coreProperties>
</file>