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942975"/>
            <a:ext cx="88296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33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852613"/>
            <a:ext cx="52387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293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8676456" cy="231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8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62075"/>
            <a:ext cx="76200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54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490663"/>
            <a:ext cx="757237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63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519113"/>
            <a:ext cx="7477125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59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604838"/>
            <a:ext cx="8391525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636724"/>
            <a:ext cx="2559495" cy="1812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3654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5313"/>
            <a:ext cx="92106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460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wyz</dc:creator>
  <cp:lastModifiedBy>wyz</cp:lastModifiedBy>
  <cp:revision>1</cp:revision>
  <dcterms:created xsi:type="dcterms:W3CDTF">2023-06-02T04:51:21Z</dcterms:created>
  <dcterms:modified xsi:type="dcterms:W3CDTF">2023-06-02T04:57:05Z</dcterms:modified>
</cp:coreProperties>
</file>