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B7CEEB-6511-4606-9570-5C551DD4D1BE}">
          <p14:sldIdLst>
            <p14:sldId id="256"/>
            <p14:sldId id="257"/>
          </p14:sldIdLst>
        </p14:section>
        <p14:section name="Untitled Section" id="{3CA88041-FA0F-45C1-9C09-A75A5F855A9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6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FC6EF7-3724-4612-845E-87CBE1EC8623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D92DFAE-B373-4A84-99B2-5CA75E64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tx2"/>
                </a:solidFill>
              </a:rPr>
              <a:t>Her power web Development</a:t>
            </a:r>
            <a:endParaRPr lang="en-US" i="1" u="sng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86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name is </a:t>
            </a:r>
            <a:r>
              <a:rPr lang="en-US" dirty="0" err="1" smtClean="0"/>
              <a:t>Eity.I</a:t>
            </a:r>
            <a:r>
              <a:rPr lang="en-US" dirty="0" smtClean="0"/>
              <a:t> want to be successful web developer.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Her power web Development</vt:lpstr>
      <vt:lpstr>My name is Eity.I want to be successful web developer.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 power web Development</dc:title>
  <dc:creator>Lab_ICT</dc:creator>
  <cp:lastModifiedBy>Lab_ICT</cp:lastModifiedBy>
  <cp:revision>3</cp:revision>
  <dcterms:created xsi:type="dcterms:W3CDTF">2023-11-22T05:08:59Z</dcterms:created>
  <dcterms:modified xsi:type="dcterms:W3CDTF">2023-11-22T05:22:09Z</dcterms:modified>
</cp:coreProperties>
</file>