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 med 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n eller Us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7F9008-EA8A-47E2-AF22-0EF18BDCC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Genetic Programming Applied to time series forecasting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BA2F331-CC56-45A9-83AC-AEC221799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Eivind Meyer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4578346"/>
      </p:ext>
    </p:extLst>
  </p:cSld>
  <p:clrMapOvr>
    <a:masterClrMapping/>
  </p:clrMapOvr>
</p:sld>
</file>

<file path=ppt/theme/theme1.xml><?xml version="1.0" encoding="utf-8"?>
<a:theme xmlns:a="http://schemas.openxmlformats.org/drawingml/2006/main" name="Sek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Sektor</vt:lpstr>
      <vt:lpstr>Genetic Programming Applied to time series forecasting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Eivind Meyer</dc:creator>
  <cp:lastModifiedBy>Eivind Meyer</cp:lastModifiedBy>
  <cp:revision>2</cp:revision>
  <dcterms:created xsi:type="dcterms:W3CDTF">2018-01-03T14:28:37Z</dcterms:created>
  <dcterms:modified xsi:type="dcterms:W3CDTF">2018-01-03T14:29:57Z</dcterms:modified>
</cp:coreProperties>
</file>