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 b="1">
                <a:solidFill>
                  <a:srgbClr val="003366"/>
                </a:solidFill>
              </a:defRPr>
            </a:pPr>
            <a:r>
              <a:t>ColabVibe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45920"/>
            <a:ext cx="8229600" cy="3200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spcAft>
                <a:spcPts val="600"/>
              </a:spcAft>
              <a:defRPr sz="2400"/>
            </a:pPr>
            <a:r>
              <a:t>The AI Workforce Platform</a:t>
            </a:r>
            <a:br/>
            <a:br/>
            <a:r>
              <a:t>From single-player AI assistants to a multi-player AI workforce.</a:t>
            </a:r>
            <a:br/>
            <a:br/>
            <a:r>
              <a:t>(Tromsø, September 2025)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600" b="1">
                <a:solidFill>
                  <a:srgbClr val="003366"/>
                </a:solidFill>
              </a:defRPr>
            </a:pPr>
            <a:r>
              <a:t>Competitive Advantage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9600" cy="32004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/>
          <a:p>
            <a:pPr algn="l">
              <a:spcAft>
                <a:spcPts val="600"/>
              </a:spcAft>
              <a:defRPr sz="1800"/>
            </a:pPr>
            <a:r>
              <a:t>Why We Win: Built for Teams</a:t>
            </a:r>
            <a:br/>
            <a:br/>
            <a:r>
              <a:t>• Multi-Agent Coordination: Competitors are single-player</a:t>
            </a:r>
            <a:br/>
            <a:r>
              <a:t>• Shared Workspace Context: Our agents have full access</a:t>
            </a:r>
            <a:br/>
            <a:r>
              <a:t>• Mobile-First Orchestration: Competitors are desktop-only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600" b="1">
                <a:solidFill>
                  <a:srgbClr val="003366"/>
                </a:solidFill>
              </a:defRPr>
            </a:pPr>
            <a:r>
              <a:t>The Team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9600" cy="3200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spcAft>
                <a:spcPts val="600"/>
              </a:spcAft>
              <a:defRPr sz="1800"/>
            </a:pPr>
            <a:r>
              <a:t>The Team to Build the Future of Development</a:t>
            </a:r>
            <a:br/>
            <a:br/>
            <a:r>
              <a:t>[Add founder headshots, names, titles, and 2-3 accomplishments each]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600" b="1">
                <a:solidFill>
                  <a:srgbClr val="003366"/>
                </a:solidFill>
              </a:defRPr>
            </a:pPr>
            <a:r>
              <a:t>Vision &amp; Roadmap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9600" cy="3200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spcAft>
                <a:spcPts val="600"/>
              </a:spcAft>
              <a:defRPr sz="1800"/>
            </a:pPr>
            <a:r>
              <a:t>Vision: AI Teams That Work While You Sleep</a:t>
            </a:r>
            <a:br/>
            <a:br/>
            <a:r>
              <a:t>Now: Any team member can spawn AI agents</a:t>
            </a:r>
            <a:br/>
            <a:r>
              <a:t>12 Months: Agents collaborate with each other</a:t>
            </a:r>
            <a:br/>
            <a:r>
              <a:t>24 Months+: Fully autonomous AI teams managed by human orchestration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600" b="1">
                <a:solidFill>
                  <a:srgbClr val="003366"/>
                </a:solidFill>
              </a:defRPr>
            </a:pPr>
            <a:r>
              <a:t>The Ask &amp; Use of Funds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9600" cy="32004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/>
          <a:p>
            <a:pPr algn="l">
              <a:spcAft>
                <a:spcPts val="600"/>
              </a:spcAft>
              <a:defRPr sz="1800"/>
            </a:pPr>
            <a:r>
              <a:t>Join Us in Building the Future</a:t>
            </a:r>
            <a:br/>
            <a:br/>
            <a:r>
              <a:t>Funding Ask: We are raising $[Amount] to achieve 12-month milestones</a:t>
            </a:r>
            <a:br/>
            <a:br/>
            <a:r>
              <a:t>Use of Funds:</a:t>
            </a:r>
            <a:br/>
            <a:r>
              <a:t>• 60% Product &amp; Engineering (hire 3 developers in Tromsø)</a:t>
            </a:r>
            <a:br/>
            <a:r>
              <a:t>• 25% Go-to-Market (hire 1 marketer in Norway)</a:t>
            </a:r>
            <a:br/>
            <a:r>
              <a:t>• 15% Operations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600" b="1">
                <a:solidFill>
                  <a:srgbClr val="003366"/>
                </a:solidFill>
              </a:defRPr>
            </a:pPr>
            <a:r>
              <a:t>Contact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9600" cy="3200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spcAft>
                <a:spcPts val="600"/>
              </a:spcAft>
              <a:defRPr sz="1800"/>
            </a:pPr>
            <a:r>
              <a:t>ColabVibe</a:t>
            </a:r>
            <a:br/>
            <a:br/>
            <a:r>
              <a:t>Ready for a Live Demo?</a:t>
            </a:r>
            <a:br/>
            <a:br/>
            <a:r>
              <a:t>Contact: [Your Name], [Your Email], [colabvibe.com]</a:t>
            </a:r>
            <a:br/>
            <a:br/>
            <a:r>
              <a:t>The future of development isn't just AI-assisted—it's AI-workforce managed.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600" b="1">
                <a:solidFill>
                  <a:srgbClr val="003366"/>
                </a:solidFill>
              </a:defRPr>
            </a:pPr>
            <a:r>
              <a:t>The Problem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9600" cy="3200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spcAft>
                <a:spcPts val="600"/>
              </a:spcAft>
              <a:defRPr sz="1800"/>
            </a:pPr>
            <a:r>
              <a:t>AI Development is Trapped in a Single-User Paradigm</a:t>
            </a:r>
            <a:br/>
            <a:br/>
            <a:r>
              <a:t>Today's AI is a personal tool, not a team member. This creates bottlenecks and stops progress when the developer logs off.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600" b="1">
                <a:solidFill>
                  <a:srgbClr val="003366"/>
                </a:solidFill>
              </a:defRPr>
            </a:pPr>
            <a:r>
              <a:t>The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9600" cy="32004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/>
          <a:p>
            <a:pPr algn="l">
              <a:spcAft>
                <a:spcPts val="600"/>
              </a:spcAft>
              <a:defRPr sz="1800"/>
            </a:pPr>
            <a:r>
              <a:t>The First Team-Wide AI Workforce Platform</a:t>
            </a:r>
            <a:br/>
            <a:br/>
            <a:r>
              <a:t>Core Features:</a:t>
            </a:r>
            <a:br/>
            <a:r>
              <a:t>• Team-Wide Spawning: Anyone can deploy AI agents</a:t>
            </a:r>
            <a:br/>
            <a:r>
              <a:t>• Shared Context: Agents access the full workspace</a:t>
            </a:r>
            <a:br/>
            <a:r>
              <a:t>• Mobile-First Orchestration: Manage from anywhere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600" b="1">
                <a:solidFill>
                  <a:srgbClr val="003366"/>
                </a:solidFill>
              </a:defRPr>
            </a:pPr>
            <a:r>
              <a:t>The Paradigm Shift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9600" cy="3200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spcAft>
                <a:spcPts val="600"/>
              </a:spcAft>
              <a:defRPr sz="1800"/>
            </a:pPr>
            <a:r>
              <a:t>Software is Moving From MS Word to Google Docs</a:t>
            </a:r>
            <a:br/>
            <a:br/>
            <a:r>
              <a:t>Past: Grammar checker in a private .doc file (helps one person).</a:t>
            </a:r>
            <a:br/>
            <a:r>
              <a:t>Future: Shared, live workspace where AI agents are collaborators.</a:t>
            </a:r>
            <a:br/>
            <a:br/>
            <a:r>
              <a:t>We are doing for AI development what Google Docs did for documents.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600" b="1">
                <a:solidFill>
                  <a:srgbClr val="003366"/>
                </a:solidFill>
              </a:defRPr>
            </a:pPr>
            <a:r>
              <a:t>How It 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9600" cy="3200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spcAft>
                <a:spcPts val="600"/>
              </a:spcAft>
              <a:defRPr sz="1800"/>
            </a:pPr>
            <a:r>
              <a:t>Fixing a Critical Bug: Hours vs. Minutes</a:t>
            </a:r>
            <a:br/>
            <a:br/>
            <a:r>
              <a:t>Today (AI-Assisted):</a:t>
            </a:r>
            <a:br/>
            <a:r>
              <a:t>👨‍💻 Human-driven (Dev at desk)</a:t>
            </a:r>
            <a:br/>
            <a:r>
              <a:t>💡 AI Assists (Autocomplete)</a:t>
            </a:r>
            <a:br/>
            <a:r>
              <a:t>⏳ Sequential &amp; Slow</a:t>
            </a:r>
            <a:br/>
            <a:br/>
            <a:r>
              <a:t>With ColabVibe (AI Workforce):</a:t>
            </a:r>
            <a:br/>
            <a:r>
              <a:t>📱 Human-Directed (PM on phone)</a:t>
            </a:r>
            <a:br/>
            <a:r>
              <a:t>🤖 AI Acts (Autonomous fix)</a:t>
            </a:r>
            <a:br/>
            <a:r>
              <a:t>⚡ Parallel &amp; Fast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600" b="1">
                <a:solidFill>
                  <a:srgbClr val="003366"/>
                </a:solidFill>
              </a:defRPr>
            </a:pPr>
            <a:r>
              <a:t>The Product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9600" cy="32004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/>
          <a:p>
            <a:pPr algn="l">
              <a:spcAft>
                <a:spcPts val="600"/>
              </a:spcAft>
              <a:defRPr sz="1800"/>
            </a:pPr>
            <a:r>
              <a:t>Multi-Agent Collaboration in Action</a:t>
            </a:r>
            <a:br/>
            <a:br/>
            <a:r>
              <a:t>Highlights from Demo:</a:t>
            </a:r>
            <a:br/>
            <a:r>
              <a:t>• Parallel Work: Agent A updates frontend while Agent B updates backend</a:t>
            </a:r>
            <a:br/>
            <a:r>
              <a:t>• Real-Time Visibility: Team sees live progress</a:t>
            </a:r>
            <a:br/>
            <a:r>
              <a:t>• Human-in-the-Loop: Developer approves deployment</a:t>
            </a:r>
            <a:br/>
            <a:br/>
            <a:r>
              <a:t>Watch the demo: www.youtube.com/your-video-link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600" b="1">
                <a:solidFill>
                  <a:srgbClr val="003366"/>
                </a:solidFill>
              </a:defRPr>
            </a:pPr>
            <a:r>
              <a:t>Market Opportunity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9600" cy="3200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spcAft>
                <a:spcPts val="600"/>
              </a:spcAft>
              <a:defRPr sz="1800"/>
            </a:pPr>
            <a:r>
              <a:t>Creating a New Category: AI Workforce Management</a:t>
            </a:r>
            <a:br/>
            <a:br/>
            <a:r>
              <a:t>$26B+ Developer Tools Market</a:t>
            </a:r>
            <a:br/>
            <a:r>
              <a:t>100M+ Developers Worldwide</a:t>
            </a:r>
            <a:br/>
            <a:r>
              <a:t>92% of developers use AI, but in isolation.</a:t>
            </a:r>
            <a:br/>
            <a:br/>
            <a:r>
              <a:t>Trend: Remote work demands collaborative, always-on development.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600" b="1">
                <a:solidFill>
                  <a:srgbClr val="003366"/>
                </a:solidFill>
              </a:defRPr>
            </a:pPr>
            <a:r>
              <a:t>Go-to-Market Strategy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9600" cy="3200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spcAft>
                <a:spcPts val="600"/>
              </a:spcAft>
              <a:defRPr sz="1800"/>
            </a:pPr>
            <a:r>
              <a:t>Our Plan for the First 1,000 Users</a:t>
            </a:r>
            <a:br/>
            <a:br/>
            <a:r>
              <a:t>Phase 1 (Alpha): 15 Norwegian tech companies as design partners</a:t>
            </a:r>
            <a:br/>
            <a:r>
              <a:t>Phase 2 (Beta): Product Hunt, Hacker News, technical content</a:t>
            </a:r>
            <a:br/>
            <a:r>
              <a:t>Phase 3 (Public): Developer communities &amp; referrals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600" b="1">
                <a:solidFill>
                  <a:srgbClr val="003366"/>
                </a:solidFill>
              </a:defRPr>
            </a:pPr>
            <a:r>
              <a:t>Business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9600" cy="32004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/>
          <a:p>
            <a:pPr algn="l">
              <a:spcAft>
                <a:spcPts val="600"/>
              </a:spcAft>
              <a:defRPr sz="1800"/>
            </a:pPr>
            <a:r>
              <a:t>AI Workforce-as-a-Service (WaaS)</a:t>
            </a:r>
            <a:br/>
            <a:br/>
            <a:r>
              <a:t>Pricing Tiers:</a:t>
            </a:r>
            <a:br/>
            <a:r>
              <a:t>• Starter (small teams)</a:t>
            </a:r>
            <a:br/>
            <a:r>
              <a:t>• Professional (growing businesses)</a:t>
            </a:r>
            <a:br/>
            <a:r>
              <a:t>• Enterprise (large-scale needs)</a:t>
            </a:r>
            <a:br/>
            <a:br/>
            <a:r>
              <a:t>Model: Simple per-user, per-month subscription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