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D6C52-D3DE-4245-98AA-D8C160DEDE0F}" type="datetimeFigureOut">
              <a:rPr lang="nb-NO" smtClean="0"/>
              <a:t>01.04.2022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E4BE8-E4EE-42D1-AA2C-238738B867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4661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Det er lite </a:t>
            </a:r>
            <a:r>
              <a:rPr lang="nb-NO" dirty="0" err="1"/>
              <a:t>Trucs</a:t>
            </a:r>
            <a:r>
              <a:rPr lang="nb-NO" dirty="0"/>
              <a:t> i datasettet så denne burde vært </a:t>
            </a:r>
            <a:r>
              <a:rPr lang="nb-NO" dirty="0" err="1"/>
              <a:t>lablet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E4BE8-E4EE-42D1-AA2C-238738B8671A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987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2357ABC-D3E0-4833-A92C-FCD916B3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6617852-D970-408D-9302-4244C2D0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ADF633F-8700-4C87-84C1-7C91807E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32A7-AD30-4546-8755-D1947B9A989B}" type="datetimeFigureOut">
              <a:rPr lang="nb-NO" smtClean="0"/>
              <a:t>01.04.2022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1831D5F-CDA2-498C-9E31-BDE74863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1A738C3-CF4C-414A-8523-028965B2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361-27B4-429E-98A0-19CAC37C466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822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1565D6-E026-4C3C-9407-CE9A0369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E1D3C04-D302-4BB8-B4EC-50B2C4EAB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E0ACF0F-5034-40F7-B7D1-DD907F8C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32A7-AD30-4546-8755-D1947B9A989B}" type="datetimeFigureOut">
              <a:rPr lang="nb-NO" smtClean="0"/>
              <a:t>01.04.2022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783D1DD-39EB-4FEB-A39F-2082B58C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17E089D-9790-417D-AD13-ABF08ABA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361-27B4-429E-98A0-19CAC37C466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891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F0863202-4DC1-4153-A0B2-C6029555E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8723DF1-BA98-491E-9C4C-1295B4384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5CDDB3D-4B9C-47FD-9A95-207378BB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32A7-AD30-4546-8755-D1947B9A989B}" type="datetimeFigureOut">
              <a:rPr lang="nb-NO" smtClean="0"/>
              <a:t>01.04.2022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14B56B2-C81A-4958-82EC-E19C3B9B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9F10A6B-D816-4B2F-A212-9CDE0C3F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361-27B4-429E-98A0-19CAC37C466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186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5E7F73-B478-405D-9545-3CFF9BCB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122D02E-E59C-48A5-ADE2-31FA9FBE3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B722C06-F087-4ECD-9120-236D2794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32A7-AD30-4546-8755-D1947B9A989B}" type="datetimeFigureOut">
              <a:rPr lang="nb-NO" smtClean="0"/>
              <a:t>01.04.2022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D021004-91D1-45A2-8D72-DAE094B7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9E32FB9-FD3B-4231-B097-4380C81A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361-27B4-429E-98A0-19CAC37C466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387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52B439-0A0D-4804-9F39-A94A6D44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0933CBC-ACE7-4EB6-A705-9FD59747A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CC6FC6E-EEA9-43A1-8F86-3AA553D0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32A7-AD30-4546-8755-D1947B9A989B}" type="datetimeFigureOut">
              <a:rPr lang="nb-NO" smtClean="0"/>
              <a:t>01.04.2022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914E207-5797-4A48-9A73-2365CC3C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1A6807B-0404-4469-B0D4-AF2CB99A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361-27B4-429E-98A0-19CAC37C466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000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F375DF-FD1F-40B4-94C9-328EB7D5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1DF8543-06F9-481E-9992-FA74F80E2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D2B219C-5ACF-494F-9118-06DF3909A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5E90365-8676-4540-998A-F0543D23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32A7-AD30-4546-8755-D1947B9A989B}" type="datetimeFigureOut">
              <a:rPr lang="nb-NO" smtClean="0"/>
              <a:t>01.04.2022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5F68B6A-C4FB-4517-B0FC-E11CA060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4A21DF4-C5AE-4FFE-8ECB-B985B01A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361-27B4-429E-98A0-19CAC37C466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158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BB753F-C531-42B9-82A2-7DE5E26F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870501A-23FB-4CF0-BC2C-6BD3B17B4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ECD1F4C-6233-41B1-B694-8CE46F8A7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5FF444A-9A30-4E92-8162-1EE0CC70C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B8FC1EDE-6F9E-4514-B22D-FB51686A9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51C32AD-2868-423D-996A-DCAAA35E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32A7-AD30-4546-8755-D1947B9A989B}" type="datetimeFigureOut">
              <a:rPr lang="nb-NO" smtClean="0"/>
              <a:t>01.04.2022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8CFF0FB-89C0-466A-9101-3B16AF02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3D93360F-457D-474A-A18C-C23241A7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361-27B4-429E-98A0-19CAC37C466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743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42188B2-A1E4-4EC3-94FA-9E1BCF12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DE90B33-FF9D-4520-A8B3-24C67A60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32A7-AD30-4546-8755-D1947B9A989B}" type="datetimeFigureOut">
              <a:rPr lang="nb-NO" smtClean="0"/>
              <a:t>01.04.2022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67270770-8675-4B3D-A050-E2321176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C52ED5F4-FAE4-427E-9966-E25CF572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361-27B4-429E-98A0-19CAC37C466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071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01BAB558-B37F-4C59-AB53-75E4712A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32A7-AD30-4546-8755-D1947B9A989B}" type="datetimeFigureOut">
              <a:rPr lang="nb-NO" smtClean="0"/>
              <a:t>01.04.2022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2720A485-40FB-407A-B581-7E4BE2BA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DBC6178-B84D-40EC-A84D-6ED74E0C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361-27B4-429E-98A0-19CAC37C466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970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0C7B2E-002E-48BD-B6D7-1FF9524A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2F09FCA-76C1-4B4E-9196-09B1A3ECE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5400C6C-327D-42F7-8AF2-E4D547BC3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32CD70F-846E-427B-B8B1-A9F66A98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32A7-AD30-4546-8755-D1947B9A989B}" type="datetimeFigureOut">
              <a:rPr lang="nb-NO" smtClean="0"/>
              <a:t>01.04.2022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B8A575D-51DF-45C9-A228-07EA47500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4064F28-766F-4D09-8E9C-EF2A7D7E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361-27B4-429E-98A0-19CAC37C466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963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C4341B2-A3B3-4022-8150-8CF82403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43EE2F26-FA08-4A8F-8C8D-B8F52D47F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A74377F-6C7C-40A8-92CC-B312C3E60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404BCB4-3D66-4C87-A533-033CC7E8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32A7-AD30-4546-8755-D1947B9A989B}" type="datetimeFigureOut">
              <a:rPr lang="nb-NO" smtClean="0"/>
              <a:t>01.04.2022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3567D7C-1514-4267-9D0D-75DB2839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D150512-83F4-448D-A927-3CC6522D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361-27B4-429E-98A0-19CAC37C466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904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F5EFA77-6320-40D2-85F1-22501AEA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4A1E35B-54BA-4A70-B07E-A1D821F28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7E99395-E3E5-40D0-BD70-30BAAE9DA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132A7-AD30-4546-8755-D1947B9A989B}" type="datetimeFigureOut">
              <a:rPr lang="nb-NO" smtClean="0"/>
              <a:t>01.04.2022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DC3C377-915A-4C46-A70E-4820E1148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27BDA4D-4719-43CB-907E-C78F7A109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CF361-27B4-429E-98A0-19CAC37C466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708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43E1919-8E9A-4DA2-A9C6-EE3A51FE8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Video presentation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D7CE5DC-68E6-42D8-B670-29E909C51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840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8075CD-0BA3-435E-BB6A-515697FB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of boxes per class in dataset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5CD226E8-C79B-4E1A-B5B2-72B24BFF4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1275" y="1920081"/>
            <a:ext cx="7029450" cy="4162425"/>
          </a:xfrm>
        </p:spPr>
      </p:pic>
    </p:spTree>
    <p:extLst>
      <p:ext uri="{BB962C8B-B14F-4D97-AF65-F5344CB8AC3E}">
        <p14:creationId xmlns:p14="http://schemas.microsoft.com/office/powerpoint/2010/main" val="3381644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C546BD-D3E8-415B-B2D9-7C9090FF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Unlabelled objects</a:t>
            </a:r>
          </a:p>
        </p:txBody>
      </p:sp>
      <p:pic>
        <p:nvPicPr>
          <p:cNvPr id="7" name="Bilde 6" descr="Et bilde som inneholder tekst, fargerik&#10;&#10;Automatisk generert beskrivelse">
            <a:extLst>
              <a:ext uri="{FF2B5EF4-FFF2-40B4-BE49-F238E27FC236}">
                <a16:creationId xmlns:a16="http://schemas.microsoft.com/office/drawing/2014/main" id="{62889290-B121-483B-8ECB-E54277044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9753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861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C546BD-D3E8-415B-B2D9-7C9090FF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Unlabelled objects</a:t>
            </a:r>
          </a:p>
        </p:txBody>
      </p:sp>
      <p:pic>
        <p:nvPicPr>
          <p:cNvPr id="7" name="Bilde 6" descr="Et bilde som inneholder tekst, fargerik&#10;&#10;Automatisk generert beskrivelse">
            <a:extLst>
              <a:ext uri="{FF2B5EF4-FFF2-40B4-BE49-F238E27FC236}">
                <a16:creationId xmlns:a16="http://schemas.microsoft.com/office/drawing/2014/main" id="{62889290-B121-483B-8ECB-E542770447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88"/>
          <a:stretch/>
        </p:blipFill>
        <p:spPr>
          <a:xfrm>
            <a:off x="4602480" y="1690688"/>
            <a:ext cx="3169920" cy="44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91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C546BD-D3E8-415B-B2D9-7C9090FF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Unlabelled objects</a:t>
            </a:r>
          </a:p>
        </p:txBody>
      </p:sp>
      <p:pic>
        <p:nvPicPr>
          <p:cNvPr id="6" name="Bilde 5" descr="Et bilde som inneholder tekst&#10;&#10;Automatisk generert beskrivelse">
            <a:extLst>
              <a:ext uri="{FF2B5EF4-FFF2-40B4-BE49-F238E27FC236}">
                <a16:creationId xmlns:a16="http://schemas.microsoft.com/office/drawing/2014/main" id="{74C3C9BE-6442-41CB-B50E-6E0ADE5DF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9753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83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C546BD-D3E8-415B-B2D9-7C9090FF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Unlabelled objects</a:t>
            </a:r>
          </a:p>
        </p:txBody>
      </p:sp>
      <p:pic>
        <p:nvPicPr>
          <p:cNvPr id="6" name="Bilde 5" descr="Et bilde som inneholder tekst&#10;&#10;Automatisk generert beskrivelse">
            <a:extLst>
              <a:ext uri="{FF2B5EF4-FFF2-40B4-BE49-F238E27FC236}">
                <a16:creationId xmlns:a16="http://schemas.microsoft.com/office/drawing/2014/main" id="{74C3C9BE-6442-41CB-B50E-6E0ADE5DFF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194"/>
          <a:stretch/>
        </p:blipFill>
        <p:spPr>
          <a:xfrm>
            <a:off x="4602481" y="1690688"/>
            <a:ext cx="3169920" cy="445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40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tekst, fargerik&#10;&#10;Automatisk generert beskrivelse">
            <a:extLst>
              <a:ext uri="{FF2B5EF4-FFF2-40B4-BE49-F238E27FC236}">
                <a16:creationId xmlns:a16="http://schemas.microsoft.com/office/drawing/2014/main" id="{4DBCECA0-4531-4B42-8720-236305FAC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9753600" cy="2438400"/>
          </a:xfrm>
          <a:prstGeom prst="rect">
            <a:avLst/>
          </a:prstGeom>
        </p:spPr>
      </p:pic>
      <p:sp>
        <p:nvSpPr>
          <p:cNvPr id="6" name="Tittel 1">
            <a:extLst>
              <a:ext uri="{FF2B5EF4-FFF2-40B4-BE49-F238E27FC236}">
                <a16:creationId xmlns:a16="http://schemas.microsoft.com/office/drawing/2014/main" id="{855F2FE6-E73B-4A42-8500-B2907F07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Unlabelled objects</a:t>
            </a:r>
          </a:p>
        </p:txBody>
      </p:sp>
    </p:spTree>
    <p:extLst>
      <p:ext uri="{BB962C8B-B14F-4D97-AF65-F5344CB8AC3E}">
        <p14:creationId xmlns:p14="http://schemas.microsoft.com/office/powerpoint/2010/main" val="2672268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tekst, fargerik&#10;&#10;Automatisk generert beskrivelse">
            <a:extLst>
              <a:ext uri="{FF2B5EF4-FFF2-40B4-BE49-F238E27FC236}">
                <a16:creationId xmlns:a16="http://schemas.microsoft.com/office/drawing/2014/main" id="{4DBCECA0-4531-4B42-8720-236305FAC1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02" r="29792"/>
          <a:stretch/>
        </p:blipFill>
        <p:spPr>
          <a:xfrm>
            <a:off x="4602479" y="1690688"/>
            <a:ext cx="3169921" cy="4450590"/>
          </a:xfrm>
          <a:prstGeom prst="rect">
            <a:avLst/>
          </a:prstGeom>
        </p:spPr>
      </p:pic>
      <p:sp>
        <p:nvSpPr>
          <p:cNvPr id="6" name="Tittel 1">
            <a:extLst>
              <a:ext uri="{FF2B5EF4-FFF2-40B4-BE49-F238E27FC236}">
                <a16:creationId xmlns:a16="http://schemas.microsoft.com/office/drawing/2014/main" id="{855F2FE6-E73B-4A42-8500-B2907F07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Unlabelled objects</a:t>
            </a:r>
          </a:p>
        </p:txBody>
      </p:sp>
    </p:spTree>
    <p:extLst>
      <p:ext uri="{BB962C8B-B14F-4D97-AF65-F5344CB8AC3E}">
        <p14:creationId xmlns:p14="http://schemas.microsoft.com/office/powerpoint/2010/main" val="34309154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33</Words>
  <Application>Microsoft Office PowerPoint</Application>
  <PresentationFormat>Widescreen</PresentationFormat>
  <Paragraphs>10</Paragraphs>
  <Slides>8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Video presentation</vt:lpstr>
      <vt:lpstr>Distribution of boxes per class in dataset</vt:lpstr>
      <vt:lpstr>Unlabelled objects</vt:lpstr>
      <vt:lpstr>Unlabelled objects</vt:lpstr>
      <vt:lpstr>Unlabelled objects</vt:lpstr>
      <vt:lpstr>Unlabelled objects</vt:lpstr>
      <vt:lpstr>Unlabelled objects</vt:lpstr>
      <vt:lpstr>Unlabelled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presentation</dc:title>
  <dc:creator>Eivind Dogger</dc:creator>
  <cp:lastModifiedBy>Eivind Dogger</cp:lastModifiedBy>
  <cp:revision>2</cp:revision>
  <dcterms:created xsi:type="dcterms:W3CDTF">2022-04-01T09:32:40Z</dcterms:created>
  <dcterms:modified xsi:type="dcterms:W3CDTF">2022-04-01T09:49:07Z</dcterms:modified>
</cp:coreProperties>
</file>