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xml" ContentType="application/vnd.openxmlformats-officedocument.presentationml.notesSlide+xml"/>
  <Override PartName="/ppt/ink/ink13.xml" ContentType="application/inkml+xml"/>
  <Override PartName="/ppt/notesSlides/notesSlide4.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5.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63" r:id="rId3"/>
    <p:sldId id="257" r:id="rId4"/>
    <p:sldId id="265" r:id="rId5"/>
    <p:sldId id="259" r:id="rId6"/>
    <p:sldId id="260" r:id="rId7"/>
    <p:sldId id="272" r:id="rId8"/>
    <p:sldId id="271" r:id="rId9"/>
    <p:sldId id="267" r:id="rId10"/>
    <p:sldId id="268" r:id="rId11"/>
    <p:sldId id="269" r:id="rId12"/>
    <p:sldId id="270" r:id="rId13"/>
    <p:sldId id="261" r:id="rId14"/>
    <p:sldId id="266" r:id="rId15"/>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28B4"/>
    <a:srgbClr val="670254"/>
    <a:srgbClr val="B43B8D"/>
    <a:srgbClr val="9809D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30" autoAdjust="0"/>
  </p:normalViewPr>
  <p:slideViewPr>
    <p:cSldViewPr snapToGrid="0">
      <p:cViewPr varScale="1">
        <p:scale>
          <a:sx n="93" d="100"/>
          <a:sy n="93" d="100"/>
        </p:scale>
        <p:origin x="118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6:06.086"/>
    </inkml:context>
    <inkml:brush xml:id="br0">
      <inkml:brushProperty name="width" value="0.05" units="cm"/>
      <inkml:brushProperty name="height" value="0.05" units="cm"/>
      <inkml:brushProperty name="color" value="#E232CD"/>
    </inkml:brush>
  </inkml:definitions>
  <inkml:trace contextRef="#ctx0" brushRef="#br0">1 5 24575,'0'-5'0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57.627"/>
    </inkml:context>
    <inkml:brush xml:id="br0">
      <inkml:brushProperty name="width" value="0.05" units="cm"/>
      <inkml:brushProperty name="height" value="0.05" units="cm"/>
      <inkml:brushProperty name="color" value="#E232CD"/>
    </inkml:brush>
  </inkml:definitions>
  <inkml:trace contextRef="#ctx0" brushRef="#br0">1 166 24575,'21'-1'0,"0"-2"0,0-1 0,-1 0 0,25-9 0,43-9 0,776-62-7445,7 65 1690,-526 15 4718,2177-8-326,12 90 580,3465 391 783,-3800-259 0,7508 712 0,-4270-450 0,-2262-202 0,1452 115 0,-2497-211 0,-935-71 0,-217-1 0,-276-5 0,-256-10 0,-387-73 80,0 4 1,64 28 0,-111-41 28,-1 0 1,0 1-1,0 0 1,0 1-1,0 1 0,11 10 1,-20-16-76,0 1 0,1-1-1,-2 1 1,1-1 0,0 1 0,0 0 0,-1 0-1,1 0 1,-1 0 0,0 0 0,0 0 0,0 0-1,0 0 1,-1 0 0,1 1 0,-1-1 0,0 0 0,0 0-1,0 1 1,0-1 0,-1 0 0,1 0 0,-1 0-1,-1 4 1,-5 8 164,-1 1 1,0-2-1,-1 1 0,0-1 0,-2-1 0,1 0 0,-2 0 0,-14 13 1,-15 17 18,30-30 91,-1 1 0,2-1 0,-1 2 0,2-1 0,0 2 0,1-1 0,1 1 0,0 0 1,1 1-1,0-1 0,2 1 0,-5 30 0,8-17 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5:00.218"/>
    </inkml:context>
    <inkml:brush xml:id="br0">
      <inkml:brushProperty name="width" value="0.05" units="cm"/>
      <inkml:brushProperty name="height" value="0.05" units="cm"/>
      <inkml:brushProperty name="color" value="#E232CD"/>
    </inkml:brush>
  </inkml:definitions>
  <inkml:trace contextRef="#ctx0" brushRef="#br0">1 622 24575,'33'8'-279,"0"-2"1,0-1-1,1-1 0,61-2 0,-41-1-1225,1128-32-6642,-127-101 4592,-287 32 2549,2510-177 524,24 177 182,-2275 94 299,72 4 0,65 8 0,3560 137 0,-4 282 0,-1357 60 0,-3 65 0,-2545-415 0,3027 518 0,-14 75 0,-2317-401 0,-125 20 0,-272 10 0,-879-265 0,318 173 0,-461-213 0,-2 5 0,-3 3 0,135 122 0,-183-145 0,-2 2 0,-2 2 0,-1 1 0,-2 2 0,51 95 0,-63-93-1,-1 1 0,-2 1 0,-3 0 0,-2 2 0,-2-1 0,-2 1 1,-2 1-1,-2-1 0,-3 1 0,-7 76 0,-14 36 11,-79 300 1,44-236 20,12-17 193,-23 301 1,60-23 5611,8-441-3971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5:04.438"/>
    </inkml:context>
    <inkml:brush xml:id="br0">
      <inkml:brushProperty name="width" value="0.05" units="cm"/>
      <inkml:brushProperty name="height" value="0.05" units="cm"/>
      <inkml:brushProperty name="color" value="#E232CD"/>
    </inkml:brush>
  </inkml:definitions>
  <inkml:trace contextRef="#ctx0" brushRef="#br0">55126 31 24575,'-44'2'0,"-61"11"0,60-6 0,-60 1 0,-511-25-1708,234 3-1321,-10 2 1267,-351-5-1649,-631 53-633,-851 153 1639,2063-174 2381,-2007 225 24,1184-119 0,-1370 193 0,425-21 0,-10-45 0,-2610 150 0,2960-345 0,10-52 0,1442-1 0,-799-10 0,-90-19 0,-1026-84 0,-10-37 0,290 19 0,-4396-230 0,-429 238 0,133 370 0,5216-150 0,113 18 0,230 21 0,702-95 0,-229 78 0,364-95 0,0 3 0,2 3 0,-121 74 0,162-87-2,1 1 0,1 2 0,1 0 0,1 1 1,1 1-1,-33 44 0,42-47 9,0 1 0,1 1 0,2 0 1,0 0-1,0 0 0,2 1 0,1 1 0,-6 43 0,8-20 39,1 1 0,3 0-1,2-1 1,9 60 0,48 187-10,-31-165-31,28 176 124,-13 3 1,6 505-1,-53 83 5283,-2-101-999,6-766-6755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3:51:24.783"/>
    </inkml:context>
    <inkml:brush xml:id="br0">
      <inkml:brushProperty name="width" value="0.06174" units="cm"/>
      <inkml:brushProperty name="height" value="0.06174" units="cm"/>
      <inkml:brushProperty name="color" value="#E528B4"/>
    </inkml:brush>
  </inkml:definitions>
  <inkml:trace contextRef="#ctx0" brushRef="#br0">10940 4309 24575,'-22'0'0,"1"-1"0,-1-2 0,0 0 0,1-1 0,0 0 0,0-2 0,1-1 0,-1-1 0,1 0 0,1-2 0,-34-20 0,32 16 0,-215-122 0,221 130 0,1-1 0,0-1 0,0 0 0,1 0 0,0-2 0,1 0 0,0 0 0,0-1 0,1 0 0,1-1 0,-12-17 0,9 12 0,0 0 0,0 1 0,-2 0 0,0 1 0,-27-21 0,10 9 0,-3-4 0,-115-91 0,140 114 0,0 0 0,0-1 0,1 0 0,0-1 0,1 0 0,0 0 0,-12-22 0,-39-88 0,20 34 0,22 55 0,-6-11 0,1-1 0,-18-55 0,35 70 0,0 0 0,2 0 0,1 0 0,1 0 0,5-51 0,-1-4 0,-3 65 0,0-1 0,1 1 0,0-1 0,2 1 0,0 0 0,1 0 0,1 0 0,9-23 0,101-211 0,-63 137 0,-27 64 0,21-69 0,-24 55 0,-12 38 0,-1 0 0,-1-1 0,-1 1 0,-2-2 0,4-47 0,-8 51 0,10-47 0,-6 52 0,-2 0 0,-1-1 0,1-34 0,-5 43 0,1 1 0,-2-1 0,0 1 0,0 0 0,-1 0 0,0 0 0,-1 1 0,0-1 0,0 1 0,-1 0 0,-1 1 0,0-1 0,0 1 0,-1 0 0,0 1 0,0 0 0,-10-7 0,-19-18 0,-231-218 0,253 235 0,1 1 0,-2 0 0,0 1 0,-1 1 0,0 0 0,-33-17 0,-20-8 0,52 27 0,-1 0 0,0 1 0,0 1 0,-1 1 0,0 1 0,-1 1 0,-24-5 0,-121-20 0,74 11 0,-3-4 0,68 16 0,0 1 0,0 2 0,-1 0 0,-28 0 0,35 4 0,-15 0 0,-55 6 0,80-4 0,0 1 0,1 0 0,-1 1 0,1 0 0,0 1 0,0 0 0,0 0 0,0 1 0,-15 10 0,-110 63 0,85-42 0,19-14 0,-43 24 0,64-41 0,-1 1 0,-1-2 0,1 0 0,0 0 0,-1-1 0,0 0 0,0-1 0,-15 1 0,-186-3 0,88-2 0,89-1 0,1-2 0,-1-2 0,1-1 0,0-2 0,-47-20 0,-306-121 0,278 115 0,69 24 0,-68-30 0,-228-106 0,124 31 0,39 18 0,109 62 0,46 25 0,0 1 0,-1 0 0,-41-14 0,16 9 0,1-3 0,-60-33 0,61 29 0,-1 2 0,-64-22 0,-152-39 0,237 76 0,0 0 0,-45-4 0,-8-1 0,30 4 0,0 2 0,0 2 0,0 2 0,-71 8 0,48 6 0,49-9 0,1 0 0,-28 1 0,-74 8 0,81-7 0,-52 2 0,27-9 0,29 0 0,-1 1 0,1 2 0,-67 12 0,40-4 0,50-9 0,-1 0 0,1 2 0,0-1 0,0 2 0,1 0 0,-18 7 0,-27 23 0,2 2 0,1 3 0,-72 67 0,87-73 0,-85 54 0,87-64 0,30-20 0,1 1 0,-1 0 0,1 0 0,0 1 0,0 0 0,0 0 0,0 0 0,-6 9 0,-17 25 0,3 0 0,1 2 0,2 0 0,1 2 0,-15 47 0,29-72 0,2 1 0,0 0 0,2 0 0,0 1 0,0-1 0,1 23 0,2-27 0,-1 0 0,0 0 0,-1-1 0,-1 1 0,0-1 0,-1 0 0,0 0 0,-1-1 0,-10 17 0,2-6 0,-2 0 0,-1 0 0,-36 38 0,34-40 0,-31 47 0,10-12 0,-7 10 0,37-50 0,0 0 0,-2-1 0,0-1 0,0 0 0,-2 0 0,0-2 0,0 1 0,-23 14 0,-5-1 0,27-17 0,0 0 0,-1-1 0,0-1 0,0 0 0,-1-1 0,-30 8 0,6-5 0,-42 17 0,46-14 0,-60 13 0,-127 32 0,204-52 0,-255 92 0,26-17 0,176-47 0,1 2 0,-84 58 0,20-13 0,55-28 0,20-14 0,1 2 0,2 2 0,-66 66 0,57-36 0,27-29 0,-66 59 0,91-89 0,1 1 0,1 1 0,0 0 0,1 1 0,0 0 0,2 1 0,-10 21 0,-22 35 0,13-22 0,2 1 0,-23 65 0,1 0 0,32-79 0,2 1 0,1 0 0,3 1 0,-10 64 0,12-28 0,2 123 0,7-179 0,-1-9 0,0 0 0,1-1 0,1 1 0,0 0 0,0 0 0,1-1 0,1 1 0,0-1 0,0 0 0,1 0 0,1 0 0,9 17 0,13 15 0,-16-25 0,0 0 0,1-1 0,16 18 0,-13-18 0,-2 0 0,22 36 0,-26-37 0,0-1 0,1 0 0,1-1 0,1 0 0,21 20 0,-2-11 0,1-1 0,2-2 0,62 28 0,32 18 0,-99-50 0,48 19 0,17 8 0,-17 2 0,64 36 0,-116-67 0,0 1 0,24 21 0,19 12 0,-56-40 0,-1 2 0,0-1 0,-1 1 0,16 20 0,3 2 0,-7-8 0,0 0 0,-2 2 0,30 47 0,7 12 0,-42-67 0,-1 1 0,-2 1 0,0 0 0,0 1 0,10 29 0,-2 10 0,-2 1 0,-3 0 0,8 66 0,-12-55 0,-6-45 0,-1 0 0,0 28 0,-4-16 0,-1 10 0,3-1 0,12 77 0,-8-96 0,4 28 0,3-2 0,28 78 0,-33-111 0,-2 0 0,7 42 0,6 22 0,-3-27 0,8 65 0,-18-81 0,3-1 0,1 1 0,2-2 0,19 45 0,-21-65 0,69 165 0,-71-169 0,0-1 0,1 0 0,1 0 0,0-1 0,1-1 0,16 17 0,18 25 0,-28-32 0,1-1 0,0 0 0,2-1 0,36 30 0,-40-41 0,0-1 0,1-2 0,0 1 0,1-2 0,-1 0 0,23 5 0,2-2 0,70 7 0,-30-6 0,-39-5 0,67 2 0,745-9 0,-833 4 0,-1 1 0,0 0 0,0 2 0,0 0 0,0 1 0,-1 1 0,32 19 0,-24-14 0,155 87 0,-149-78 0,33 28 0,-12-9 0,245 152 0,-234-153 0,-48-29 0,6 3 0,-1 1 0,39 32 0,-55-40 0,1 1 0,-2 0 0,1 0 0,-1 0 0,-1 1 0,1-1 0,-1 1 0,-1 1 0,0-1 0,0 1 0,2 10 0,5 22 0,-1 1 0,-3 0 0,-1 0 0,-1 73 0,-4-26 0,-3 79 0,-24-38 0,20-103 0,-13 41 0,12-49 0,1 0 0,1 0 0,1 1 0,-3 33 0,7-31 0,0 6 0,-2-1 0,0 1 0,-7 28 0,-3-3 0,4-15 0,-19 55 0,21-73 0,0 0 0,-3 28 0,6-29 0,-1 0 0,-12 38 0,-15 37 0,22-62 0,-21 49 0,12-37 0,-16 61 0,-6 17 0,33-101 0,1 0 0,-6 36 0,3-10 0,2-1 0,2 0 0,3 0 0,5 84 0,0-23 0,-3-101 0,-2 23 0,2 0 0,1 0 0,2 0 0,1-1 0,1 1 0,2-1 0,10 31 0,-6-32 0,1 7 0,3-1 0,0 0 0,2-1 0,32 47 0,-27-56 0,0-1 0,1-1 0,1-1 0,1-1 0,29 18 0,-18-13 0,26 16 0,3-4 0,94 41 0,-156-76 0,4 1 0,151 65 0,168 37 0,-258-79 0,-2 2 0,101 60 0,-120-65 0,-37-18 0,1 0 0,-1 0 0,0 1 0,0 0 0,14 12 0,-5-2 0,1-2 0,1 0 0,32 17 0,-38-24 0,0 0 0,0 2 0,-1 0 0,-1 0 0,1 1 0,-2 1 0,1 0 0,-1 1 0,19 26 0,93 150 0,-119-181 0,-1-2 0,2 1 0,-1 0 0,1-1 0,-1 0 0,1 0 0,1-1 0,-1 0 0,11 6 0,67 23 0,-66-28 0,-1 1 0,0 1 0,0 1 0,18 11 0,-17-7 0,1 0 0,0-1 0,1-1 0,0 0 0,1-2 0,38 11 0,62 14 0,-90-22 0,0-2 0,0-1 0,1-1 0,59 3 0,-88-10 0,38 2 0,1-3 0,0-1 0,74-14 0,-86 8 0,1-1 0,32-15 0,-35 13 0,50-11 0,8-2 0,-68 19 0,-1 1 0,0 1 0,1 1 0,0 0 0,0 1 0,27 2 0,-26 0 0,1 0 0,0-2 0,-1-1 0,37-7 0,-14 1 0,0 2 0,0 1 0,0 2 0,1 3 0,43 4 0,16-2 0,-2-4 0,111 5 0,-124 9 0,-56-6 0,59 3 0,-56-8 0,1 3 0,-1 0 0,0 3 0,39 11 0,129 54 0,43 20 0,-197-77 0,0-1 0,1-3 0,0-2 0,57 3 0,-75-7 0,54 14 0,-55-11 0,58 9 0,-62-14 0,0 2 0,42 14 0,-46-12 0,0-1 0,0-1 0,1-1 0,28 2 0,22-7 0,139-20 0,-176 18 0,51 1 0,-66 3 0,1-1 0,-1-1 0,1-1 0,-1 0 0,0-2 0,0-1 0,24-8 0,104-39 0,-84 31 0,78-37 0,72-37 0,-168 74 0,-28 12 0,0 0 0,0 2 0,25-7 0,112-37 0,24-4 0,-101 23 0,-62 24 0,-1 1 0,1 0 0,1 1 0,-1 1 0,29-4 0,37-4 0,-54 7 0,1 2 0,32-1 0,-41 4 0,-1-1 0,32-8 0,-30 6 0,1 0 0,21-1 0,294 6 0,-319 0 0,0 1 0,36 8 0,-35-5 0,1-1 0,26 1 0,30-5 0,-43-1 0,1 2 0,-1 1 0,56 11 0,-61-8 0,0-1 0,1-2 0,36-1 0,-37-1 0,0 1 0,1 1 0,39 9 0,-26-4 0,1-2 0,0-1 0,-1-3 0,57-5 0,4 1 0,-102 3 0,31 1 0,0-2 0,0-1 0,58-12 0,7-11 0,-39 8 0,0 2 0,1 3 0,120-8 0,-154 18 0,1-1 0,-1-1 0,49-14 0,30-6 0,-32 9 0,-1-4 0,115-45 0,-161 55 0,290-118 0,-282 113 0,-1-2 0,-1-1 0,-1-2 0,38-29 0,-50 33 0,0-2 0,24-27 0,-29 28 0,1 1 0,1 0 0,32-24 0,-35 30 0,-1-2 0,0 0 0,-1 0 0,0-1 0,14-20 0,25-26 0,-37 45 0,-2 0 0,0-1 0,0-1 0,-1 1 0,-1-2 0,12-25 0,32-104 0,-17 41 0,-30 87 0,-1 0 0,-1-1 0,-1 0 0,1-31 0,7-33 0,-7 51 0,0 0 0,-2-1 0,-3-51 0,2-41 0,12 54 0,-9 52 0,0-1 0,1-29 0,-4-292 0,-3 161 0,0 141 0,-2 1 0,-2 0 0,-2 0 0,-15-46 0,-10-48 0,19 62 0,-34-98 0,29 96 0,14 50 0,-1 0 0,-13-34 0,-62-164 0,55 141 0,-52-143 0,20 71 0,37 63 0,18 68 0,-1-1 0,-1 0 0,0 1 0,-2 0 0,-10-21 0,12 31 0,-37-67 0,3-2 0,-53-151 0,87 215 0,-1 1 0,0-1 0,-12-19 0,10 21 0,2 0 0,-1 0 0,2-1 0,-6-15 0,-54-154 0,25 105 0,29 59 0,2 0 0,-1-1 0,2 0 0,-6-22 0,-57-184 0,22 72 0,34 107 0,6 22 0,2-1 0,-7-37 0,8 30 0,-2 0 0,-14-38 0,11 37 0,-14-63 0,-32-211 0,48 243 0,2 20 0,-3-81 0,12 98 0,1-1 0,1 1 0,14-48 0,-11 48 0,0-1 0,-2 0 0,3-42 0,-6 48 0,1 0 0,0 1 0,2-1 0,9-27 0,11-50 0,2-81 0,-23 152 0,1 1 0,11-28 0,-9 31 0,-1 1 0,-1-1 0,2-29 0,8-54 0,-3 34 0,-1 5 0,-6 41 0,-1 0 0,1-33 0,-3-40 0,-6-164 0,1 238 0,-1-1 0,-2 1 0,0 0 0,-2 0 0,-1 1 0,-1 0 0,-1 0 0,-14-22 0,-17-38 0,34 64 0,-2 1 0,0 0 0,-1 1 0,-25-33 0,-109-139 0,102 140 0,-49-48 0,80 87 0,-1 1 0,-1 1 0,0 1 0,0 0 0,-1 0 0,-18-7 0,-149-49 0,61 23 0,-95-24 0,189 57 0,-1 3 0,1 0 0,-56-4 0,-13-2 0,31 4 0,-2 3 0,-120 6 0,66 1 0,-450-2 0,552 1 0,0 1 0,0 1 0,0 0 0,1 2 0,-27 9 0,-91 42 0,101-40 0,-52 27 0,48-22 0,-41 15 0,63-31 0,0 1 0,1 1 0,0 1 0,0 0 0,1 1 0,0 0 0,0 2 0,-15 13 0,20-15 0,-1-1 0,0 0 0,-1 0 0,1-2 0,-1 1 0,-1-2 0,-24 9 0,-38 19 0,-116 55 0,173-79 0,0-1 0,-1 0 0,-23 5 0,21-7 0,0 1 0,-28 14 0,-27 16 0,-121 41 0,172-71 0,-1-1 0,-36 4 0,9-1 0,40-7 0,-27 5 0,0 1 0,0 2 0,1 2 0,-41 18 0,62-22-227,-1 0-1,0-2 1,0 0-1,-1-1 1,-23 4-1,22-8-6598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47"/>
    </inkml:context>
    <inkml:brush xml:id="br0">
      <inkml:brushProperty name="width" value="0.05" units="cm"/>
      <inkml:brushProperty name="height" value="0.05" units="cm"/>
      <inkml:brushProperty name="color" value="#670254"/>
    </inkml:brush>
  </inkml:definitions>
  <inkml:trace contextRef="#ctx0" brushRef="#br0">1 0 24575,'2043'31'-13326,"17"81"10285,-1543-73 3025,118 8 16,117 1 0,109 2 0,105 8 0,85 13 0,75 12 0,5396 517 0,-2532-204 0,3139 335 0,-5359-530 0,3235 349 0,98-94 0,-3586-329 0,-319-5 0,-362-5 0,-667-85 0,175 56 0,-306-77 27,-1 3-1,0 1 1,-1 1 0,0 2 0,43 31 0,-71-44-2,-1 0 0,0 1 0,0 0 0,0 0 0,-1 0 0,0 1 0,0 0 0,-1 0-1,1 1 1,-2-1 0,1 1 0,-1 0 0,0 0 0,-1 1 0,0-1 0,0 1 0,-1 0 0,0 0 0,-1-1 0,1 14 0,-3-8-2,-1 0 1,0-1-1,-1 1 1,-1 0-1,0-1 1,-1 0-1,-1 0 1,0-1-1,0 1 1,-1-1-1,-12 16 1,-65 84 1424,50-70 590,2 2 0,-37 67 1,61-95-1669,1 0 0,1 0 0,0 0 0,1 1 0,0 0 0,2 0 0,0 1 0,1-1 0,0 1 0,2-1-1,2 29 1,1-36 1777,1-29-1116,0-34-2160,-4 23-5697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48"/>
    </inkml:context>
    <inkml:brush xml:id="br0">
      <inkml:brushProperty name="width" value="0.05" units="cm"/>
      <inkml:brushProperty name="height" value="0.05" units="cm"/>
      <inkml:brushProperty name="color" value="#670254"/>
    </inkml:brush>
  </inkml:definitions>
  <inkml:trace contextRef="#ctx0" brushRef="#br0">51224 0 24575,'-13'11'0,"0"-1"0,-1 0 0,0-1 0,0 0 0,-28 11 0,13-6 0,-1001 438-6567,-1355 273 2401,-38-131-951,1581-396 4584,-3411 728 533,-38-126 0,2278-451 0,-2970 545 0,4450-791 0,-5496 1096 0,1883-325 0,-1131 314 0,26 136 0,4471-1118 0,-1324 342 0,24-66 0,617-202 1365,262-80 5462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49"/>
    </inkml:context>
    <inkml:brush xml:id="br0">
      <inkml:brushProperty name="width" value="0.05" units="cm"/>
      <inkml:brushProperty name="height" value="0.05" units="cm"/>
      <inkml:brushProperty name="color" value="#670254"/>
    </inkml:brush>
  </inkml:definitions>
  <inkml:trace contextRef="#ctx0" brushRef="#br0">1 60 24575,'19'-1'0,"0"-1"0,29-7 0,24-2 0,1005-25-4655,-385 37 3620,2349 29-9543,177 110 10434,10 63 172,-2920-183-27,6577 469-1,-1477-16 0,-1098-108 0,-1398-182 0,1597 117 0,-126 64 0,-3034-237 0,-251 2 0,-312-3 0,-291-11 0,-435-98 0,-2 3 0,91 44 0,-138-59 50,0 1 1,0 1-1,-1 0 1,0 0-1,-1 1 1,1 0-1,-2 1 1,11 11-1,-16-15-8,0-1 1,-1 0-1,0 1 0,0-1 0,0 1 0,0 0 0,-1-1 1,1 1-1,-1 0 0,0 0 0,-1 0 0,1 0 1,-1 0-1,0 0 0,0 0 0,-1 0 0,0 0 1,0 0-1,-1 6 0,-7 13 2,-1-1 0,-1 0-1,-1-1 1,-1-1 0,0 0 0,-22 26-1,-23 35-89,41-52 196,1 0 0,1 1 0,2 1 0,1 0 0,2 1 1,1 0-1,-6 46 0,7-6 250,3 0 1,6 102-1,6 25 306,-6-144 2820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50"/>
    </inkml:context>
    <inkml:brush xml:id="br0">
      <inkml:brushProperty name="width" value="0.05" units="cm"/>
      <inkml:brushProperty name="height" value="0.05" units="cm"/>
      <inkml:brushProperty name="color" value="#670254"/>
    </inkml:brush>
  </inkml:definitions>
  <inkml:trace contextRef="#ctx0" brushRef="#br0">1 0 24575,'79'3'-553,"133"20"0,75 34-2764,-161-30 2055,198 39-1786,1117 258-3615,-1016-210 6282,96 23-104,102 17 364,91 13 121,84 11 0,77 6 0,70 3 0,2580 477 0,-1427-272 0,1870 340 0,-1139-213 0,2292 469 0,-4493-864 0,6278 1323 0,-44 103 0,-5698-1284 1365,-188-45 5462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51"/>
    </inkml:context>
    <inkml:brush xml:id="br0">
      <inkml:brushProperty name="width" value="0.05" units="cm"/>
      <inkml:brushProperty name="height" value="0.05" units="cm"/>
      <inkml:brushProperty name="color" value="#670254"/>
    </inkml:brush>
  </inkml:definitions>
  <inkml:trace contextRef="#ctx0" brushRef="#br0">40709 1 24575,'-150'131'-126,"68"-62"-955,-16 16 1057,-306 250-1819,-41-32 1081,-266 90-5421,-193 19 1632,217-105 3375,-1033 409 539,-110-78 637,-1808 598 0,2999-1023 0,-2360 800 0,523-174 0,-3342 1172 0,4764-1653 0,-15-47 0,-646 13 0,-20-172 0,-9-115 0,4-58 0,1489 17 0,-6384-47 0,4502 53 6798,2102-2-5404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52"/>
    </inkml:context>
    <inkml:brush xml:id="br0">
      <inkml:brushProperty name="width" value="0.05" units="cm"/>
      <inkml:brushProperty name="height" value="0.05" units="cm"/>
      <inkml:brushProperty name="color" value="#670254"/>
    </inkml:brush>
  </inkml:definitions>
  <inkml:trace contextRef="#ctx0" brushRef="#br0">0 2 24575,'663'-1'-656,"781"3"-10361,-493 38 7853,6 39 2181,-753-61 732,2699 282 38,4 56 128,-326-39 71,2891 355 14,-2406-290 0,5091 570 0,-4275-580 0,3-49 0,-2484-210 0,318 25 0,895 74 0,-1957-153 0,-233-14 0,-188-23 261,-220-20-52,-1-1 0,1-1 0,0-1 0,23-3 0,-39 4-188,1 0 1,0 0-1,0 0 0,0 0 0,-1-1 0,1 1 0,0 0 0,0 0 0,-1-1 0,1 1 0,0 0 0,-1-1 0,1 1 0,0-1 0,-1 1 1,1-1-1,0 1 0,-1-1 0,1 1 0,-1-1 0,1 1 0,-1-1 0,1 0 0,-1 1 0,0-1 0,1 0 0,-1 0 0,0 1 0,1-1 0,-1 0 1,0 0-1,0 1 0,0-1 0,0 0 0,0 0 0,0 1 0,0-1 0,0 0 0,0 0 0,0 0 0,0 1 0,0-1 0,0 0 0,-1 0 0,0-1 1,-22-28 1375,19 26-1185,-22-22-201,0-2-1,3-1 0,0-2 0,-19-33 1,33 47 242,1-1 0,0 0 0,1 0 0,-8-37 0,11 36 1205,2 0-1,-1-39 1,7-40 4762,-2 55-7046,0 15-5951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44.248"/>
    </inkml:context>
    <inkml:brush xml:id="br0">
      <inkml:brushProperty name="width" value="0.05" units="cm"/>
      <inkml:brushProperty name="height" value="0.05" units="cm"/>
      <inkml:brushProperty name="color" value="#E232CD"/>
    </inkml:brush>
  </inkml:definitions>
  <inkml:trace contextRef="#ctx0" brushRef="#br0">1 0 24575,'2043'31'-13326,"17"81"10285,-1543-73 3025,118 8 16,117 1 0,109 2 0,105 8 0,85 13 0,75 12 0,5396 517 0,-2532-204 0,3139 335 0,-5359-530 0,3235 349 0,98-94 0,-3586-329 0,-319-5 0,-362-5 0,-667-85 0,175 56 0,-306-77 27,-1 3-1,0 1 1,-1 1 0,0 2 0,43 31 0,-71-44-2,-1 0 0,0 1 0,0 0 0,0 0 0,-1 0 0,0 1 0,0 0 0,-1 0-1,1 1 1,-2-1 0,1 1 0,-1 0 0,0 0 0,-1 1 0,0-1 0,0 1 0,-1 0 0,0 0 0,-1-1 0,1 14 0,-3-8-2,-1 0 1,0-1-1,-1 1 1,-1 0-1,0-1 1,-1 0-1,-1 0 1,0-1-1,0 1 1,-1-1-1,-12 16 1,-65 84 1424,50-70 590,2 2 0,-37 67 1,61-95-1669,1 0 0,1 0 0,0 0 0,1 1 0,0 0 0,2 0 0,0 1 0,1-1 0,0 1 0,2-1-1,2 29 1,1-36 1777,1-29-1116,0-34-2160,-4 23-5697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53"/>
    </inkml:context>
    <inkml:brush xml:id="br0">
      <inkml:brushProperty name="width" value="0.05" units="cm"/>
      <inkml:brushProperty name="height" value="0.05" units="cm"/>
      <inkml:brushProperty name="color" value="#670254"/>
    </inkml:brush>
  </inkml:definitions>
  <inkml:trace contextRef="#ctx0" brushRef="#br0">55260 1 24575,'-230'66'-963,"-336"52"-1,-265-48-3175,-4-60-464,710-10 3396,-168 0-56,-1991 33-1947,-1665 171 3176,-296 195 34,2204-93 0,946-137 0,-2987 533 0,-1531 583 0,2953-641 0,-11-36 0,2561-584 0,-4925 1021 0,-27-104 0,4674-870 0,-3732 756 0,-1205 411 0,4282-983 0,83 3 0,185 1 0,225-25 1365,179-41 5459,371-193-6821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54"/>
    </inkml:context>
    <inkml:brush xml:id="br0">
      <inkml:brushProperty name="width" value="0.05" units="cm"/>
      <inkml:brushProperty name="height" value="0.05" units="cm"/>
      <inkml:brushProperty name="color" value="#670254"/>
    </inkml:brush>
  </inkml:definitions>
  <inkml:trace contextRef="#ctx0" brushRef="#br0">0 34 24575,'17'-1'0,"0"-1"0,0-1 0,18-5 0,39-5 0,493 7-2725,-320 9 1122,662 26-4344,1435 245 25,249 131 5695,-938-136 268,3013 434-41,1084 248 0,-15 115 0,-3659-674 0,-862-163 0,-59-7 0,100 21 0,2759 522 0,2083 304 0,-5233-927 0,-132-13 0,-186-10 0,-186-10 0,-312-91 174,80 43 1,-118-54-116,0 0 0,0 1 0,-1 0-1,0 1 1,-1 0 0,0 1 0,0 0 0,-1 1 0,0 0 0,8 15 0,-13-19 18,0 0 0,-1 0 0,0 0 0,-1 1-1,1-1 1,-2 1 0,1 0 0,-1 0 0,0 0 0,0 0 0,-1-1 0,0 1 0,-1 0 0,0 0 0,0 0-1,-1 0 1,1 0 0,-6 10 0,-4 10 480,-2-2 0,-1 0 1,-29 43-1,26-45 1459,2 0 1,-23 50 0,28-44-4562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55"/>
    </inkml:context>
    <inkml:brush xml:id="br0">
      <inkml:brushProperty name="width" value="0.05" units="cm"/>
      <inkml:brushProperty name="height" value="0.05" units="cm"/>
      <inkml:brushProperty name="color" value="#670254"/>
    </inkml:brush>
  </inkml:definitions>
  <inkml:trace contextRef="#ctx0" brushRef="#br0">1 166 24575,'21'-1'0,"0"-2"0,0-1 0,-1 0 0,25-9 0,43-9 0,776-62-7445,7 65 1690,-526 15 4718,2177-8-326,12 90 580,3465 391 783,-3800-259 0,7508 712 0,-4270-450 0,-2262-202 0,1452 115 0,-2497-211 0,-935-71 0,-217-1 0,-276-5 0,-256-10 0,-387-73 80,0 4 1,64 28 0,-111-41 28,-1 0 1,0 1-1,0 0 1,0 1-1,0 1 0,11 10 1,-20-16-76,0 1 0,1-1-1,-2 1 1,1-1 0,0 1 0,0 0 0,-1 0-1,1 0 1,-1 0 0,0 0 0,0 0 0,0 0-1,0 0 1,-1 0 0,1 1 0,-1-1 0,0 0 0,0 0-1,0 1 1,0-1 0,-1 0 0,1 0 0,-1 0-1,-1 4 1,-5 8 164,-1 1 1,0-2-1,-1 1 0,0-1 0,-2-1 0,1 0 0,-2 0 0,-14 13 1,-15 17 18,30-30 91,-1 1 0,2-1 0,-1 2 0,2-1 0,0 2 0,1-1 0,1 1 0,0 0 1,1 1-1,0-1 0,2 1 0,-5 30 0,8-17 25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56"/>
    </inkml:context>
    <inkml:brush xml:id="br0">
      <inkml:brushProperty name="width" value="0.05" units="cm"/>
      <inkml:brushProperty name="height" value="0.05" units="cm"/>
      <inkml:brushProperty name="color" value="#670254"/>
    </inkml:brush>
  </inkml:definitions>
  <inkml:trace contextRef="#ctx0" brushRef="#br0">1 622 24575,'33'8'-279,"0"-2"1,0-1-1,1-1 0,61-2 0,-41-1-1225,1128-32-6642,-127-101 4592,-287 32 2549,2510-177 524,24 177 182,-2275 94 299,72 4 0,65 8 0,3560 137 0,-4 282 0,-1357 60 0,-3 65 0,-2545-415 0,3027 518 0,-14 75 0,-2317-401 0,-125 20 0,-272 10 0,-879-265 0,318 173 0,-461-213 0,-2 5 0,-3 3 0,135 122 0,-183-145 0,-2 2 0,-2 2 0,-1 1 0,-2 2 0,51 95 0,-63-93-1,-1 1 0,-2 1 0,-3 0 0,-2 2 0,-2-1 0,-2 1 1,-2 1-1,-2-1 0,-3 1 0,-7 76 0,-14 36 11,-79 300 1,44-236 20,12-17 193,-23 301 1,60-23 5611,8-441-3971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6T18:03:36.257"/>
    </inkml:context>
    <inkml:brush xml:id="br0">
      <inkml:brushProperty name="width" value="0.05" units="cm"/>
      <inkml:brushProperty name="height" value="0.05" units="cm"/>
      <inkml:brushProperty name="color" value="#670254"/>
    </inkml:brush>
  </inkml:definitions>
  <inkml:trace contextRef="#ctx0" brushRef="#br0">55126 31 24575,'-44'2'0,"-61"11"0,60-6 0,-60 1 0,-511-25-1708,234 3-1321,-10 2 1267,-351-5-1649,-631 53-633,-851 153 1639,2063-174 2381,-2007 225 24,1184-119 0,-1370 193 0,425-21 0,-10-45 0,-2610 150 0,2960-345 0,10-52 0,1442-1 0,-799-10 0,-90-19 0,-1026-84 0,-10-37 0,290 19 0,-4396-230 0,-429 238 0,133 370 0,5216-150 0,113 18 0,230 21 0,702-95 0,-229 78 0,364-95 0,0 3 0,2 3 0,-121 74 0,162-87-2,1 1 0,1 2 0,1 0 0,1 1 1,1 1-1,-33 44 0,42-47 9,0 1 0,1 1 0,2 0 1,0 0-1,0 0 0,2 1 0,1 1 0,-6 43 0,8-20 39,1 1 0,3 0-1,2-1 1,9 60 0,48 187-10,-31-165-31,28 176 124,-13 3 1,6 505-1,-53 83 5283,-2-101-999,6-766-6755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08:35.580"/>
    </inkml:context>
    <inkml:brush xml:id="br0">
      <inkml:brushProperty name="width" value="0.2" units="cm"/>
      <inkml:brushProperty name="height" value="0.2" units="cm"/>
      <inkml:brushProperty name="color" value="#E232CD"/>
      <inkml:brushProperty name="ignorePressure" value="1"/>
    </inkml:brush>
  </inkml:definitions>
  <inkml:trace contextRef="#ctx0" brushRef="#br0">0 0,'6029'0,"-6009"0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09:01.422"/>
    </inkml:context>
    <inkml:brush xml:id="br0">
      <inkml:brushProperty name="width" value="0.2" units="cm"/>
      <inkml:brushProperty name="height" value="0.2" units="cm"/>
      <inkml:brushProperty name="color" value="#E232CD"/>
      <inkml:brushProperty name="ignorePressure" value="1"/>
    </inkml:brush>
  </inkml:definitions>
  <inkml:trace contextRef="#ctx0" brushRef="#br0">1 1,'6114'0,"-6093"0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09:18.607"/>
    </inkml:context>
    <inkml:brush xml:id="br0">
      <inkml:brushProperty name="width" value="0.2" units="cm"/>
      <inkml:brushProperty name="height" value="0.2" units="cm"/>
      <inkml:brushProperty name="color" value="#E232CD"/>
      <inkml:brushProperty name="ignorePressure" value="1"/>
    </inkml:brush>
  </inkml:definitions>
  <inkml:trace contextRef="#ctx0" brushRef="#br0">0 0,'0'7193,"0"-7169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09:28.026"/>
    </inkml:context>
    <inkml:brush xml:id="br0">
      <inkml:brushProperty name="width" value="0.2" units="cm"/>
      <inkml:brushProperty name="height" value="0.2" units="cm"/>
      <inkml:brushProperty name="color" value="#E232CD"/>
      <inkml:brushProperty name="ignorePressure" value="1"/>
    </inkml:brush>
  </inkml:definitions>
  <inkml:trace contextRef="#ctx0" brushRef="#br0">1 0,'0'7119,"0"-7107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11:54.824"/>
    </inkml:context>
    <inkml:brush xml:id="br0">
      <inkml:brushProperty name="width" value="0.2" units="cm"/>
      <inkml:brushProperty name="height" value="0.2" units="cm"/>
      <inkml:brushProperty name="color" value="#E232CD"/>
      <inkml:brushProperty name="ignorePressure" value="1"/>
    </inkml:brush>
  </inkml:definitions>
  <inkml:trace contextRef="#ctx0" brushRef="#br0">0 0,'0'6221,"0"-6199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45.297"/>
    </inkml:context>
    <inkml:brush xml:id="br0">
      <inkml:brushProperty name="width" value="0.05" units="cm"/>
      <inkml:brushProperty name="height" value="0.05" units="cm"/>
      <inkml:brushProperty name="color" value="#E232CD"/>
    </inkml:brush>
  </inkml:definitions>
  <inkml:trace contextRef="#ctx0" brushRef="#br0">51224 0 24575,'-13'11'0,"0"-1"0,-1 0 0,0-1 0,0 0 0,-28 11 0,13-6 0,-1001 438-6567,-1355 273 2401,-38-131-951,1581-396 4584,-3411 728 533,-38-126 0,2278-451 0,-2970 545 0,4450-791 0,-5496 1096 0,1883-325 0,-1131 314 0,26 136 0,4471-1118 0,-1324 342 0,24-66 0,617-202 1365,262-80 5462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12:11.228"/>
    </inkml:context>
    <inkml:brush xml:id="br0">
      <inkml:brushProperty name="width" value="0.2" units="cm"/>
      <inkml:brushProperty name="height" value="0.2" units="cm"/>
      <inkml:brushProperty name="color" value="#E232CD"/>
      <inkml:brushProperty name="ignorePressure" value="1"/>
    </inkml:brush>
  </inkml:definitions>
  <inkml:trace contextRef="#ctx0" brushRef="#br0">0 0,'0'5927,"0"-5907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12:23.014"/>
    </inkml:context>
    <inkml:brush xml:id="br0">
      <inkml:brushProperty name="width" value="0.2" units="cm"/>
      <inkml:brushProperty name="height" value="0.2" units="cm"/>
      <inkml:brushProperty name="color" value="#E232CD"/>
      <inkml:brushProperty name="ignorePressure" value="1"/>
    </inkml:brush>
  </inkml:definitions>
  <inkml:trace contextRef="#ctx0" brushRef="#br0">0 0,'6029'0,"-6009"0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6T18:12:34.949"/>
    </inkml:context>
    <inkml:brush xml:id="br0">
      <inkml:brushProperty name="width" value="0.2" units="cm"/>
      <inkml:brushProperty name="height" value="0.2" units="cm"/>
      <inkml:brushProperty name="color" value="#E232CD"/>
      <inkml:brushProperty name="ignorePressure" value="1"/>
    </inkml:brush>
  </inkml:definitions>
  <inkml:trace contextRef="#ctx0" brushRef="#br0">0 1,'429'0,"-428"0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46.181"/>
    </inkml:context>
    <inkml:brush xml:id="br0">
      <inkml:brushProperty name="width" value="0.05" units="cm"/>
      <inkml:brushProperty name="height" value="0.05" units="cm"/>
      <inkml:brushProperty name="color" value="#E232CD"/>
    </inkml:brush>
  </inkml:definitions>
  <inkml:trace contextRef="#ctx0" brushRef="#br0">1 60 24575,'19'-1'0,"0"-1"0,29-7 0,24-2 0,1005-25-4655,-385 37 3620,2349 29-9543,177 110 10434,10 63 172,-2920-183-27,6577 469-1,-1477-16 0,-1098-108 0,-1398-182 0,1597 117 0,-126 64 0,-3034-237 0,-251 2 0,-312-3 0,-291-11 0,-435-98 0,-2 3 0,91 44 0,-138-59 50,0 1 1,0 1-1,-1 0 1,0 0-1,-1 1 1,1 0-1,-2 1 1,11 11-1,-16-15-8,0-1 1,-1 0-1,0 1 0,0-1 0,0 1 0,0 0 0,-1-1 1,1 1-1,-1 0 0,0 0 0,-1 0 0,1 0 1,-1 0-1,0 0 0,0 0 0,-1 0 0,0 0 1,0 0-1,-1 6 0,-7 13 2,-1-1 0,-1 0-1,-1-1 1,-1-1 0,0 0 0,-22 26-1,-23 35-89,41-52 196,1 0 0,1 1 0,2 1 0,1 0 0,2 1 1,1 0-1,-6 46 0,7-6 250,3 0 1,6 102-1,6 25 306,-6-144 2820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47.467"/>
    </inkml:context>
    <inkml:brush xml:id="br0">
      <inkml:brushProperty name="width" value="0.05" units="cm"/>
      <inkml:brushProperty name="height" value="0.05" units="cm"/>
      <inkml:brushProperty name="color" value="#E232CD"/>
    </inkml:brush>
  </inkml:definitions>
  <inkml:trace contextRef="#ctx0" brushRef="#br0">1 0 24575,'79'3'-553,"133"20"0,75 34-2764,-161-30 2055,198 39-1786,1117 258-3615,-1016-210 6282,96 23-104,102 17 364,91 13 121,84 11 0,77 6 0,70 3 0,2580 477 0,-1427-272 0,1870 340 0,-1139-213 0,2292 469 0,-4493-864 0,6278 1323 0,-44 103 0,-5698-1284 1365,-188-45 5462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52.960"/>
    </inkml:context>
    <inkml:brush xml:id="br0">
      <inkml:brushProperty name="width" value="0.05" units="cm"/>
      <inkml:brushProperty name="height" value="0.05" units="cm"/>
      <inkml:brushProperty name="color" value="#E232CD"/>
    </inkml:brush>
  </inkml:definitions>
  <inkml:trace contextRef="#ctx0" brushRef="#br0">40709 1 24575,'-150'131'-126,"68"-62"-955,-16 16 1057,-306 250-1819,-41-32 1081,-266 90-5421,-193 19 1632,217-105 3375,-1033 409 539,-110-78 637,-1808 598 0,2999-1023 0,-2360 800 0,523-174 0,-3342 1172 0,4764-1653 0,-15-47 0,-646 13 0,-20-172 0,-9-115 0,4-58 0,1489 17 0,-6384-47 0,4502 53 6798,2102-2-5404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54.122"/>
    </inkml:context>
    <inkml:brush xml:id="br0">
      <inkml:brushProperty name="width" value="0.05" units="cm"/>
      <inkml:brushProperty name="height" value="0.05" units="cm"/>
      <inkml:brushProperty name="color" value="#E232CD"/>
    </inkml:brush>
  </inkml:definitions>
  <inkml:trace contextRef="#ctx0" brushRef="#br0">0 2 24575,'663'-1'-656,"781"3"-10361,-493 38 7853,6 39 2181,-753-61 732,2699 282 38,4 56 128,-326-39 71,2891 355 14,-2406-290 0,5091 570 0,-4275-580 0,3-49 0,-2484-210 0,318 25 0,895 74 0,-1957-153 0,-233-14 0,-188-23 261,-220-20-52,-1-1 0,1-1 0,0-1 0,23-3 0,-39 4-188,1 0 1,0 0-1,0 0 0,0 0 0,-1-1 0,1 1 0,0 0 0,0 0 0,-1-1 0,1 1 0,0 0 0,-1-1 0,1 1 0,0-1 0,-1 1 1,1-1-1,0 1 0,-1-1 0,1 1 0,-1-1 0,1 1 0,-1-1 0,1 0 0,-1 1 0,0-1 0,1 0 0,-1 0 0,0 1 0,1-1 0,-1 0 1,0 0-1,0 1 0,0-1 0,0 0 0,0 0 0,0 1 0,0-1 0,0 0 0,0 0 0,0 0 0,0 1 0,0-1 0,0 0 0,-1 0 0,0-1 1,-22-28 1375,19 26-1185,-22-22-201,0-2-1,3-1 0,0-2 0,-19-33 1,33 47 242,1-1 0,0 0 0,1 0 0,-8-37 0,11 36 1205,2 0-1,-1-39 1,7-40 4762,-2 55-7046,0 15-5951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55.356"/>
    </inkml:context>
    <inkml:brush xml:id="br0">
      <inkml:brushProperty name="width" value="0.05" units="cm"/>
      <inkml:brushProperty name="height" value="0.05" units="cm"/>
      <inkml:brushProperty name="color" value="#E232CD"/>
    </inkml:brush>
  </inkml:definitions>
  <inkml:trace contextRef="#ctx0" brushRef="#br0">55260 1 24575,'-230'66'-963,"-336"52"-1,-265-48-3175,-4-60-464,710-10 3396,-168 0-56,-1991 33-1947,-1665 171 3176,-296 195 34,2204-93 0,946-137 0,-2987 533 0,-1531 583 0,2953-641 0,-11-36 0,2561-584 0,-4925 1021 0,-27-104 0,4674-870 0,-3732 756 0,-1205 411 0,4282-983 0,83 3 0,185 1 0,225-25 1365,179-41 5459,371-193-6821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4:14:56.410"/>
    </inkml:context>
    <inkml:brush xml:id="br0">
      <inkml:brushProperty name="width" value="0.05" units="cm"/>
      <inkml:brushProperty name="height" value="0.05" units="cm"/>
      <inkml:brushProperty name="color" value="#E232CD"/>
    </inkml:brush>
  </inkml:definitions>
  <inkml:trace contextRef="#ctx0" brushRef="#br0">0 34 24575,'17'-1'0,"0"-1"0,0-1 0,18-5 0,39-5 0,493 7-2725,-320 9 1122,662 26-4344,1435 245 25,249 131 5695,-938-136 268,3013 434-41,1084 248 0,-15 115 0,-3659-674 0,-862-163 0,-59-7 0,100 21 0,2759 522 0,2083 304 0,-5233-927 0,-132-13 0,-186-10 0,-186-10 0,-312-91 174,80 43 1,-118-54-116,0 0 0,0 1 0,-1 0-1,0 1 1,-1 0 0,0 1 0,0 0 0,-1 1 0,0 0 0,8 15 0,-13-19 18,0 0 0,-1 0 0,0 0 0,-1 1-1,1-1 1,-2 1 0,1 0 0,-1 0 0,0 0 0,0 0 0,-1-1 0,0 1 0,-1 0 0,0 0 0,0 0-1,-1 0 1,1 0 0,-6 10 0,-4 10 480,-2-2 0,-1 0 1,-29 43-1,26-45 1459,2 0 1,-23 50 0,28-44-4562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1"/>
            <a:ext cx="2945659" cy="498135"/>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50443" y="1"/>
            <a:ext cx="2945659" cy="498135"/>
          </a:xfrm>
          <a:prstGeom prst="rect">
            <a:avLst/>
          </a:prstGeom>
        </p:spPr>
        <p:txBody>
          <a:bodyPr vert="horz" lIns="91440" tIns="45720" rIns="91440" bIns="45720" rtlCol="0"/>
          <a:lstStyle>
            <a:lvl1pPr algn="r">
              <a:defRPr sz="1200"/>
            </a:lvl1pPr>
          </a:lstStyle>
          <a:p>
            <a:fld id="{D59BCA54-D686-4DDC-8A66-00CC4DD99266}" type="datetimeFigureOut">
              <a:rPr lang="lt-LT" smtClean="0"/>
              <a:t>2024-06-19</a:t>
            </a:fld>
            <a:endParaRPr lang="lt-LT"/>
          </a:p>
        </p:txBody>
      </p:sp>
      <p:sp>
        <p:nvSpPr>
          <p:cNvPr id="4" name="Skaidrės vaizdo vietos rezervavimo ženkla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79768" y="4777958"/>
            <a:ext cx="5438140" cy="3909240"/>
          </a:xfrm>
          <a:prstGeom prst="rect">
            <a:avLst/>
          </a:prstGeom>
        </p:spPr>
        <p:txBody>
          <a:bodyPr vert="horz" lIns="91440" tIns="45720" rIns="91440" bIns="45720" rtlCol="0"/>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6" name="Poraštės vietos rezervavimo ženklas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7621EDE-376A-431A-BC4E-A8D2FE26693B}" type="slidenum">
              <a:rPr lang="lt-LT" smtClean="0"/>
              <a:t>‹#›</a:t>
            </a:fld>
            <a:endParaRPr lang="lt-LT"/>
          </a:p>
        </p:txBody>
      </p:sp>
    </p:spTree>
    <p:extLst>
      <p:ext uri="{BB962C8B-B14F-4D97-AF65-F5344CB8AC3E}">
        <p14:creationId xmlns:p14="http://schemas.microsoft.com/office/powerpoint/2010/main" val="3720447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1</a:t>
            </a:fld>
            <a:endParaRPr lang="lt-LT"/>
          </a:p>
        </p:txBody>
      </p:sp>
    </p:spTree>
    <p:extLst>
      <p:ext uri="{BB962C8B-B14F-4D97-AF65-F5344CB8AC3E}">
        <p14:creationId xmlns:p14="http://schemas.microsoft.com/office/powerpoint/2010/main" val="1957828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10</a:t>
            </a:fld>
            <a:endParaRPr lang="lt-LT"/>
          </a:p>
        </p:txBody>
      </p:sp>
    </p:spTree>
    <p:extLst>
      <p:ext uri="{BB962C8B-B14F-4D97-AF65-F5344CB8AC3E}">
        <p14:creationId xmlns:p14="http://schemas.microsoft.com/office/powerpoint/2010/main" val="327306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11</a:t>
            </a:fld>
            <a:endParaRPr lang="lt-LT"/>
          </a:p>
        </p:txBody>
      </p:sp>
    </p:spTree>
    <p:extLst>
      <p:ext uri="{BB962C8B-B14F-4D97-AF65-F5344CB8AC3E}">
        <p14:creationId xmlns:p14="http://schemas.microsoft.com/office/powerpoint/2010/main" val="3624808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12</a:t>
            </a:fld>
            <a:endParaRPr lang="lt-LT"/>
          </a:p>
        </p:txBody>
      </p:sp>
    </p:spTree>
    <p:extLst>
      <p:ext uri="{BB962C8B-B14F-4D97-AF65-F5344CB8AC3E}">
        <p14:creationId xmlns:p14="http://schemas.microsoft.com/office/powerpoint/2010/main" val="835442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13</a:t>
            </a:fld>
            <a:endParaRPr lang="lt-LT"/>
          </a:p>
        </p:txBody>
      </p:sp>
    </p:spTree>
    <p:extLst>
      <p:ext uri="{BB962C8B-B14F-4D97-AF65-F5344CB8AC3E}">
        <p14:creationId xmlns:p14="http://schemas.microsoft.com/office/powerpoint/2010/main" val="1276050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14</a:t>
            </a:fld>
            <a:endParaRPr lang="lt-LT"/>
          </a:p>
        </p:txBody>
      </p:sp>
    </p:spTree>
    <p:extLst>
      <p:ext uri="{BB962C8B-B14F-4D97-AF65-F5344CB8AC3E}">
        <p14:creationId xmlns:p14="http://schemas.microsoft.com/office/powerpoint/2010/main" val="28507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lt-LT" sz="1200" b="1" dirty="0">
                <a:solidFill>
                  <a:schemeClr val="bg1"/>
                </a:solidFill>
              </a:rPr>
              <a:t>Šviesos diodui sukurti reikalingas reiškinys buvo pastebėtas dar 1907 metais, tačiau pirmasis šviesos diodas buvo sukurtas tik 1962 metais, kuomet buvo pradėtos naudoti puslaidininkių technologijos. Kiek vėliau buvo sukurti spalvotos šviesos RGB diodai. </a:t>
            </a:r>
          </a:p>
          <a:p>
            <a:pPr marL="171450" indent="-171450" algn="just">
              <a:buFont typeface="Arial" panose="020B0604020202020204" pitchFamily="34" charset="0"/>
              <a:buChar char="•"/>
            </a:pPr>
            <a:endParaRPr lang="lt-LT" sz="1200" dirty="0">
              <a:solidFill>
                <a:schemeClr val="bg1"/>
              </a:solidFill>
            </a:endParaRPr>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2</a:t>
            </a:fld>
            <a:endParaRPr lang="lt-LT"/>
          </a:p>
        </p:txBody>
      </p:sp>
    </p:spTree>
    <p:extLst>
      <p:ext uri="{BB962C8B-B14F-4D97-AF65-F5344CB8AC3E}">
        <p14:creationId xmlns:p14="http://schemas.microsoft.com/office/powerpoint/2010/main" val="17403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3</a:t>
            </a:fld>
            <a:endParaRPr lang="lt-LT"/>
          </a:p>
        </p:txBody>
      </p:sp>
    </p:spTree>
    <p:extLst>
      <p:ext uri="{BB962C8B-B14F-4D97-AF65-F5344CB8AC3E}">
        <p14:creationId xmlns:p14="http://schemas.microsoft.com/office/powerpoint/2010/main" val="326537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4</a:t>
            </a:fld>
            <a:endParaRPr lang="lt-LT"/>
          </a:p>
        </p:txBody>
      </p:sp>
    </p:spTree>
    <p:extLst>
      <p:ext uri="{BB962C8B-B14F-4D97-AF65-F5344CB8AC3E}">
        <p14:creationId xmlns:p14="http://schemas.microsoft.com/office/powerpoint/2010/main" val="193698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5</a:t>
            </a:fld>
            <a:endParaRPr lang="lt-LT"/>
          </a:p>
        </p:txBody>
      </p:sp>
    </p:spTree>
    <p:extLst>
      <p:ext uri="{BB962C8B-B14F-4D97-AF65-F5344CB8AC3E}">
        <p14:creationId xmlns:p14="http://schemas.microsoft.com/office/powerpoint/2010/main" val="425671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6</a:t>
            </a:fld>
            <a:endParaRPr lang="lt-LT"/>
          </a:p>
        </p:txBody>
      </p:sp>
    </p:spTree>
    <p:extLst>
      <p:ext uri="{BB962C8B-B14F-4D97-AF65-F5344CB8AC3E}">
        <p14:creationId xmlns:p14="http://schemas.microsoft.com/office/powerpoint/2010/main" val="1158164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7</a:t>
            </a:fld>
            <a:endParaRPr lang="lt-LT"/>
          </a:p>
        </p:txBody>
      </p:sp>
    </p:spTree>
    <p:extLst>
      <p:ext uri="{BB962C8B-B14F-4D97-AF65-F5344CB8AC3E}">
        <p14:creationId xmlns:p14="http://schemas.microsoft.com/office/powerpoint/2010/main" val="4612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8</a:t>
            </a:fld>
            <a:endParaRPr lang="lt-LT"/>
          </a:p>
        </p:txBody>
      </p:sp>
    </p:spTree>
    <p:extLst>
      <p:ext uri="{BB962C8B-B14F-4D97-AF65-F5344CB8AC3E}">
        <p14:creationId xmlns:p14="http://schemas.microsoft.com/office/powerpoint/2010/main" val="3050149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5"/>
          </p:nvPr>
        </p:nvSpPr>
        <p:spPr/>
        <p:txBody>
          <a:bodyPr/>
          <a:lstStyle/>
          <a:p>
            <a:fld id="{17621EDE-376A-431A-BC4E-A8D2FE26693B}" type="slidenum">
              <a:rPr lang="lt-LT" smtClean="0"/>
              <a:t>9</a:t>
            </a:fld>
            <a:endParaRPr lang="lt-LT"/>
          </a:p>
        </p:txBody>
      </p:sp>
    </p:spTree>
    <p:extLst>
      <p:ext uri="{BB962C8B-B14F-4D97-AF65-F5344CB8AC3E}">
        <p14:creationId xmlns:p14="http://schemas.microsoft.com/office/powerpoint/2010/main" val="11019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lt-LT"/>
              <a:t>Spustelėję redaguokite stilių</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A69126D1-E487-45AD-B741-F91C53C6A639}" type="datetimeFigureOut">
              <a:rPr lang="lt-LT" smtClean="0"/>
              <a:t>2024-06-19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27377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A69126D1-E487-45AD-B741-F91C53C6A639}" type="datetimeFigureOut">
              <a:rPr lang="lt-LT" smtClean="0"/>
              <a:t>2024-06-19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36201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lt-LT"/>
              <a:t>Spustelėję redaguokite stilių</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A69126D1-E487-45AD-B741-F91C53C6A639}" type="datetimeFigureOut">
              <a:rPr lang="lt-LT" smtClean="0"/>
              <a:t>2024-06-19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369008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A69126D1-E487-45AD-B741-F91C53C6A639}" type="datetimeFigureOut">
              <a:rPr lang="lt-LT" smtClean="0"/>
              <a:t>2024-06-19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22708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lt-LT"/>
              <a:t>Spustelėję redaguokite stilių</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A69126D1-E487-45AD-B741-F91C53C6A639}" type="datetimeFigureOut">
              <a:rPr lang="lt-LT" smtClean="0"/>
              <a:t>2024-06-19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70269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A69126D1-E487-45AD-B741-F91C53C6A639}" type="datetimeFigureOut">
              <a:rPr lang="lt-LT" smtClean="0"/>
              <a:t>2024-06-19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49701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lt-LT"/>
              <a:t>Spustelėję redaguokite stilių</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839788" y="2505075"/>
            <a:ext cx="5157787"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6172200" y="2505075"/>
            <a:ext cx="5183188"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A69126D1-E487-45AD-B741-F91C53C6A639}" type="datetimeFigureOut">
              <a:rPr lang="lt-LT" smtClean="0"/>
              <a:t>2024-06-19</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208290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A69126D1-E487-45AD-B741-F91C53C6A639}" type="datetimeFigureOut">
              <a:rPr lang="lt-LT" smtClean="0"/>
              <a:t>2024-06-19</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235045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126D1-E487-45AD-B741-F91C53C6A639}" type="datetimeFigureOut">
              <a:rPr lang="lt-LT" smtClean="0"/>
              <a:t>2024-06-19</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361381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A69126D1-E487-45AD-B741-F91C53C6A639}" type="datetimeFigureOut">
              <a:rPr lang="lt-LT" smtClean="0"/>
              <a:t>2024-06-19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102178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A69126D1-E487-45AD-B741-F91C53C6A639}" type="datetimeFigureOut">
              <a:rPr lang="lt-LT" smtClean="0"/>
              <a:t>2024-06-19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FB1DA76F-1F16-4210-808A-34CB0E072A89}" type="slidenum">
              <a:rPr lang="lt-LT" smtClean="0"/>
              <a:t>‹#›</a:t>
            </a:fld>
            <a:endParaRPr lang="lt-LT"/>
          </a:p>
        </p:txBody>
      </p:sp>
    </p:spTree>
    <p:extLst>
      <p:ext uri="{BB962C8B-B14F-4D97-AF65-F5344CB8AC3E}">
        <p14:creationId xmlns:p14="http://schemas.microsoft.com/office/powerpoint/2010/main" val="324862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redaguokite stilių</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A69126D1-E487-45AD-B741-F91C53C6A639}" type="datetimeFigureOut">
              <a:rPr lang="lt-LT" smtClean="0"/>
              <a:t>2024-06-19</a:t>
            </a:fld>
            <a:endParaRPr lang="lt-L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lt-L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FB1DA76F-1F16-4210-808A-34CB0E072A89}" type="slidenum">
              <a:rPr lang="lt-LT" smtClean="0"/>
              <a:t>‹#›</a:t>
            </a:fld>
            <a:endParaRPr lang="lt-LT"/>
          </a:p>
        </p:txBody>
      </p:sp>
    </p:spTree>
    <p:extLst>
      <p:ext uri="{BB962C8B-B14F-4D97-AF65-F5344CB8AC3E}">
        <p14:creationId xmlns:p14="http://schemas.microsoft.com/office/powerpoint/2010/main" val="141645008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ustomXml" Target="../ink/ink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dafruit.github.io/Adafruit_NeoPixel/html/class_adafruit___neo_pixel.html#ac1cb16509be644232ce0e28d250083d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w3schools.com/colors/colors_rgb.asp" TargetMode="External"/><Relationship Id="rId4" Type="http://schemas.openxmlformats.org/officeDocument/2006/relationships/hyperlink" Target="https://www.rapidtables.com/web/color/RGB_Color.htm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18" Type="http://schemas.openxmlformats.org/officeDocument/2006/relationships/image" Target="../media/image11.png"/><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8.png"/><Relationship Id="rId17" Type="http://schemas.openxmlformats.org/officeDocument/2006/relationships/customXml" Target="../ink/ink9.xml"/><Relationship Id="rId2" Type="http://schemas.openxmlformats.org/officeDocument/2006/relationships/notesSlide" Target="../notesSlides/notesSlide2.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6.xml"/><Relationship Id="rId24" Type="http://schemas.openxmlformats.org/officeDocument/2006/relationships/image" Target="../media/image14.png"/><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10" Type="http://schemas.openxmlformats.org/officeDocument/2006/relationships/image" Target="../media/image7.png"/><Relationship Id="rId19" Type="http://schemas.openxmlformats.org/officeDocument/2006/relationships/customXml" Target="../ink/ink10.xml"/><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image" Target="../media/image9.png"/><Relationship Id="rId22"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15.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8.png"/><Relationship Id="rId18" Type="http://schemas.openxmlformats.org/officeDocument/2006/relationships/customXml" Target="../ink/ink21.xml"/><Relationship Id="rId3" Type="http://schemas.openxmlformats.org/officeDocument/2006/relationships/image" Target="../media/image16.jpe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customXml" Target="../ink/ink18.xml"/><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notesSlide" Target="../notesSlides/notesSlide4.xml"/><Relationship Id="rId16" Type="http://schemas.openxmlformats.org/officeDocument/2006/relationships/customXml" Target="../ink/ink20.xml"/><Relationship Id="rId20"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7.png"/><Relationship Id="rId24" Type="http://schemas.openxmlformats.org/officeDocument/2006/relationships/customXml" Target="../ink/ink24.xml"/><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customXml" Target="../ink/ink17.xml"/><Relationship Id="rId19" Type="http://schemas.openxmlformats.org/officeDocument/2006/relationships/image" Target="../media/image11.png"/><Relationship Id="rId4" Type="http://schemas.openxmlformats.org/officeDocument/2006/relationships/customXml" Target="../ink/ink14.xml"/><Relationship Id="rId9" Type="http://schemas.openxmlformats.org/officeDocument/2006/relationships/image" Target="../media/image6.png"/><Relationship Id="rId14" Type="http://schemas.openxmlformats.org/officeDocument/2006/relationships/customXml" Target="../ink/ink19.xml"/><Relationship Id="rId22" Type="http://schemas.openxmlformats.org/officeDocument/2006/relationships/customXml" Target="../ink/ink23.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29.xml"/><Relationship Id="rId18" Type="http://schemas.openxmlformats.org/officeDocument/2006/relationships/customXml" Target="../ink/ink32.xml"/><Relationship Id="rId3" Type="http://schemas.openxmlformats.org/officeDocument/2006/relationships/image" Target="../media/image17.jpeg"/><Relationship Id="rId7" Type="http://schemas.openxmlformats.org/officeDocument/2006/relationships/customXml" Target="../ink/ink26.xml"/><Relationship Id="rId12" Type="http://schemas.openxmlformats.org/officeDocument/2006/relationships/image" Target="../media/image23.png"/><Relationship Id="rId17" Type="http://schemas.openxmlformats.org/officeDocument/2006/relationships/customXml" Target="../ink/ink31.xml"/><Relationship Id="rId2" Type="http://schemas.openxmlformats.org/officeDocument/2006/relationships/notesSlide" Target="../notesSlides/notesSlide5.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28.xml"/><Relationship Id="rId5" Type="http://schemas.openxmlformats.org/officeDocument/2006/relationships/customXml" Target="../ink/ink25.xml"/><Relationship Id="rId15" Type="http://schemas.openxmlformats.org/officeDocument/2006/relationships/customXml" Target="../ink/ink30.xml"/><Relationship Id="rId10" Type="http://schemas.openxmlformats.org/officeDocument/2006/relationships/image" Target="../media/image22.png"/><Relationship Id="rId19" Type="http://schemas.openxmlformats.org/officeDocument/2006/relationships/image" Target="../media/image26.png"/><Relationship Id="rId4" Type="http://schemas.openxmlformats.org/officeDocument/2006/relationships/image" Target="../media/image18.jpeg"/><Relationship Id="rId9" Type="http://schemas.openxmlformats.org/officeDocument/2006/relationships/customXml" Target="../ink/ink27.xml"/><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d Background Images – Browse 1,723,470 Stock Photos, Vectors, and Video |  Adobe Stock">
            <a:extLst>
              <a:ext uri="{FF2B5EF4-FFF2-40B4-BE49-F238E27FC236}">
                <a16:creationId xmlns:a16="http://schemas.microsoft.com/office/drawing/2014/main" id="{4F3ED678-4030-D2A7-453F-AE4F15B91C5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1000"/>
                    </a14:imgEffect>
                    <a14:imgEffect>
                      <a14:colorTemperature colorTemp="6374"/>
                    </a14:imgEffect>
                    <a14:imgEffect>
                      <a14:saturation sat="275000"/>
                    </a14:imgEffect>
                    <a14:imgEffect>
                      <a14:brightnessContrast bright="-18000"/>
                    </a14:imgEffect>
                  </a14:imgLayer>
                </a14:imgProps>
              </a:ext>
              <a:ext uri="{28A0092B-C50C-407E-A947-70E740481C1C}">
                <a14:useLocalDpi xmlns:a14="http://schemas.microsoft.com/office/drawing/2010/main" val="0"/>
              </a:ext>
            </a:extLst>
          </a:blip>
          <a:srcRect/>
          <a:stretch>
            <a:fillRect/>
          </a:stretch>
        </p:blipFill>
        <p:spPr bwMode="auto">
          <a:xfrm>
            <a:off x="0" y="0"/>
            <a:ext cx="12613064" cy="6879853"/>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Pavadinimas 1">
            <a:extLst>
              <a:ext uri="{FF2B5EF4-FFF2-40B4-BE49-F238E27FC236}">
                <a16:creationId xmlns:a16="http://schemas.microsoft.com/office/drawing/2014/main" id="{5D546871-D8C0-E94B-D101-F08235756392}"/>
              </a:ext>
            </a:extLst>
          </p:cNvPr>
          <p:cNvSpPr>
            <a:spLocks noGrp="1"/>
          </p:cNvSpPr>
          <p:nvPr>
            <p:ph type="ctrTitle"/>
          </p:nvPr>
        </p:nvSpPr>
        <p:spPr>
          <a:xfrm>
            <a:off x="393078" y="367267"/>
            <a:ext cx="11579258" cy="2853939"/>
          </a:xfrm>
          <a:noFill/>
        </p:spPr>
        <p:txBody>
          <a:bodyPr>
            <a:noAutofit/>
          </a:bodyPr>
          <a:lstStyle/>
          <a:p>
            <a:r>
              <a:rPr lang="lt-LT" sz="9600" b="1" dirty="0">
                <a:ln w="38100">
                  <a:solidFill>
                    <a:srgbClr val="E528B4"/>
                  </a:solidFill>
                </a:ln>
                <a:no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Projektinis darbas „LED juosta“</a:t>
            </a:r>
          </a:p>
        </p:txBody>
      </p:sp>
      <p:sp>
        <p:nvSpPr>
          <p:cNvPr id="3" name="Antrinis pavadinimas 2">
            <a:extLst>
              <a:ext uri="{FF2B5EF4-FFF2-40B4-BE49-F238E27FC236}">
                <a16:creationId xmlns:a16="http://schemas.microsoft.com/office/drawing/2014/main" id="{469CB3B0-2946-0FA0-3083-8429A66D0FCC}"/>
              </a:ext>
            </a:extLst>
          </p:cNvPr>
          <p:cNvSpPr>
            <a:spLocks noGrp="1"/>
          </p:cNvSpPr>
          <p:nvPr>
            <p:ph type="subTitle" idx="1"/>
          </p:nvPr>
        </p:nvSpPr>
        <p:spPr>
          <a:xfrm>
            <a:off x="393077" y="5317496"/>
            <a:ext cx="5535112" cy="1030714"/>
          </a:xfrm>
        </p:spPr>
        <p:txBody>
          <a:bodyPr>
            <a:normAutofit/>
          </a:bodyPr>
          <a:lstStyle/>
          <a:p>
            <a:pPr algn="l"/>
            <a:r>
              <a:rPr lang="lt-LT" dirty="0">
                <a:ln>
                  <a:solidFill>
                    <a:schemeClr val="bg1"/>
                  </a:solidFill>
                </a:ln>
                <a:solidFill>
                  <a:schemeClr val="bg1"/>
                </a:solidFill>
                <a:effectLst>
                  <a:glow rad="101600">
                    <a:srgbClr val="E528B4">
                      <a:alpha val="60000"/>
                    </a:srgbClr>
                  </a:glow>
                </a:effectLst>
              </a:rPr>
              <a:t>Darbą atliko: Ieva Lupeikytė Ig3</a:t>
            </a:r>
          </a:p>
          <a:p>
            <a:pPr algn="l"/>
            <a:r>
              <a:rPr lang="lt-LT" dirty="0">
                <a:ln>
                  <a:solidFill>
                    <a:schemeClr val="bg1"/>
                  </a:solidFill>
                </a:ln>
                <a:solidFill>
                  <a:schemeClr val="bg1"/>
                </a:solidFill>
                <a:effectLst>
                  <a:glow rad="101600">
                    <a:srgbClr val="E528B4">
                      <a:alpha val="60000"/>
                    </a:srgbClr>
                  </a:glow>
                </a:effectLst>
              </a:rPr>
              <a:t>Projekto vadovas: Nerijus </a:t>
            </a:r>
            <a:r>
              <a:rPr lang="lt-LT" dirty="0" err="1">
                <a:ln>
                  <a:solidFill>
                    <a:schemeClr val="bg1"/>
                  </a:solidFill>
                </a:ln>
                <a:solidFill>
                  <a:schemeClr val="bg1"/>
                </a:solidFill>
                <a:effectLst>
                  <a:glow rad="101600">
                    <a:srgbClr val="E528B4">
                      <a:alpha val="60000"/>
                    </a:srgbClr>
                  </a:glow>
                </a:effectLst>
              </a:rPr>
              <a:t>Varpučinskis</a:t>
            </a:r>
            <a:endParaRPr lang="lt-LT" dirty="0">
              <a:ln>
                <a:solidFill>
                  <a:schemeClr val="bg1"/>
                </a:solidFill>
              </a:ln>
              <a:solidFill>
                <a:schemeClr val="bg1"/>
              </a:solidFill>
              <a:effectLst>
                <a:glow rad="101600">
                  <a:srgbClr val="E528B4">
                    <a:alpha val="60000"/>
                  </a:srgbClr>
                </a:glow>
              </a:effectLst>
            </a:endParaRPr>
          </a:p>
        </p:txBody>
      </p:sp>
      <p:cxnSp>
        <p:nvCxnSpPr>
          <p:cNvPr id="5" name="Tiesioji jungtis 4">
            <a:extLst>
              <a:ext uri="{FF2B5EF4-FFF2-40B4-BE49-F238E27FC236}">
                <a16:creationId xmlns:a16="http://schemas.microsoft.com/office/drawing/2014/main" id="{F225E23D-193D-C005-F98B-7A7954BDCD72}"/>
              </a:ext>
            </a:extLst>
          </p:cNvPr>
          <p:cNvCxnSpPr/>
          <p:nvPr/>
        </p:nvCxnSpPr>
        <p:spPr>
          <a:xfrm>
            <a:off x="-123825" y="3855563"/>
            <a:ext cx="12613064" cy="0"/>
          </a:xfrm>
          <a:prstGeom prst="line">
            <a:avLst/>
          </a:prstGeom>
          <a:ln w="76200">
            <a:solidFill>
              <a:schemeClr val="dk1"/>
            </a:solidFill>
          </a:ln>
          <a:effectLst>
            <a:glow rad="355600">
              <a:schemeClr val="bg1">
                <a:alpha val="74000"/>
              </a:schemeClr>
            </a:glow>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6" name="Rankraštį 5">
                <a:extLst>
                  <a:ext uri="{FF2B5EF4-FFF2-40B4-BE49-F238E27FC236}">
                    <a16:creationId xmlns:a16="http://schemas.microsoft.com/office/drawing/2014/main" id="{25AE5C79-50F0-DC7F-7F43-306CB68735E4}"/>
                  </a:ext>
                </a:extLst>
              </p14:cNvPr>
              <p14:cNvContentPartPr/>
              <p14:nvPr/>
            </p14:nvContentPartPr>
            <p14:xfrm>
              <a:off x="-185323" y="1950144"/>
              <a:ext cx="360" cy="2160"/>
            </p14:xfrm>
          </p:contentPart>
        </mc:Choice>
        <mc:Fallback xmlns="">
          <p:pic>
            <p:nvPicPr>
              <p:cNvPr id="6" name="Rankraštį 5">
                <a:extLst>
                  <a:ext uri="{FF2B5EF4-FFF2-40B4-BE49-F238E27FC236}">
                    <a16:creationId xmlns:a16="http://schemas.microsoft.com/office/drawing/2014/main" id="{25AE5C79-50F0-DC7F-7F43-306CB68735E4}"/>
                  </a:ext>
                </a:extLst>
              </p:cNvPr>
              <p:cNvPicPr/>
              <p:nvPr/>
            </p:nvPicPr>
            <p:blipFill>
              <a:blip r:embed="rId8"/>
              <a:stretch>
                <a:fillRect/>
              </a:stretch>
            </p:blipFill>
            <p:spPr>
              <a:xfrm>
                <a:off x="-193963" y="1941144"/>
                <a:ext cx="18000" cy="19800"/>
              </a:xfrm>
              <a:prstGeom prst="rect">
                <a:avLst/>
              </a:prstGeom>
            </p:spPr>
          </p:pic>
        </mc:Fallback>
      </mc:AlternateContent>
    </p:spTree>
    <p:extLst>
      <p:ext uri="{BB962C8B-B14F-4D97-AF65-F5344CB8AC3E}">
        <p14:creationId xmlns:p14="http://schemas.microsoft.com/office/powerpoint/2010/main" val="23297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nodeType="withEffect">
                                  <p:stCondLst>
                                    <p:cond delay="0"/>
                                  </p:stCondLst>
                                  <p:childTnLst>
                                    <p:animEffect transition="out" filter="wipe(left)">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par>
                                <p:cTn id="8" presetID="47"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250"/>
                                        <p:tgtEl>
                                          <p:spTgt spid="2"/>
                                        </p:tgtEl>
                                      </p:cBhvr>
                                    </p:animEffect>
                                    <p:anim calcmode="lin" valueType="num">
                                      <p:cBhvr>
                                        <p:cTn id="11" dur="1250" fill="hold"/>
                                        <p:tgtEl>
                                          <p:spTgt spid="2"/>
                                        </p:tgtEl>
                                        <p:attrNameLst>
                                          <p:attrName>ppt_x</p:attrName>
                                        </p:attrNameLst>
                                      </p:cBhvr>
                                      <p:tavLst>
                                        <p:tav tm="0">
                                          <p:val>
                                            <p:strVal val="#ppt_x"/>
                                          </p:val>
                                        </p:tav>
                                        <p:tav tm="100000">
                                          <p:val>
                                            <p:strVal val="#ppt_x"/>
                                          </p:val>
                                        </p:tav>
                                      </p:tavLst>
                                    </p:anim>
                                    <p:anim calcmode="lin" valueType="num">
                                      <p:cBhvr>
                                        <p:cTn id="12" dur="125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1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250"/>
                                        <p:tgtEl>
                                          <p:spTgt spid="3">
                                            <p:txEl>
                                              <p:pRg st="0" end="0"/>
                                            </p:txEl>
                                          </p:spTgt>
                                        </p:tgtEl>
                                      </p:cBhvr>
                                    </p:animEffect>
                                    <p:anim calcmode="lin" valueType="num">
                                      <p:cBhvr>
                                        <p:cTn id="16"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25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25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250"/>
                                        <p:tgtEl>
                                          <p:spTgt spid="3">
                                            <p:txEl>
                                              <p:pRg st="1" end="1"/>
                                            </p:txEl>
                                          </p:spTgt>
                                        </p:tgtEl>
                                      </p:cBhvr>
                                    </p:animEffect>
                                    <p:anim calcmode="lin" valueType="num">
                                      <p:cBhvr>
                                        <p:cTn id="21"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veikslėlis 4">
            <a:extLst>
              <a:ext uri="{FF2B5EF4-FFF2-40B4-BE49-F238E27FC236}">
                <a16:creationId xmlns:a16="http://schemas.microsoft.com/office/drawing/2014/main" id="{EA8FF6D3-CAE5-4E27-C445-C648AB30495A}"/>
              </a:ext>
            </a:extLst>
          </p:cNvPr>
          <p:cNvPicPr>
            <a:picLocks noChangeAspect="1"/>
          </p:cNvPicPr>
          <p:nvPr/>
        </p:nvPicPr>
        <p:blipFill>
          <a:blip r:embed="rId3"/>
          <a:stretch>
            <a:fillRect/>
          </a:stretch>
        </p:blipFill>
        <p:spPr>
          <a:xfrm>
            <a:off x="4933327" y="518845"/>
            <a:ext cx="6681421" cy="870869"/>
          </a:xfrm>
          <a:prstGeom prst="rect">
            <a:avLst/>
          </a:prstGeom>
          <a:effectLst>
            <a:glow rad="317500">
              <a:srgbClr val="E528B4">
                <a:alpha val="85000"/>
              </a:srgbClr>
            </a:glow>
          </a:effectLst>
        </p:spPr>
      </p:pic>
      <p:pic>
        <p:nvPicPr>
          <p:cNvPr id="7" name="Paveikslėlis 6">
            <a:extLst>
              <a:ext uri="{FF2B5EF4-FFF2-40B4-BE49-F238E27FC236}">
                <a16:creationId xmlns:a16="http://schemas.microsoft.com/office/drawing/2014/main" id="{68ADD858-BB10-6E22-A963-B29E060A9D6A}"/>
              </a:ext>
            </a:extLst>
          </p:cNvPr>
          <p:cNvPicPr>
            <a:picLocks noChangeAspect="1"/>
          </p:cNvPicPr>
          <p:nvPr/>
        </p:nvPicPr>
        <p:blipFill>
          <a:blip r:embed="rId4"/>
          <a:stretch>
            <a:fillRect/>
          </a:stretch>
        </p:blipFill>
        <p:spPr>
          <a:xfrm>
            <a:off x="1010935" y="2289157"/>
            <a:ext cx="7818924" cy="4049998"/>
          </a:xfrm>
          <a:prstGeom prst="rect">
            <a:avLst/>
          </a:prstGeom>
          <a:effectLst>
            <a:glow rad="317500">
              <a:srgbClr val="E528B4">
                <a:alpha val="85000"/>
              </a:srgbClr>
            </a:glow>
          </a:effectLst>
        </p:spPr>
      </p:pic>
      <p:sp>
        <p:nvSpPr>
          <p:cNvPr id="8" name="Turinio vietos rezervavimo ženklas 2">
            <a:extLst>
              <a:ext uri="{FF2B5EF4-FFF2-40B4-BE49-F238E27FC236}">
                <a16:creationId xmlns:a16="http://schemas.microsoft.com/office/drawing/2014/main" id="{F99518E9-6575-01ED-E370-AEE8B353584B}"/>
              </a:ext>
            </a:extLst>
          </p:cNvPr>
          <p:cNvSpPr>
            <a:spLocks noGrp="1"/>
          </p:cNvSpPr>
          <p:nvPr>
            <p:ph idx="1"/>
          </p:nvPr>
        </p:nvSpPr>
        <p:spPr>
          <a:xfrm>
            <a:off x="330672" y="271334"/>
            <a:ext cx="3809813" cy="1584082"/>
          </a:xfrm>
        </p:spPr>
        <p:txBody>
          <a:bodyPr>
            <a:normAutofit fontScale="92500" lnSpcReduction="10000"/>
          </a:bodyPr>
          <a:lstStyle/>
          <a:p>
            <a:pPr marL="0" indent="0">
              <a:buNone/>
            </a:pPr>
            <a:r>
              <a:rPr lang="lt-LT" sz="3200" b="1" dirty="0">
                <a:solidFill>
                  <a:srgbClr val="E528B4"/>
                </a:solidFill>
              </a:rPr>
              <a:t>Uždegu norima spalva šviesos diodą atsitiktinėje juostos vietoje: </a:t>
            </a:r>
          </a:p>
        </p:txBody>
      </p:sp>
    </p:spTree>
    <p:extLst>
      <p:ext uri="{BB962C8B-B14F-4D97-AF65-F5344CB8AC3E}">
        <p14:creationId xmlns:p14="http://schemas.microsoft.com/office/powerpoint/2010/main" val="16847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53" presetClass="entr" presetSubtype="16"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par>
                                <p:cTn id="15" presetID="2" presetClass="entr" presetSubtype="9" fill="hold" grpId="0" nodeType="withEffect">
                                  <p:stCondLst>
                                    <p:cond delay="125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12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8" dur="12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veikslėlis 4">
            <a:extLst>
              <a:ext uri="{FF2B5EF4-FFF2-40B4-BE49-F238E27FC236}">
                <a16:creationId xmlns:a16="http://schemas.microsoft.com/office/drawing/2014/main" id="{3AEB6F23-C745-B898-5DC9-31B751E38E70}"/>
              </a:ext>
            </a:extLst>
          </p:cNvPr>
          <p:cNvPicPr>
            <a:picLocks noChangeAspect="1"/>
          </p:cNvPicPr>
          <p:nvPr/>
        </p:nvPicPr>
        <p:blipFill>
          <a:blip r:embed="rId3"/>
          <a:stretch>
            <a:fillRect/>
          </a:stretch>
        </p:blipFill>
        <p:spPr>
          <a:xfrm>
            <a:off x="469994" y="695260"/>
            <a:ext cx="5166156" cy="431897"/>
          </a:xfrm>
          <a:prstGeom prst="rect">
            <a:avLst/>
          </a:prstGeom>
          <a:effectLst>
            <a:glow rad="317500">
              <a:srgbClr val="E528B4">
                <a:alpha val="85000"/>
              </a:srgbClr>
            </a:glow>
          </a:effectLst>
        </p:spPr>
      </p:pic>
      <p:sp>
        <p:nvSpPr>
          <p:cNvPr id="8" name="Turinio vietos rezervavimo ženklas 2">
            <a:extLst>
              <a:ext uri="{FF2B5EF4-FFF2-40B4-BE49-F238E27FC236}">
                <a16:creationId xmlns:a16="http://schemas.microsoft.com/office/drawing/2014/main" id="{B2C0D9E2-20EE-01BA-B8AC-194EEA69A633}"/>
              </a:ext>
            </a:extLst>
          </p:cNvPr>
          <p:cNvSpPr>
            <a:spLocks noGrp="1"/>
          </p:cNvSpPr>
          <p:nvPr>
            <p:ph idx="1"/>
          </p:nvPr>
        </p:nvSpPr>
        <p:spPr>
          <a:xfrm>
            <a:off x="6651678" y="561675"/>
            <a:ext cx="4506842" cy="1143814"/>
          </a:xfrm>
        </p:spPr>
        <p:txBody>
          <a:bodyPr>
            <a:normAutofit/>
          </a:bodyPr>
          <a:lstStyle/>
          <a:p>
            <a:pPr marL="0" indent="0">
              <a:buNone/>
            </a:pPr>
            <a:r>
              <a:rPr lang="lt-LT" sz="3200" b="1" dirty="0">
                <a:solidFill>
                  <a:srgbClr val="E528B4"/>
                </a:solidFill>
              </a:rPr>
              <a:t>Lėtas </a:t>
            </a:r>
            <a:r>
              <a:rPr lang="lt-LT" sz="3200" b="1" dirty="0" err="1">
                <a:solidFill>
                  <a:srgbClr val="E528B4"/>
                </a:solidFill>
              </a:rPr>
              <a:t>vaivorikštės</a:t>
            </a:r>
            <a:r>
              <a:rPr lang="lt-LT" sz="3200" b="1" dirty="0">
                <a:solidFill>
                  <a:srgbClr val="E528B4"/>
                </a:solidFill>
              </a:rPr>
              <a:t> spalvų perėjimas:</a:t>
            </a:r>
          </a:p>
        </p:txBody>
      </p:sp>
      <p:pic>
        <p:nvPicPr>
          <p:cNvPr id="7" name="Paveikslėlis 6">
            <a:extLst>
              <a:ext uri="{FF2B5EF4-FFF2-40B4-BE49-F238E27FC236}">
                <a16:creationId xmlns:a16="http://schemas.microsoft.com/office/drawing/2014/main" id="{14DBAE0A-47ED-82D7-C8F9-1EE644089E4D}"/>
              </a:ext>
            </a:extLst>
          </p:cNvPr>
          <p:cNvPicPr>
            <a:picLocks noChangeAspect="1"/>
          </p:cNvPicPr>
          <p:nvPr/>
        </p:nvPicPr>
        <p:blipFill>
          <a:blip r:embed="rId4"/>
          <a:stretch>
            <a:fillRect/>
          </a:stretch>
        </p:blipFill>
        <p:spPr>
          <a:xfrm>
            <a:off x="469994" y="1997566"/>
            <a:ext cx="11287606" cy="3887772"/>
          </a:xfrm>
          <a:prstGeom prst="rect">
            <a:avLst/>
          </a:prstGeom>
          <a:effectLst>
            <a:glow rad="317500">
              <a:srgbClr val="E528B4">
                <a:alpha val="85000"/>
              </a:srgbClr>
            </a:glow>
          </a:effectLst>
        </p:spPr>
      </p:pic>
    </p:spTree>
    <p:extLst>
      <p:ext uri="{BB962C8B-B14F-4D97-AF65-F5344CB8AC3E}">
        <p14:creationId xmlns:p14="http://schemas.microsoft.com/office/powerpoint/2010/main" val="2693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2" presetClass="entr" presetSubtype="3" fill="hold" grpId="0" nodeType="withEffect">
                                  <p:stCondLst>
                                    <p:cond delay="125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12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3" dur="12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53" presetClass="entr" presetSubtype="16"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veikslėlis 4">
            <a:extLst>
              <a:ext uri="{FF2B5EF4-FFF2-40B4-BE49-F238E27FC236}">
                <a16:creationId xmlns:a16="http://schemas.microsoft.com/office/drawing/2014/main" id="{F1E795AF-446F-6F0C-A8E4-350DFD489DD7}"/>
              </a:ext>
            </a:extLst>
          </p:cNvPr>
          <p:cNvPicPr>
            <a:picLocks noChangeAspect="1"/>
          </p:cNvPicPr>
          <p:nvPr/>
        </p:nvPicPr>
        <p:blipFill rotWithShape="1">
          <a:blip r:embed="rId3"/>
          <a:srcRect t="13405" b="18042"/>
          <a:stretch/>
        </p:blipFill>
        <p:spPr>
          <a:xfrm>
            <a:off x="469353" y="4509654"/>
            <a:ext cx="4134178" cy="255196"/>
          </a:xfrm>
          <a:prstGeom prst="rect">
            <a:avLst/>
          </a:prstGeom>
          <a:effectLst>
            <a:glow rad="317500">
              <a:srgbClr val="E528B4">
                <a:alpha val="85000"/>
              </a:srgbClr>
            </a:glow>
          </a:effectLst>
        </p:spPr>
      </p:pic>
      <p:pic>
        <p:nvPicPr>
          <p:cNvPr id="7" name="Paveikslėlis 6">
            <a:extLst>
              <a:ext uri="{FF2B5EF4-FFF2-40B4-BE49-F238E27FC236}">
                <a16:creationId xmlns:a16="http://schemas.microsoft.com/office/drawing/2014/main" id="{0DD3D8B2-ED5C-380C-A5C4-E63A9103689B}"/>
              </a:ext>
            </a:extLst>
          </p:cNvPr>
          <p:cNvPicPr>
            <a:picLocks noChangeAspect="1"/>
          </p:cNvPicPr>
          <p:nvPr/>
        </p:nvPicPr>
        <p:blipFill>
          <a:blip r:embed="rId4"/>
          <a:stretch>
            <a:fillRect/>
          </a:stretch>
        </p:blipFill>
        <p:spPr>
          <a:xfrm>
            <a:off x="332718" y="530139"/>
            <a:ext cx="6964745" cy="3370038"/>
          </a:xfrm>
          <a:prstGeom prst="rect">
            <a:avLst/>
          </a:prstGeom>
          <a:effectLst>
            <a:glow rad="317500">
              <a:srgbClr val="E528B4">
                <a:alpha val="85000"/>
              </a:srgbClr>
            </a:glow>
          </a:effectLst>
        </p:spPr>
      </p:pic>
      <p:pic>
        <p:nvPicPr>
          <p:cNvPr id="9" name="Paveikslėlis 8">
            <a:extLst>
              <a:ext uri="{FF2B5EF4-FFF2-40B4-BE49-F238E27FC236}">
                <a16:creationId xmlns:a16="http://schemas.microsoft.com/office/drawing/2014/main" id="{89B3326C-84FE-AAF0-AC20-CECDA87588C2}"/>
              </a:ext>
            </a:extLst>
          </p:cNvPr>
          <p:cNvPicPr>
            <a:picLocks noChangeAspect="1"/>
          </p:cNvPicPr>
          <p:nvPr/>
        </p:nvPicPr>
        <p:blipFill>
          <a:blip r:embed="rId5"/>
          <a:stretch>
            <a:fillRect/>
          </a:stretch>
        </p:blipFill>
        <p:spPr>
          <a:xfrm>
            <a:off x="5171090" y="3521804"/>
            <a:ext cx="6688192" cy="2675277"/>
          </a:xfrm>
          <a:prstGeom prst="rect">
            <a:avLst/>
          </a:prstGeom>
          <a:effectLst>
            <a:glow rad="317500">
              <a:srgbClr val="E528B4">
                <a:alpha val="85000"/>
              </a:srgbClr>
            </a:glow>
          </a:effectLst>
        </p:spPr>
      </p:pic>
      <p:sp>
        <p:nvSpPr>
          <p:cNvPr id="12" name="Turinio vietos rezervavimo ženklas 2">
            <a:extLst>
              <a:ext uri="{FF2B5EF4-FFF2-40B4-BE49-F238E27FC236}">
                <a16:creationId xmlns:a16="http://schemas.microsoft.com/office/drawing/2014/main" id="{C1BACF9C-A3C9-593E-4FB8-4754803B7740}"/>
              </a:ext>
            </a:extLst>
          </p:cNvPr>
          <p:cNvSpPr>
            <a:spLocks noGrp="1"/>
          </p:cNvSpPr>
          <p:nvPr>
            <p:ph idx="1"/>
          </p:nvPr>
        </p:nvSpPr>
        <p:spPr>
          <a:xfrm>
            <a:off x="7842175" y="810238"/>
            <a:ext cx="4017107" cy="1532269"/>
          </a:xfrm>
        </p:spPr>
        <p:txBody>
          <a:bodyPr>
            <a:normAutofit/>
          </a:bodyPr>
          <a:lstStyle/>
          <a:p>
            <a:pPr marL="0" indent="0">
              <a:buNone/>
            </a:pPr>
            <a:r>
              <a:rPr lang="lt-LT" sz="3200" b="1" dirty="0">
                <a:solidFill>
                  <a:srgbClr val="E528B4"/>
                </a:solidFill>
              </a:rPr>
              <a:t>Vaivorykštės spalvų bėgimas kas trečią diodą:</a:t>
            </a:r>
          </a:p>
        </p:txBody>
      </p:sp>
    </p:spTree>
    <p:extLst>
      <p:ext uri="{BB962C8B-B14F-4D97-AF65-F5344CB8AC3E}">
        <p14:creationId xmlns:p14="http://schemas.microsoft.com/office/powerpoint/2010/main" val="460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Effect transition="in" filter="fade">
                                      <p:cBhvr>
                                        <p:cTn id="14" dur="1000"/>
                                        <p:tgtEl>
                                          <p:spTgt spid="5"/>
                                        </p:tgtEl>
                                      </p:cBhvr>
                                    </p:animEffect>
                                  </p:childTnLst>
                                </p:cTn>
                              </p:par>
                              <p:par>
                                <p:cTn id="15" presetID="53" presetClass="entr" presetSubtype="16" fill="hold" nodeType="withEffect">
                                  <p:stCondLst>
                                    <p:cond delay="25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Effect transition="in" filter="fade">
                                      <p:cBhvr>
                                        <p:cTn id="19" dur="1000"/>
                                        <p:tgtEl>
                                          <p:spTgt spid="9"/>
                                        </p:tgtEl>
                                      </p:cBhvr>
                                    </p:animEffect>
                                  </p:childTnLst>
                                </p:cTn>
                              </p:par>
                              <p:par>
                                <p:cTn id="20" presetID="2" presetClass="entr" presetSubtype="2" fill="hold" grpId="0" nodeType="withEffect">
                                  <p:stCondLst>
                                    <p:cond delay="1250"/>
                                  </p:stCondLst>
                                  <p:childTnLst>
                                    <p:set>
                                      <p:cBhvr>
                                        <p:cTn id="21" dur="1" fill="hold">
                                          <p:stCondLst>
                                            <p:cond delay="0"/>
                                          </p:stCondLst>
                                        </p:cTn>
                                        <p:tgtEl>
                                          <p:spTgt spid="12">
                                            <p:txEl>
                                              <p:pRg st="0" end="0"/>
                                            </p:txEl>
                                          </p:spTgt>
                                        </p:tgtEl>
                                        <p:attrNameLst>
                                          <p:attrName>style.visibility</p:attrName>
                                        </p:attrNameLst>
                                      </p:cBhvr>
                                      <p:to>
                                        <p:strVal val="visible"/>
                                      </p:to>
                                    </p:set>
                                    <p:anim calcmode="lin" valueType="num">
                                      <p:cBhvr additive="base">
                                        <p:cTn id="22" dur="125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3" dur="125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528B4"/>
            </a:gs>
            <a:gs pos="79000">
              <a:srgbClr val="000000"/>
            </a:gs>
            <a:gs pos="32000">
              <a:schemeClr val="bg1"/>
            </a:gs>
            <a:gs pos="100000">
              <a:srgbClr val="E528B4"/>
            </a:gs>
          </a:gsLst>
          <a:lin ang="5400000" scaled="1"/>
        </a:gradFill>
        <a:effectLst/>
      </p:bgPr>
    </p:bg>
    <p:spTree>
      <p:nvGrpSpPr>
        <p:cNvPr id="1" name=""/>
        <p:cNvGrpSpPr/>
        <p:nvPr/>
      </p:nvGrpSpPr>
      <p:grpSpPr>
        <a:xfrm>
          <a:off x="0" y="0"/>
          <a:ext cx="0" cy="0"/>
          <a:chOff x="0" y="0"/>
          <a:chExt cx="0" cy="0"/>
        </a:xfrm>
      </p:grpSpPr>
      <p:sp>
        <p:nvSpPr>
          <p:cNvPr id="5" name="Turinio vietos rezervavimo ženklas 2">
            <a:extLst>
              <a:ext uri="{FF2B5EF4-FFF2-40B4-BE49-F238E27FC236}">
                <a16:creationId xmlns:a16="http://schemas.microsoft.com/office/drawing/2014/main" id="{8A22A44F-71C7-CE19-86B8-09B05DE61E0F}"/>
              </a:ext>
            </a:extLst>
          </p:cNvPr>
          <p:cNvSpPr>
            <a:spLocks noGrp="1"/>
          </p:cNvSpPr>
          <p:nvPr>
            <p:ph idx="1"/>
          </p:nvPr>
        </p:nvSpPr>
        <p:spPr>
          <a:xfrm>
            <a:off x="725185" y="2413008"/>
            <a:ext cx="10346075" cy="3289150"/>
          </a:xfrm>
        </p:spPr>
        <p:txBody>
          <a:bodyPr>
            <a:normAutofit/>
          </a:bodyPr>
          <a:lstStyle/>
          <a:p>
            <a:pPr marL="171450" indent="-171450"/>
            <a:r>
              <a:rPr lang="lt-LT" sz="3200" b="1" dirty="0">
                <a:solidFill>
                  <a:srgbClr val="E528B4"/>
                </a:solidFill>
              </a:rPr>
              <a:t>Išmokau </a:t>
            </a:r>
            <a:r>
              <a:rPr lang="lt-LT" sz="3200" b="1" dirty="0" err="1">
                <a:solidFill>
                  <a:srgbClr val="E528B4"/>
                </a:solidFill>
              </a:rPr>
              <a:t>mokro</a:t>
            </a:r>
            <a:r>
              <a:rPr lang="lt-LT" sz="3200" b="1" dirty="0">
                <a:solidFill>
                  <a:srgbClr val="E528B4"/>
                </a:solidFill>
              </a:rPr>
              <a:t>-kontrolerio valdymo pradmenų. Supratau šviesos diodų svarbą, jų valdymą. Sužinojau, kaip išgaunami šviesos spalvų atspalviai.</a:t>
            </a:r>
          </a:p>
          <a:p>
            <a:pPr marL="171450" indent="-171450"/>
            <a:r>
              <a:rPr lang="lt-LT" sz="3200" b="1" dirty="0">
                <a:solidFill>
                  <a:srgbClr val="E528B4"/>
                </a:solidFill>
              </a:rPr>
              <a:t>Ateityje norėčiau darbą papildyti naujais efektais.</a:t>
            </a:r>
          </a:p>
          <a:p>
            <a:pPr marL="171450" indent="-171450"/>
            <a:r>
              <a:rPr lang="lt-LT" sz="3200" b="1" dirty="0">
                <a:solidFill>
                  <a:srgbClr val="E528B4"/>
                </a:solidFill>
              </a:rPr>
              <a:t>Savo projektą galiu pritaikyti interjero dizaino apšvietimui.</a:t>
            </a:r>
          </a:p>
          <a:p>
            <a:pPr marL="0" indent="0">
              <a:buNone/>
            </a:pPr>
            <a:endParaRPr lang="lt-LT" sz="3200" b="1" dirty="0">
              <a:solidFill>
                <a:srgbClr val="E528B4"/>
              </a:solidFill>
            </a:endParaRPr>
          </a:p>
        </p:txBody>
      </p:sp>
      <p:sp>
        <p:nvSpPr>
          <p:cNvPr id="6" name="Pavadinimas 1">
            <a:extLst>
              <a:ext uri="{FF2B5EF4-FFF2-40B4-BE49-F238E27FC236}">
                <a16:creationId xmlns:a16="http://schemas.microsoft.com/office/drawing/2014/main" id="{266A737A-50DA-2DB7-516C-682C327E79C9}"/>
              </a:ext>
            </a:extLst>
          </p:cNvPr>
          <p:cNvSpPr>
            <a:spLocks noGrp="1"/>
          </p:cNvSpPr>
          <p:nvPr>
            <p:ph type="title"/>
          </p:nvPr>
        </p:nvSpPr>
        <p:spPr>
          <a:xfrm>
            <a:off x="663540" y="71920"/>
            <a:ext cx="10031858" cy="1848306"/>
          </a:xfrm>
        </p:spPr>
        <p:txBody>
          <a:bodyPr>
            <a:noAutofit/>
          </a:bodyPr>
          <a:lstStyle/>
          <a:p>
            <a:r>
              <a:rPr lang="lt-LT" sz="115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Išvados:</a:t>
            </a:r>
          </a:p>
        </p:txBody>
      </p:sp>
    </p:spTree>
    <p:extLst>
      <p:ext uri="{BB962C8B-B14F-4D97-AF65-F5344CB8AC3E}">
        <p14:creationId xmlns:p14="http://schemas.microsoft.com/office/powerpoint/2010/main" val="1253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500"/>
                                        <p:tgtEl>
                                          <p:spTgt spid="5">
                                            <p:txEl>
                                              <p:pRg st="0" end="0"/>
                                            </p:txEl>
                                          </p:spTgt>
                                        </p:tgtEl>
                                      </p:cBhvr>
                                    </p:animEffect>
                                    <p:anim calcmode="lin" valueType="num">
                                      <p:cBhvr>
                                        <p:cTn id="8" dur="1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500"/>
                                        <p:tgtEl>
                                          <p:spTgt spid="5">
                                            <p:txEl>
                                              <p:pRg st="1" end="1"/>
                                            </p:txEl>
                                          </p:spTgt>
                                        </p:tgtEl>
                                      </p:cBhvr>
                                    </p:animEffect>
                                    <p:anim calcmode="lin" valueType="num">
                                      <p:cBhvr>
                                        <p:cTn id="13"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5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500"/>
                                        <p:tgtEl>
                                          <p:spTgt spid="5">
                                            <p:txEl>
                                              <p:pRg st="2" end="2"/>
                                            </p:txEl>
                                          </p:spTgt>
                                        </p:tgtEl>
                                      </p:cBhvr>
                                    </p:animEffect>
                                    <p:anim calcmode="lin" valueType="num">
                                      <p:cBhvr>
                                        <p:cTn id="18" dur="1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5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E60C591-41BA-59D7-C0B4-37745C33408F}"/>
              </a:ext>
            </a:extLst>
          </p:cNvPr>
          <p:cNvSpPr>
            <a:spLocks noGrp="1"/>
          </p:cNvSpPr>
          <p:nvPr>
            <p:ph type="title"/>
          </p:nvPr>
        </p:nvSpPr>
        <p:spPr>
          <a:xfrm>
            <a:off x="90755" y="339049"/>
            <a:ext cx="12010490" cy="1577672"/>
          </a:xfrm>
        </p:spPr>
        <p:txBody>
          <a:bodyPr>
            <a:noAutofit/>
          </a:bodyPr>
          <a:lstStyle/>
          <a:p>
            <a:r>
              <a:rPr lang="lt-LT" sz="88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Informaciniai šaltiniai:</a:t>
            </a:r>
          </a:p>
        </p:txBody>
      </p:sp>
      <p:sp>
        <p:nvSpPr>
          <p:cNvPr id="3" name="Turinio vietos rezervavimo ženklas 2">
            <a:extLst>
              <a:ext uri="{FF2B5EF4-FFF2-40B4-BE49-F238E27FC236}">
                <a16:creationId xmlns:a16="http://schemas.microsoft.com/office/drawing/2014/main" id="{DAEF408E-473F-A6B3-8A10-C782D63E5AE6}"/>
              </a:ext>
            </a:extLst>
          </p:cNvPr>
          <p:cNvSpPr>
            <a:spLocks noGrp="1"/>
          </p:cNvSpPr>
          <p:nvPr>
            <p:ph idx="1"/>
          </p:nvPr>
        </p:nvSpPr>
        <p:spPr>
          <a:xfrm>
            <a:off x="427234" y="2245494"/>
            <a:ext cx="10515600" cy="2182668"/>
          </a:xfrm>
        </p:spPr>
        <p:txBody>
          <a:bodyPr/>
          <a:lstStyle/>
          <a:p>
            <a:r>
              <a:rPr lang="lt-LT" dirty="0">
                <a:hlinkClick r:id="rId3">
                  <a:extLst>
                    <a:ext uri="{A12FA001-AC4F-418D-AE19-62706E023703}">
                      <ahyp:hlinkClr xmlns:ahyp="http://schemas.microsoft.com/office/drawing/2018/hyperlinkcolor" val="tx"/>
                    </a:ext>
                  </a:extLst>
                </a:hlinkClick>
              </a:rPr>
              <a:t>https://adafruit.github.io/Adafruit_NeoPixel/html/class_adafruit___neo_pixel.html#ac1cb16509be644232ce0e28d250083da</a:t>
            </a:r>
            <a:endParaRPr lang="lt-LT" dirty="0"/>
          </a:p>
          <a:p>
            <a:r>
              <a:rPr lang="lt-LT" dirty="0">
                <a:hlinkClick r:id="rId4">
                  <a:extLst>
                    <a:ext uri="{A12FA001-AC4F-418D-AE19-62706E023703}">
                      <ahyp:hlinkClr xmlns:ahyp="http://schemas.microsoft.com/office/drawing/2018/hyperlinkcolor" val="tx"/>
                    </a:ext>
                  </a:extLst>
                </a:hlinkClick>
              </a:rPr>
              <a:t>https://www.rapidtables.com/web/color/RGB_Color.html</a:t>
            </a:r>
            <a:endParaRPr lang="lt-LT" dirty="0"/>
          </a:p>
          <a:p>
            <a:r>
              <a:rPr lang="lt-LT" dirty="0">
                <a:hlinkClick r:id="rId5">
                  <a:extLst>
                    <a:ext uri="{A12FA001-AC4F-418D-AE19-62706E023703}">
                      <ahyp:hlinkClr xmlns:ahyp="http://schemas.microsoft.com/office/drawing/2018/hyperlinkcolor" val="tx"/>
                    </a:ext>
                  </a:extLst>
                </a:hlinkClick>
              </a:rPr>
              <a:t>https://www.w3schools.com/colors/colors_rgb.asp</a:t>
            </a:r>
            <a:endParaRPr lang="lt-LT" dirty="0"/>
          </a:p>
          <a:p>
            <a:endParaRPr lang="lt-LT" dirty="0"/>
          </a:p>
          <a:p>
            <a:endParaRPr lang="lt-LT" dirty="0"/>
          </a:p>
        </p:txBody>
      </p:sp>
    </p:spTree>
    <p:extLst>
      <p:ext uri="{BB962C8B-B14F-4D97-AF65-F5344CB8AC3E}">
        <p14:creationId xmlns:p14="http://schemas.microsoft.com/office/powerpoint/2010/main" val="347722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4A260BC-681D-FEAE-1B99-CDB7A8CEB025}"/>
              </a:ext>
            </a:extLst>
          </p:cNvPr>
          <p:cNvSpPr>
            <a:spLocks noGrp="1"/>
          </p:cNvSpPr>
          <p:nvPr>
            <p:ph type="title"/>
          </p:nvPr>
        </p:nvSpPr>
        <p:spPr>
          <a:xfrm>
            <a:off x="199010" y="203536"/>
            <a:ext cx="12119114" cy="1375820"/>
          </a:xfrm>
        </p:spPr>
        <p:txBody>
          <a:bodyPr>
            <a:noAutofit/>
          </a:bodyPr>
          <a:lstStyle/>
          <a:p>
            <a:r>
              <a:rPr lang="lt-LT" sz="80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ARGB LED diodų svarba:</a:t>
            </a:r>
          </a:p>
        </p:txBody>
      </p:sp>
      <p:sp>
        <p:nvSpPr>
          <p:cNvPr id="3" name="Turinio vietos rezervavimo ženklas 2">
            <a:extLst>
              <a:ext uri="{FF2B5EF4-FFF2-40B4-BE49-F238E27FC236}">
                <a16:creationId xmlns:a16="http://schemas.microsoft.com/office/drawing/2014/main" id="{A7043BD5-F2CD-8957-2498-C91B66E8E626}"/>
              </a:ext>
            </a:extLst>
          </p:cNvPr>
          <p:cNvSpPr>
            <a:spLocks noGrp="1"/>
          </p:cNvSpPr>
          <p:nvPr>
            <p:ph idx="1"/>
          </p:nvPr>
        </p:nvSpPr>
        <p:spPr>
          <a:xfrm>
            <a:off x="199010" y="1747836"/>
            <a:ext cx="11646148" cy="3910950"/>
          </a:xfrm>
        </p:spPr>
        <p:txBody>
          <a:bodyPr>
            <a:normAutofit/>
          </a:bodyPr>
          <a:lstStyle/>
          <a:p>
            <a:pPr algn="just">
              <a:lnSpc>
                <a:spcPct val="200000"/>
              </a:lnSpc>
            </a:pPr>
            <a:r>
              <a:rPr lang="lt-LT" sz="2000" b="1" dirty="0">
                <a:solidFill>
                  <a:srgbClr val="E528B4"/>
                </a:solidFill>
              </a:rPr>
              <a:t>RGB-</a:t>
            </a:r>
            <a:r>
              <a:rPr lang="lt-LT" sz="2000" b="1" dirty="0"/>
              <a:t> ši santrumpa reiškia tris spalvas, kurios įvairiuose elektroniniuose prietaisuose naudojamos spalvoms maišyti. Tai yra pagrindinės spalvos: </a:t>
            </a:r>
            <a:r>
              <a:rPr lang="lt-LT" sz="2000" b="1" dirty="0">
                <a:solidFill>
                  <a:srgbClr val="E528B4"/>
                </a:solidFill>
              </a:rPr>
              <a:t>R-raudona, G-žalia ir B-mėlyna</a:t>
            </a:r>
            <a:r>
              <a:rPr lang="lt-LT" sz="2000" b="1" dirty="0"/>
              <a:t>. Dėl šių trijų spalvų derinio galima išgauti labai didelį kiekį įvairių atspalvių. </a:t>
            </a:r>
          </a:p>
          <a:p>
            <a:pPr algn="just">
              <a:lnSpc>
                <a:spcPct val="200000"/>
              </a:lnSpc>
            </a:pPr>
            <a:r>
              <a:rPr lang="lt-LT" sz="2000" b="1" dirty="0"/>
              <a:t>RGB spalvų principas naudojamas įvairiuose įrenginiuose: kompiuterių ekranuose, televizoriuose, LED juostose, lemputėse ar žibintuose.</a:t>
            </a:r>
          </a:p>
        </p:txBody>
      </p:sp>
      <p:grpSp>
        <p:nvGrpSpPr>
          <p:cNvPr id="1085" name="Grupė 1084">
            <a:extLst>
              <a:ext uri="{FF2B5EF4-FFF2-40B4-BE49-F238E27FC236}">
                <a16:creationId xmlns:a16="http://schemas.microsoft.com/office/drawing/2014/main" id="{8EC211F5-7EA0-C588-3FC3-FB7E685DD5BB}"/>
              </a:ext>
            </a:extLst>
          </p:cNvPr>
          <p:cNvGrpSpPr/>
          <p:nvPr/>
        </p:nvGrpSpPr>
        <p:grpSpPr>
          <a:xfrm>
            <a:off x="-5919451" y="4547068"/>
            <a:ext cx="20360160" cy="4371042"/>
            <a:chOff x="-5677713" y="4725744"/>
            <a:chExt cx="20360160" cy="4371042"/>
          </a:xfrm>
        </p:grpSpPr>
        <mc:AlternateContent xmlns:mc="http://schemas.openxmlformats.org/markup-compatibility/2006" xmlns:p14="http://schemas.microsoft.com/office/powerpoint/2010/main">
          <mc:Choice Requires="p14">
            <p:contentPart p14:bwMode="auto" r:id="rId3">
              <p14:nvContentPartPr>
                <p14:cNvPr id="1067" name="Rankraštį 1066">
                  <a:extLst>
                    <a:ext uri="{FF2B5EF4-FFF2-40B4-BE49-F238E27FC236}">
                      <a16:creationId xmlns:a16="http://schemas.microsoft.com/office/drawing/2014/main" id="{BEC8940B-5615-C779-404D-8711115369BF}"/>
                    </a:ext>
                  </a:extLst>
                </p14:cNvPr>
                <p14:cNvContentPartPr/>
                <p14:nvPr/>
              </p14:nvContentPartPr>
              <p14:xfrm>
                <a:off x="-1315723" y="5475928"/>
                <a:ext cx="15824160" cy="1790640"/>
              </p14:xfrm>
            </p:contentPart>
          </mc:Choice>
          <mc:Fallback xmlns="">
            <p:pic>
              <p:nvPicPr>
                <p:cNvPr id="1067" name="Rankraštį 1066">
                  <a:extLst>
                    <a:ext uri="{FF2B5EF4-FFF2-40B4-BE49-F238E27FC236}">
                      <a16:creationId xmlns:a16="http://schemas.microsoft.com/office/drawing/2014/main" id="{BEC8940B-5615-C779-404D-8711115369BF}"/>
                    </a:ext>
                  </a:extLst>
                </p:cNvPr>
                <p:cNvPicPr/>
                <p:nvPr/>
              </p:nvPicPr>
              <p:blipFill>
                <a:blip r:embed="rId4"/>
                <a:stretch>
                  <a:fillRect/>
                </a:stretch>
              </p:blipFill>
              <p:spPr>
                <a:xfrm>
                  <a:off x="-1324363" y="5466928"/>
                  <a:ext cx="15841800" cy="1808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68" name="Rankraštį 1067">
                  <a:extLst>
                    <a:ext uri="{FF2B5EF4-FFF2-40B4-BE49-F238E27FC236}">
                      <a16:creationId xmlns:a16="http://schemas.microsoft.com/office/drawing/2014/main" id="{354F1DD5-A891-731A-A77C-F20EF1936523}"/>
                    </a:ext>
                  </a:extLst>
                </p14:cNvPr>
                <p14:cNvContentPartPr/>
                <p14:nvPr/>
              </p14:nvContentPartPr>
              <p14:xfrm>
                <a:off x="-4457929" y="4725744"/>
                <a:ext cx="18440640" cy="4113360"/>
              </p14:xfrm>
            </p:contentPart>
          </mc:Choice>
          <mc:Fallback xmlns="">
            <p:pic>
              <p:nvPicPr>
                <p:cNvPr id="1068" name="Rankraštį 1067">
                  <a:extLst>
                    <a:ext uri="{FF2B5EF4-FFF2-40B4-BE49-F238E27FC236}">
                      <a16:creationId xmlns:a16="http://schemas.microsoft.com/office/drawing/2014/main" id="{354F1DD5-A891-731A-A77C-F20EF1936523}"/>
                    </a:ext>
                  </a:extLst>
                </p:cNvPr>
                <p:cNvPicPr/>
                <p:nvPr/>
              </p:nvPicPr>
              <p:blipFill>
                <a:blip r:embed="rId6"/>
                <a:stretch>
                  <a:fillRect/>
                </a:stretch>
              </p:blipFill>
              <p:spPr>
                <a:xfrm>
                  <a:off x="-4466569" y="4716744"/>
                  <a:ext cx="18458280" cy="413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69" name="Rankraštį 1068">
                  <a:extLst>
                    <a:ext uri="{FF2B5EF4-FFF2-40B4-BE49-F238E27FC236}">
                      <a16:creationId xmlns:a16="http://schemas.microsoft.com/office/drawing/2014/main" id="{1D2827BA-3DC4-5F0E-6583-3965A08BAC4C}"/>
                    </a:ext>
                  </a:extLst>
                </p14:cNvPr>
                <p14:cNvContentPartPr/>
                <p14:nvPr/>
              </p14:nvContentPartPr>
              <p14:xfrm>
                <a:off x="-1251153" y="6494706"/>
                <a:ext cx="15928560" cy="1615320"/>
              </p14:xfrm>
            </p:contentPart>
          </mc:Choice>
          <mc:Fallback xmlns="">
            <p:pic>
              <p:nvPicPr>
                <p:cNvPr id="1069" name="Rankraštį 1068">
                  <a:extLst>
                    <a:ext uri="{FF2B5EF4-FFF2-40B4-BE49-F238E27FC236}">
                      <a16:creationId xmlns:a16="http://schemas.microsoft.com/office/drawing/2014/main" id="{1D2827BA-3DC4-5F0E-6583-3965A08BAC4C}"/>
                    </a:ext>
                  </a:extLst>
                </p:cNvPr>
                <p:cNvPicPr/>
                <p:nvPr/>
              </p:nvPicPr>
              <p:blipFill>
                <a:blip r:embed="rId8"/>
                <a:stretch>
                  <a:fillRect/>
                </a:stretch>
              </p:blipFill>
              <p:spPr>
                <a:xfrm>
                  <a:off x="-1259793" y="6486066"/>
                  <a:ext cx="15946200" cy="163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71" name="Rankraštį 1070">
                  <a:extLst>
                    <a:ext uri="{FF2B5EF4-FFF2-40B4-BE49-F238E27FC236}">
                      <a16:creationId xmlns:a16="http://schemas.microsoft.com/office/drawing/2014/main" id="{9182D6A2-8240-1651-9ECA-CF761161DA45}"/>
                    </a:ext>
                  </a:extLst>
                </p14:cNvPr>
                <p14:cNvContentPartPr/>
                <p14:nvPr/>
              </p14:nvContentPartPr>
              <p14:xfrm>
                <a:off x="-725553" y="5917266"/>
                <a:ext cx="14921280" cy="3069000"/>
              </p14:xfrm>
            </p:contentPart>
          </mc:Choice>
          <mc:Fallback xmlns="">
            <p:pic>
              <p:nvPicPr>
                <p:cNvPr id="1071" name="Rankraštį 1070">
                  <a:extLst>
                    <a:ext uri="{FF2B5EF4-FFF2-40B4-BE49-F238E27FC236}">
                      <a16:creationId xmlns:a16="http://schemas.microsoft.com/office/drawing/2014/main" id="{9182D6A2-8240-1651-9ECA-CF761161DA45}"/>
                    </a:ext>
                  </a:extLst>
                </p:cNvPr>
                <p:cNvPicPr/>
                <p:nvPr/>
              </p:nvPicPr>
              <p:blipFill>
                <a:blip r:embed="rId10"/>
                <a:stretch>
                  <a:fillRect/>
                </a:stretch>
              </p:blipFill>
              <p:spPr>
                <a:xfrm>
                  <a:off x="-734193" y="5908266"/>
                  <a:ext cx="14938920" cy="308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74" name="Rankraštį 1073">
                  <a:extLst>
                    <a:ext uri="{FF2B5EF4-FFF2-40B4-BE49-F238E27FC236}">
                      <a16:creationId xmlns:a16="http://schemas.microsoft.com/office/drawing/2014/main" id="{72C45F02-8235-BA01-6E30-3ACA5E0FBAD9}"/>
                    </a:ext>
                  </a:extLst>
                </p14:cNvPr>
                <p14:cNvContentPartPr/>
                <p14:nvPr/>
              </p14:nvContentPartPr>
              <p14:xfrm>
                <a:off x="-1601433" y="5538546"/>
                <a:ext cx="14655240" cy="3558240"/>
              </p14:xfrm>
            </p:contentPart>
          </mc:Choice>
          <mc:Fallback xmlns="">
            <p:pic>
              <p:nvPicPr>
                <p:cNvPr id="1074" name="Rankraštį 1073">
                  <a:extLst>
                    <a:ext uri="{FF2B5EF4-FFF2-40B4-BE49-F238E27FC236}">
                      <a16:creationId xmlns:a16="http://schemas.microsoft.com/office/drawing/2014/main" id="{72C45F02-8235-BA01-6E30-3ACA5E0FBAD9}"/>
                    </a:ext>
                  </a:extLst>
                </p:cNvPr>
                <p:cNvPicPr/>
                <p:nvPr/>
              </p:nvPicPr>
              <p:blipFill>
                <a:blip r:embed="rId12"/>
                <a:stretch>
                  <a:fillRect/>
                </a:stretch>
              </p:blipFill>
              <p:spPr>
                <a:xfrm>
                  <a:off x="-1610073" y="5529906"/>
                  <a:ext cx="14672880" cy="357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75" name="Rankraštį 1074">
                  <a:extLst>
                    <a:ext uri="{FF2B5EF4-FFF2-40B4-BE49-F238E27FC236}">
                      <a16:creationId xmlns:a16="http://schemas.microsoft.com/office/drawing/2014/main" id="{EC8D96D2-1B42-A589-2E01-7FFD4DD31E6F}"/>
                    </a:ext>
                  </a:extLst>
                </p14:cNvPr>
                <p14:cNvContentPartPr/>
                <p14:nvPr/>
              </p14:nvContentPartPr>
              <p14:xfrm>
                <a:off x="-1272033" y="5611626"/>
                <a:ext cx="15927840" cy="1586160"/>
              </p14:xfrm>
            </p:contentPart>
          </mc:Choice>
          <mc:Fallback xmlns="">
            <p:pic>
              <p:nvPicPr>
                <p:cNvPr id="1075" name="Rankraštį 1074">
                  <a:extLst>
                    <a:ext uri="{FF2B5EF4-FFF2-40B4-BE49-F238E27FC236}">
                      <a16:creationId xmlns:a16="http://schemas.microsoft.com/office/drawing/2014/main" id="{EC8D96D2-1B42-A589-2E01-7FFD4DD31E6F}"/>
                    </a:ext>
                  </a:extLst>
                </p:cNvPr>
                <p:cNvPicPr/>
                <p:nvPr/>
              </p:nvPicPr>
              <p:blipFill>
                <a:blip r:embed="rId14"/>
                <a:stretch>
                  <a:fillRect/>
                </a:stretch>
              </p:blipFill>
              <p:spPr>
                <a:xfrm>
                  <a:off x="-1281033" y="5602986"/>
                  <a:ext cx="15945480" cy="16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77" name="Rankraštį 1076">
                  <a:extLst>
                    <a:ext uri="{FF2B5EF4-FFF2-40B4-BE49-F238E27FC236}">
                      <a16:creationId xmlns:a16="http://schemas.microsoft.com/office/drawing/2014/main" id="{37200C6C-E072-1AFC-7D05-7353E3892043}"/>
                    </a:ext>
                  </a:extLst>
                </p14:cNvPr>
                <p14:cNvContentPartPr/>
                <p14:nvPr/>
              </p14:nvContentPartPr>
              <p14:xfrm>
                <a:off x="-5578713" y="5412546"/>
                <a:ext cx="19893960" cy="3585960"/>
              </p14:xfrm>
            </p:contentPart>
          </mc:Choice>
          <mc:Fallback xmlns="">
            <p:pic>
              <p:nvPicPr>
                <p:cNvPr id="1077" name="Rankraštį 1076">
                  <a:extLst>
                    <a:ext uri="{FF2B5EF4-FFF2-40B4-BE49-F238E27FC236}">
                      <a16:creationId xmlns:a16="http://schemas.microsoft.com/office/drawing/2014/main" id="{37200C6C-E072-1AFC-7D05-7353E3892043}"/>
                    </a:ext>
                  </a:extLst>
                </p:cNvPr>
                <p:cNvPicPr/>
                <p:nvPr/>
              </p:nvPicPr>
              <p:blipFill>
                <a:blip r:embed="rId16"/>
                <a:stretch>
                  <a:fillRect/>
                </a:stretch>
              </p:blipFill>
              <p:spPr>
                <a:xfrm>
                  <a:off x="-5587353" y="5403906"/>
                  <a:ext cx="19911600" cy="3603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78" name="Rankraštį 1077">
                  <a:extLst>
                    <a:ext uri="{FF2B5EF4-FFF2-40B4-BE49-F238E27FC236}">
                      <a16:creationId xmlns:a16="http://schemas.microsoft.com/office/drawing/2014/main" id="{81119854-3ACC-46E7-6CE2-9A8776367099}"/>
                    </a:ext>
                  </a:extLst>
                </p14:cNvPr>
                <p14:cNvContentPartPr/>
                <p14:nvPr/>
              </p14:nvContentPartPr>
              <p14:xfrm>
                <a:off x="-946233" y="5842026"/>
                <a:ext cx="15585840" cy="2797920"/>
              </p14:xfrm>
            </p:contentPart>
          </mc:Choice>
          <mc:Fallback xmlns="">
            <p:pic>
              <p:nvPicPr>
                <p:cNvPr id="1078" name="Rankraštį 1077">
                  <a:extLst>
                    <a:ext uri="{FF2B5EF4-FFF2-40B4-BE49-F238E27FC236}">
                      <a16:creationId xmlns:a16="http://schemas.microsoft.com/office/drawing/2014/main" id="{81119854-3ACC-46E7-6CE2-9A8776367099}"/>
                    </a:ext>
                  </a:extLst>
                </p:cNvPr>
                <p:cNvPicPr/>
                <p:nvPr/>
              </p:nvPicPr>
              <p:blipFill>
                <a:blip r:embed="rId18"/>
                <a:stretch>
                  <a:fillRect/>
                </a:stretch>
              </p:blipFill>
              <p:spPr>
                <a:xfrm>
                  <a:off x="-955233" y="5833386"/>
                  <a:ext cx="15603480" cy="281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80" name="Rankraštį 1079">
                  <a:extLst>
                    <a:ext uri="{FF2B5EF4-FFF2-40B4-BE49-F238E27FC236}">
                      <a16:creationId xmlns:a16="http://schemas.microsoft.com/office/drawing/2014/main" id="{7AA4A3F9-961A-8B01-0867-2ED116EAEC78}"/>
                    </a:ext>
                  </a:extLst>
                </p14:cNvPr>
                <p14:cNvContentPartPr/>
                <p14:nvPr/>
              </p14:nvContentPartPr>
              <p14:xfrm>
                <a:off x="-1282833" y="6403626"/>
                <a:ext cx="15948360" cy="1447920"/>
              </p14:xfrm>
            </p:contentPart>
          </mc:Choice>
          <mc:Fallback xmlns="">
            <p:pic>
              <p:nvPicPr>
                <p:cNvPr id="1080" name="Rankraštį 1079">
                  <a:extLst>
                    <a:ext uri="{FF2B5EF4-FFF2-40B4-BE49-F238E27FC236}">
                      <a16:creationId xmlns:a16="http://schemas.microsoft.com/office/drawing/2014/main" id="{7AA4A3F9-961A-8B01-0867-2ED116EAEC78}"/>
                    </a:ext>
                  </a:extLst>
                </p:cNvPr>
                <p:cNvPicPr/>
                <p:nvPr/>
              </p:nvPicPr>
              <p:blipFill>
                <a:blip r:embed="rId20"/>
                <a:stretch>
                  <a:fillRect/>
                </a:stretch>
              </p:blipFill>
              <p:spPr>
                <a:xfrm>
                  <a:off x="-1291473" y="6394626"/>
                  <a:ext cx="15966000" cy="1465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82" name="Rankraštį 1081">
                  <a:extLst>
                    <a:ext uri="{FF2B5EF4-FFF2-40B4-BE49-F238E27FC236}">
                      <a16:creationId xmlns:a16="http://schemas.microsoft.com/office/drawing/2014/main" id="{15D4EA6C-8FB3-F7B5-52B0-42A3A64C5BC1}"/>
                    </a:ext>
                  </a:extLst>
                </p14:cNvPr>
                <p14:cNvContentPartPr/>
                <p14:nvPr/>
              </p14:nvContentPartPr>
              <p14:xfrm>
                <a:off x="-967473" y="6082229"/>
                <a:ext cx="15649920" cy="2855880"/>
              </p14:xfrm>
            </p:contentPart>
          </mc:Choice>
          <mc:Fallback xmlns="">
            <p:pic>
              <p:nvPicPr>
                <p:cNvPr id="1082" name="Rankraštį 1081">
                  <a:extLst>
                    <a:ext uri="{FF2B5EF4-FFF2-40B4-BE49-F238E27FC236}">
                      <a16:creationId xmlns:a16="http://schemas.microsoft.com/office/drawing/2014/main" id="{15D4EA6C-8FB3-F7B5-52B0-42A3A64C5BC1}"/>
                    </a:ext>
                  </a:extLst>
                </p:cNvPr>
                <p:cNvPicPr/>
                <p:nvPr/>
              </p:nvPicPr>
              <p:blipFill>
                <a:blip r:embed="rId22"/>
                <a:stretch>
                  <a:fillRect/>
                </a:stretch>
              </p:blipFill>
              <p:spPr>
                <a:xfrm>
                  <a:off x="-976113" y="6073229"/>
                  <a:ext cx="15667560" cy="2873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84" name="Rankraštį 1083">
                  <a:extLst>
                    <a:ext uri="{FF2B5EF4-FFF2-40B4-BE49-F238E27FC236}">
                      <a16:creationId xmlns:a16="http://schemas.microsoft.com/office/drawing/2014/main" id="{C8A04D6C-9D0D-955A-A5B3-12063DC083EF}"/>
                    </a:ext>
                  </a:extLst>
                </p14:cNvPr>
                <p14:cNvContentPartPr/>
                <p14:nvPr/>
              </p14:nvContentPartPr>
              <p14:xfrm>
                <a:off x="-5677713" y="5979546"/>
                <a:ext cx="19845360" cy="2233440"/>
              </p14:xfrm>
            </p:contentPart>
          </mc:Choice>
          <mc:Fallback xmlns="">
            <p:pic>
              <p:nvPicPr>
                <p:cNvPr id="1084" name="Rankraštį 1083">
                  <a:extLst>
                    <a:ext uri="{FF2B5EF4-FFF2-40B4-BE49-F238E27FC236}">
                      <a16:creationId xmlns:a16="http://schemas.microsoft.com/office/drawing/2014/main" id="{C8A04D6C-9D0D-955A-A5B3-12063DC083EF}"/>
                    </a:ext>
                  </a:extLst>
                </p:cNvPr>
                <p:cNvPicPr/>
                <p:nvPr/>
              </p:nvPicPr>
              <p:blipFill>
                <a:blip r:embed="rId24"/>
                <a:stretch>
                  <a:fillRect/>
                </a:stretch>
              </p:blipFill>
              <p:spPr>
                <a:xfrm>
                  <a:off x="-5686353" y="5970906"/>
                  <a:ext cx="19863000" cy="2251080"/>
                </a:xfrm>
                <a:prstGeom prst="rect">
                  <a:avLst/>
                </a:prstGeom>
              </p:spPr>
            </p:pic>
          </mc:Fallback>
        </mc:AlternateContent>
      </p:grpSp>
    </p:spTree>
    <p:extLst>
      <p:ext uri="{BB962C8B-B14F-4D97-AF65-F5344CB8AC3E}">
        <p14:creationId xmlns:p14="http://schemas.microsoft.com/office/powerpoint/2010/main" val="220364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entr" presetSubtype="0" fill="hold" nodeType="withEffect">
                                  <p:stCondLst>
                                    <p:cond delay="1750"/>
                                  </p:stCondLst>
                                  <p:childTnLst>
                                    <p:set>
                                      <p:cBhvr>
                                        <p:cTn id="6" dur="1" fill="hold">
                                          <p:stCondLst>
                                            <p:cond delay="0"/>
                                          </p:stCondLst>
                                        </p:cTn>
                                        <p:tgtEl>
                                          <p:spTgt spid="1085"/>
                                        </p:tgtEl>
                                        <p:attrNameLst>
                                          <p:attrName>style.visibility</p:attrName>
                                        </p:attrNameLst>
                                      </p:cBhvr>
                                      <p:to>
                                        <p:strVal val="visible"/>
                                      </p:to>
                                    </p:set>
                                    <p:anim calcmode="lin" valueType="num">
                                      <p:cBhvr>
                                        <p:cTn id="7" dur="4250" fill="hold"/>
                                        <p:tgtEl>
                                          <p:spTgt spid="1085"/>
                                        </p:tgtEl>
                                        <p:attrNameLst>
                                          <p:attrName>drawProgress</p:attrName>
                                        </p:attrNameLst>
                                      </p:cBhvr>
                                      <p:tavLst>
                                        <p:tav tm="0">
                                          <p:val>
                                            <p:fltVal val="0"/>
                                          </p:val>
                                        </p:tav>
                                        <p:tav tm="100000">
                                          <p:val>
                                            <p:fltVal val="1"/>
                                          </p:val>
                                        </p:tav>
                                      </p:tavLst>
                                    </p:anim>
                                  </p:childTnLst>
                                </p:cTn>
                              </p:par>
                              <p:par>
                                <p:cTn id="8" presetID="47" presetClass="entr" presetSubtype="0"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500"/>
                                        <p:tgtEl>
                                          <p:spTgt spid="3">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Pavadinimas 1">
            <a:extLst>
              <a:ext uri="{FF2B5EF4-FFF2-40B4-BE49-F238E27FC236}">
                <a16:creationId xmlns:a16="http://schemas.microsoft.com/office/drawing/2014/main" id="{B4A260BC-681D-FEAE-1B99-CDB7A8CEB025}"/>
              </a:ext>
            </a:extLst>
          </p:cNvPr>
          <p:cNvSpPr txBox="1">
            <a:spLocks/>
          </p:cNvSpPr>
          <p:nvPr/>
        </p:nvSpPr>
        <p:spPr>
          <a:xfrm>
            <a:off x="265611" y="112477"/>
            <a:ext cx="11232697" cy="2328573"/>
          </a:xfrm>
          <a:prstGeom prst="rect">
            <a:avLst/>
          </a:prstGeom>
          <a:effectLst>
            <a:reflection blurRad="12700" stA="45000" endPos="1000" dist="508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lt-LT" sz="80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RGB LED juostos diodo sandara:</a:t>
            </a:r>
          </a:p>
        </p:txBody>
      </p:sp>
      <p:sp>
        <p:nvSpPr>
          <p:cNvPr id="8" name="Turinio vietos rezervavimo ženklas 2">
            <a:extLst>
              <a:ext uri="{FF2B5EF4-FFF2-40B4-BE49-F238E27FC236}">
                <a16:creationId xmlns:a16="http://schemas.microsoft.com/office/drawing/2014/main" id="{A7043BD5-F2CD-8957-2498-C91B66E8E626}"/>
              </a:ext>
            </a:extLst>
          </p:cNvPr>
          <p:cNvSpPr>
            <a:spLocks noGrp="1"/>
          </p:cNvSpPr>
          <p:nvPr>
            <p:ph idx="1"/>
          </p:nvPr>
        </p:nvSpPr>
        <p:spPr>
          <a:xfrm>
            <a:off x="159437" y="2541526"/>
            <a:ext cx="6044539" cy="3750849"/>
          </a:xfrm>
          <a:noFill/>
        </p:spPr>
        <p:txBody>
          <a:bodyPr>
            <a:normAutofit/>
          </a:bodyPr>
          <a:lstStyle/>
          <a:p>
            <a:pPr algn="just">
              <a:lnSpc>
                <a:spcPct val="100000"/>
              </a:lnSpc>
            </a:pPr>
            <a:r>
              <a:rPr lang="lt-LT" sz="2400" b="1" dirty="0"/>
              <a:t>Kiekvienas RGB šviesos diodas savyje turi trijų pagrindinių spalvų šviesos diodus, pagal kurių švietimo ryškumą ir yra išgaunamos įvairios spalvos. </a:t>
            </a:r>
          </a:p>
          <a:p>
            <a:pPr algn="just">
              <a:lnSpc>
                <a:spcPct val="100000"/>
              </a:lnSpc>
            </a:pPr>
            <a:r>
              <a:rPr lang="lt-LT" sz="2400" b="1" dirty="0"/>
              <a:t>Mūsų naudojamos juostos atveju kiekvienos spalvos šviesos diodas gali turėti ryškumus nuo </a:t>
            </a:r>
            <a:r>
              <a:rPr lang="lt-LT" sz="2400" b="1" dirty="0">
                <a:solidFill>
                  <a:srgbClr val="E528B4"/>
                </a:solidFill>
              </a:rPr>
              <a:t>0</a:t>
            </a:r>
            <a:r>
              <a:rPr lang="lt-LT" sz="2400" b="1" dirty="0"/>
              <a:t> iki </a:t>
            </a:r>
            <a:r>
              <a:rPr lang="lt-LT" sz="2400" b="1" dirty="0">
                <a:solidFill>
                  <a:srgbClr val="E528B4"/>
                </a:solidFill>
              </a:rPr>
              <a:t>255</a:t>
            </a:r>
            <a:r>
              <a:rPr lang="lt-LT" sz="2400" b="1" dirty="0"/>
              <a:t>, todėl bendrai iš visų trijų šviesos diodų galima išgauti virš </a:t>
            </a:r>
            <a:r>
              <a:rPr lang="lt-LT" sz="2400" b="1" dirty="0">
                <a:solidFill>
                  <a:srgbClr val="E528B4"/>
                </a:solidFill>
              </a:rPr>
              <a:t>16 milijonų </a:t>
            </a:r>
            <a:r>
              <a:rPr lang="lt-LT" sz="2400" b="1" dirty="0"/>
              <a:t>spalvų atspalvių.</a:t>
            </a:r>
          </a:p>
        </p:txBody>
      </p:sp>
      <p:pic>
        <p:nvPicPr>
          <p:cNvPr id="9" name="Paveikslėlis 8">
            <a:extLst>
              <a:ext uri="{FF2B5EF4-FFF2-40B4-BE49-F238E27FC236}">
                <a16:creationId xmlns:a16="http://schemas.microsoft.com/office/drawing/2014/main" id="{D18F0092-AAC5-B79C-89DC-D3CC3BB6424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7500" b="74643" l="18797" r="80827">
                        <a14:foregroundMark x1="18797" y1="50714" x2="18797" y2="50714"/>
                        <a14:foregroundMark x1="35338" y1="73929" x2="35338" y2="73929"/>
                        <a14:foregroundMark x1="61278" y1="74643" x2="61278" y2="74643"/>
                        <a14:foregroundMark x1="78195" y1="52857" x2="78195" y2="52857"/>
                        <a14:foregroundMark x1="62030" y1="54286" x2="62030" y2="54286"/>
                        <a14:foregroundMark x1="61278" y1="50714" x2="61278" y2="50714"/>
                        <a14:foregroundMark x1="51880" y1="50000" x2="51880" y2="50000"/>
                        <a14:foregroundMark x1="51504" y1="44643" x2="46241" y2="55714"/>
                        <a14:foregroundMark x1="46992" y1="48214" x2="50752" y2="51429"/>
                        <a14:foregroundMark x1="50376" y1="46786" x2="50000" y2="38571"/>
                        <a14:foregroundMark x1="48496" y1="46429" x2="41353" y2="48571"/>
                        <a14:foregroundMark x1="43233" y1="50714" x2="43985" y2="52500"/>
                        <a14:foregroundMark x1="44361" y1="52143" x2="40977" y2="52143"/>
                        <a14:foregroundMark x1="43985" y1="36429" x2="52256" y2="53214"/>
                        <a14:foregroundMark x1="53759" y1="51071" x2="55263" y2="64643"/>
                        <a14:foregroundMark x1="49624" y1="43929" x2="57519" y2="56071"/>
                        <a14:foregroundMark x1="59774" y1="43929" x2="59023" y2="55714"/>
                        <a14:foregroundMark x1="62406" y1="39643" x2="62406" y2="53571"/>
                        <a14:foregroundMark x1="56391" y1="43214" x2="58271" y2="60357"/>
                        <a14:foregroundMark x1="65414" y1="46786" x2="63158" y2="52857"/>
                        <a14:foregroundMark x1="68797" y1="40714" x2="56391" y2="36786"/>
                        <a14:foregroundMark x1="76692" y1="52500" x2="80075" y2="52500"/>
                        <a14:foregroundMark x1="80451" y1="53929" x2="80075" y2="52857"/>
                        <a14:foregroundMark x1="79699" y1="53214" x2="79699" y2="52500"/>
                        <a14:foregroundMark x1="79699" y1="52500" x2="79699" y2="50714"/>
                        <a14:foregroundMark x1="79699" y1="50714" x2="80827" y2="53929"/>
                        <a14:backgroundMark x1="22556" y1="17500" x2="22556" y2="17500"/>
                        <a14:backgroundMark x1="27820" y1="22500" x2="27820" y2="22500"/>
                        <a14:backgroundMark x1="29699" y1="20714" x2="27820" y2="23214"/>
                        <a14:backgroundMark x1="27820" y1="15357" x2="25564" y2="26071"/>
                      </a14:backgroundRemoval>
                    </a14:imgEffect>
                  </a14:imgLayer>
                </a14:imgProps>
              </a:ext>
            </a:extLst>
          </a:blip>
          <a:srcRect l="15254" t="15181" r="16668" b="22442"/>
          <a:stretch/>
        </p:blipFill>
        <p:spPr>
          <a:xfrm>
            <a:off x="6844406" y="1567125"/>
            <a:ext cx="2499618" cy="2410833"/>
          </a:xfrm>
          <a:prstGeom prst="rect">
            <a:avLst/>
          </a:prstGeom>
        </p:spPr>
      </p:pic>
      <p:pic>
        <p:nvPicPr>
          <p:cNvPr id="11" name="Paveikslėlis 10">
            <a:extLst>
              <a:ext uri="{FF2B5EF4-FFF2-40B4-BE49-F238E27FC236}">
                <a16:creationId xmlns:a16="http://schemas.microsoft.com/office/drawing/2014/main" id="{125F71A2-5D6F-3AF8-E740-2662F33A869E}"/>
              </a:ext>
            </a:extLst>
          </p:cNvPr>
          <p:cNvPicPr>
            <a:picLocks noChangeAspect="1"/>
          </p:cNvPicPr>
          <p:nvPr/>
        </p:nvPicPr>
        <p:blipFill>
          <a:blip r:embed="rId5"/>
          <a:stretch>
            <a:fillRect/>
          </a:stretch>
        </p:blipFill>
        <p:spPr>
          <a:xfrm>
            <a:off x="8550689" y="3429000"/>
            <a:ext cx="2947619" cy="2328572"/>
          </a:xfrm>
          <a:custGeom>
            <a:avLst/>
            <a:gdLst>
              <a:gd name="connsiteX0" fmla="*/ 0 w 2947619"/>
              <a:gd name="connsiteY0" fmla="*/ 388095 h 2328572"/>
              <a:gd name="connsiteX1" fmla="*/ 388095 w 2947619"/>
              <a:gd name="connsiteY1" fmla="*/ 0 h 2328572"/>
              <a:gd name="connsiteX2" fmla="*/ 2559524 w 2947619"/>
              <a:gd name="connsiteY2" fmla="*/ 0 h 2328572"/>
              <a:gd name="connsiteX3" fmla="*/ 2947619 w 2947619"/>
              <a:gd name="connsiteY3" fmla="*/ 388095 h 2328572"/>
              <a:gd name="connsiteX4" fmla="*/ 2947619 w 2947619"/>
              <a:gd name="connsiteY4" fmla="*/ 1940477 h 2328572"/>
              <a:gd name="connsiteX5" fmla="*/ 2559524 w 2947619"/>
              <a:gd name="connsiteY5" fmla="*/ 2328572 h 2328572"/>
              <a:gd name="connsiteX6" fmla="*/ 388095 w 2947619"/>
              <a:gd name="connsiteY6" fmla="*/ 2328572 h 2328572"/>
              <a:gd name="connsiteX7" fmla="*/ 0 w 2947619"/>
              <a:gd name="connsiteY7" fmla="*/ 1940477 h 2328572"/>
              <a:gd name="connsiteX8" fmla="*/ 0 w 2947619"/>
              <a:gd name="connsiteY8" fmla="*/ 388095 h 232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7619" h="2328572" fill="none" extrusionOk="0">
                <a:moveTo>
                  <a:pt x="0" y="388095"/>
                </a:moveTo>
                <a:cubicBezTo>
                  <a:pt x="2652" y="193791"/>
                  <a:pt x="215662" y="1075"/>
                  <a:pt x="388095" y="0"/>
                </a:cubicBezTo>
                <a:cubicBezTo>
                  <a:pt x="684231" y="-124402"/>
                  <a:pt x="1996677" y="67384"/>
                  <a:pt x="2559524" y="0"/>
                </a:cubicBezTo>
                <a:cubicBezTo>
                  <a:pt x="2768895" y="28459"/>
                  <a:pt x="2919376" y="143426"/>
                  <a:pt x="2947619" y="388095"/>
                </a:cubicBezTo>
                <a:cubicBezTo>
                  <a:pt x="3023913" y="998654"/>
                  <a:pt x="3050659" y="1182953"/>
                  <a:pt x="2947619" y="1940477"/>
                </a:cubicBezTo>
                <a:cubicBezTo>
                  <a:pt x="2959587" y="2156758"/>
                  <a:pt x="2815241" y="2335369"/>
                  <a:pt x="2559524" y="2328572"/>
                </a:cubicBezTo>
                <a:cubicBezTo>
                  <a:pt x="1984153" y="2281226"/>
                  <a:pt x="1398142" y="2303157"/>
                  <a:pt x="388095" y="2328572"/>
                </a:cubicBezTo>
                <a:cubicBezTo>
                  <a:pt x="168692" y="2347086"/>
                  <a:pt x="30708" y="2180389"/>
                  <a:pt x="0" y="1940477"/>
                </a:cubicBezTo>
                <a:cubicBezTo>
                  <a:pt x="-120870" y="1288833"/>
                  <a:pt x="107609" y="1135747"/>
                  <a:pt x="0" y="388095"/>
                </a:cubicBezTo>
                <a:close/>
              </a:path>
              <a:path w="2947619" h="2328572" stroke="0" extrusionOk="0">
                <a:moveTo>
                  <a:pt x="0" y="388095"/>
                </a:moveTo>
                <a:cubicBezTo>
                  <a:pt x="7395" y="183322"/>
                  <a:pt x="162162" y="10214"/>
                  <a:pt x="388095" y="0"/>
                </a:cubicBezTo>
                <a:cubicBezTo>
                  <a:pt x="930548" y="6147"/>
                  <a:pt x="1711744" y="114038"/>
                  <a:pt x="2559524" y="0"/>
                </a:cubicBezTo>
                <a:cubicBezTo>
                  <a:pt x="2798317" y="12288"/>
                  <a:pt x="2947939" y="170918"/>
                  <a:pt x="2947619" y="388095"/>
                </a:cubicBezTo>
                <a:cubicBezTo>
                  <a:pt x="2854440" y="1084631"/>
                  <a:pt x="2883755" y="1325351"/>
                  <a:pt x="2947619" y="1940477"/>
                </a:cubicBezTo>
                <a:cubicBezTo>
                  <a:pt x="2965668" y="2161793"/>
                  <a:pt x="2770448" y="2340438"/>
                  <a:pt x="2559524" y="2328572"/>
                </a:cubicBezTo>
                <a:cubicBezTo>
                  <a:pt x="2302864" y="2358933"/>
                  <a:pt x="1366450" y="2365956"/>
                  <a:pt x="388095" y="2328572"/>
                </a:cubicBezTo>
                <a:cubicBezTo>
                  <a:pt x="214170" y="2334757"/>
                  <a:pt x="3606" y="2151427"/>
                  <a:pt x="0" y="1940477"/>
                </a:cubicBezTo>
                <a:cubicBezTo>
                  <a:pt x="98424" y="1342661"/>
                  <a:pt x="-2010" y="1104580"/>
                  <a:pt x="0" y="388095"/>
                </a:cubicBezTo>
                <a:close/>
              </a:path>
            </a:pathLst>
          </a:custGeom>
          <a:ln w="3175">
            <a:solidFill>
              <a:srgbClr val="000000"/>
            </a:solidFill>
            <a:extLst>
              <a:ext uri="{C807C97D-BFC1-408E-A445-0C87EB9F89A2}">
                <ask:lineSketchStyleProps xmlns:ask="http://schemas.microsoft.com/office/drawing/2018/sketchyshapes" sd="3670693808">
                  <a:prstGeom prst="flowChartAlternateProcess">
                    <a:avLst/>
                  </a:prstGeom>
                  <ask:type>
                    <ask:lineSketchCurved/>
                  </ask:type>
                </ask:lineSketchStyleProps>
              </a:ext>
            </a:extLst>
          </a:ln>
          <a:effectLst>
            <a:glow>
              <a:srgbClr val="E528B4"/>
            </a:glow>
          </a:effectLst>
        </p:spPr>
      </p:pic>
      <mc:AlternateContent xmlns:mc="http://schemas.openxmlformats.org/markup-compatibility/2006" xmlns:p14="http://schemas.microsoft.com/office/powerpoint/2010/main">
        <mc:Choice Requires="p14">
          <p:contentPart p14:bwMode="auto" r:id="rId6">
            <p14:nvContentPartPr>
              <p14:cNvPr id="15" name="Rankraštį 14">
                <a:extLst>
                  <a:ext uri="{FF2B5EF4-FFF2-40B4-BE49-F238E27FC236}">
                    <a16:creationId xmlns:a16="http://schemas.microsoft.com/office/drawing/2014/main" id="{ABA4B553-6D8A-5007-45DA-61929C6F6253}"/>
                  </a:ext>
                </a:extLst>
              </p14:cNvPr>
              <p14:cNvContentPartPr/>
              <p14:nvPr/>
            </p14:nvContentPartPr>
            <p14:xfrm>
              <a:off x="6203976" y="1453100"/>
              <a:ext cx="5898600" cy="4696200"/>
            </p14:xfrm>
          </p:contentPart>
        </mc:Choice>
        <mc:Fallback xmlns="">
          <p:pic>
            <p:nvPicPr>
              <p:cNvPr id="15" name="Rankraštį 14">
                <a:extLst>
                  <a:ext uri="{FF2B5EF4-FFF2-40B4-BE49-F238E27FC236}">
                    <a16:creationId xmlns:a16="http://schemas.microsoft.com/office/drawing/2014/main" id="{ABA4B553-6D8A-5007-45DA-61929C6F6253}"/>
                  </a:ext>
                </a:extLst>
              </p:cNvPr>
              <p:cNvPicPr/>
              <p:nvPr/>
            </p:nvPicPr>
            <p:blipFill>
              <a:blip r:embed="rId7"/>
              <a:stretch>
                <a:fillRect/>
              </a:stretch>
            </p:blipFill>
            <p:spPr>
              <a:xfrm>
                <a:off x="6192816" y="1442300"/>
                <a:ext cx="5920560" cy="4718160"/>
              </a:xfrm>
              <a:prstGeom prst="rect">
                <a:avLst/>
              </a:prstGeom>
            </p:spPr>
          </p:pic>
        </mc:Fallback>
      </mc:AlternateContent>
    </p:spTree>
    <p:extLst>
      <p:ext uri="{BB962C8B-B14F-4D97-AF65-F5344CB8AC3E}">
        <p14:creationId xmlns:p14="http://schemas.microsoft.com/office/powerpoint/2010/main" val="131435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entr" presetSubtype="0" fill="hold" nodeType="withEffect">
                                  <p:stCondLst>
                                    <p:cond delay="30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0" fill="hold"/>
                                        <p:tgtEl>
                                          <p:spTgt spid="15"/>
                                        </p:tgtEl>
                                        <p:attrNameLst>
                                          <p:attrName>drawProgress</p:attrName>
                                        </p:attrNameLst>
                                      </p:cBhvr>
                                      <p:tavLst>
                                        <p:tav tm="0">
                                          <p:val>
                                            <p:fltVal val="0"/>
                                          </p:val>
                                        </p:tav>
                                        <p:tav tm="100000">
                                          <p:val>
                                            <p:fltVal val="1"/>
                                          </p:val>
                                        </p:tav>
                                      </p:tavLst>
                                    </p:anim>
                                  </p:childTnLst>
                                </p:cTn>
                              </p:par>
                              <p:par>
                                <p:cTn id="8" presetID="4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250"/>
                                        <p:tgtEl>
                                          <p:spTgt spid="4"/>
                                        </p:tgtEl>
                                      </p:cBhvr>
                                    </p:animEffect>
                                    <p:anim calcmode="lin" valueType="num">
                                      <p:cBhvr>
                                        <p:cTn id="11" dur="1250" fill="hold"/>
                                        <p:tgtEl>
                                          <p:spTgt spid="4"/>
                                        </p:tgtEl>
                                        <p:attrNameLst>
                                          <p:attrName>ppt_x</p:attrName>
                                        </p:attrNameLst>
                                      </p:cBhvr>
                                      <p:tavLst>
                                        <p:tav tm="0">
                                          <p:val>
                                            <p:strVal val="#ppt_x"/>
                                          </p:val>
                                        </p:tav>
                                        <p:tav tm="100000">
                                          <p:val>
                                            <p:strVal val="#ppt_x"/>
                                          </p:val>
                                        </p:tav>
                                      </p:tavLst>
                                    </p:anim>
                                    <p:anim calcmode="lin" valueType="num">
                                      <p:cBhvr>
                                        <p:cTn id="12" dur="1250" fill="hold"/>
                                        <p:tgtEl>
                                          <p:spTgt spid="4"/>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750"/>
                                  </p:stCondLst>
                                  <p:childTnLst>
                                    <p:set>
                                      <p:cBhvr>
                                        <p:cTn id="14" dur="1" fill="hold">
                                          <p:stCondLst>
                                            <p:cond delay="0"/>
                                          </p:stCondLst>
                                        </p:cTn>
                                        <p:tgtEl>
                                          <p:spTgt spid="9"/>
                                        </p:tgtEl>
                                        <p:attrNameLst>
                                          <p:attrName>style.visibility</p:attrName>
                                        </p:attrNameLst>
                                      </p:cBhvr>
                                      <p:to>
                                        <p:strVal val="visible"/>
                                      </p:to>
                                    </p:set>
                                    <p:anim calcmode="lin" valueType="num">
                                      <p:cBhvr>
                                        <p:cTn id="15" dur="1250" fill="hold"/>
                                        <p:tgtEl>
                                          <p:spTgt spid="9"/>
                                        </p:tgtEl>
                                        <p:attrNameLst>
                                          <p:attrName>ppt_w</p:attrName>
                                        </p:attrNameLst>
                                      </p:cBhvr>
                                      <p:tavLst>
                                        <p:tav tm="0">
                                          <p:val>
                                            <p:fltVal val="0"/>
                                          </p:val>
                                        </p:tav>
                                        <p:tav tm="100000">
                                          <p:val>
                                            <p:strVal val="#ppt_w"/>
                                          </p:val>
                                        </p:tav>
                                      </p:tavLst>
                                    </p:anim>
                                    <p:anim calcmode="lin" valueType="num">
                                      <p:cBhvr>
                                        <p:cTn id="16" dur="1250" fill="hold"/>
                                        <p:tgtEl>
                                          <p:spTgt spid="9"/>
                                        </p:tgtEl>
                                        <p:attrNameLst>
                                          <p:attrName>ppt_h</p:attrName>
                                        </p:attrNameLst>
                                      </p:cBhvr>
                                      <p:tavLst>
                                        <p:tav tm="0">
                                          <p:val>
                                            <p:fltVal val="0"/>
                                          </p:val>
                                        </p:tav>
                                        <p:tav tm="100000">
                                          <p:val>
                                            <p:strVal val="#ppt_h"/>
                                          </p:val>
                                        </p:tav>
                                      </p:tavLst>
                                    </p:anim>
                                    <p:animEffect transition="in" filter="fade">
                                      <p:cBhvr>
                                        <p:cTn id="17" dur="1250"/>
                                        <p:tgtEl>
                                          <p:spTgt spid="9"/>
                                        </p:tgtEl>
                                      </p:cBhvr>
                                    </p:animEffect>
                                  </p:childTnLst>
                                </p:cTn>
                              </p:par>
                              <p:par>
                                <p:cTn id="18" presetID="53" presetClass="entr" presetSubtype="16" fill="hold" nodeType="withEffect">
                                  <p:stCondLst>
                                    <p:cond delay="175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250" fill="hold"/>
                                        <p:tgtEl>
                                          <p:spTgt spid="11"/>
                                        </p:tgtEl>
                                        <p:attrNameLst>
                                          <p:attrName>ppt_w</p:attrName>
                                        </p:attrNameLst>
                                      </p:cBhvr>
                                      <p:tavLst>
                                        <p:tav tm="0">
                                          <p:val>
                                            <p:fltVal val="0"/>
                                          </p:val>
                                        </p:tav>
                                        <p:tav tm="100000">
                                          <p:val>
                                            <p:strVal val="#ppt_w"/>
                                          </p:val>
                                        </p:tav>
                                      </p:tavLst>
                                    </p:anim>
                                    <p:anim calcmode="lin" valueType="num">
                                      <p:cBhvr>
                                        <p:cTn id="21" dur="1250" fill="hold"/>
                                        <p:tgtEl>
                                          <p:spTgt spid="11"/>
                                        </p:tgtEl>
                                        <p:attrNameLst>
                                          <p:attrName>ppt_h</p:attrName>
                                        </p:attrNameLst>
                                      </p:cBhvr>
                                      <p:tavLst>
                                        <p:tav tm="0">
                                          <p:val>
                                            <p:fltVal val="0"/>
                                          </p:val>
                                        </p:tav>
                                        <p:tav tm="100000">
                                          <p:val>
                                            <p:strVal val="#ppt_h"/>
                                          </p:val>
                                        </p:tav>
                                      </p:tavLst>
                                    </p:anim>
                                    <p:animEffect transition="in" filter="fade">
                                      <p:cBhvr>
                                        <p:cTn id="22" dur="1250"/>
                                        <p:tgtEl>
                                          <p:spTgt spid="11"/>
                                        </p:tgtEl>
                                      </p:cBhvr>
                                    </p:animEffect>
                                  </p:childTnLst>
                                </p:cTn>
                              </p:par>
                              <p:par>
                                <p:cTn id="23" presetID="2" presetClass="entr" presetSubtype="4" fill="hold" grpId="0" nodeType="withEffect">
                                  <p:stCondLst>
                                    <p:cond delay="25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1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1250" fill="hold"/>
                                        <p:tgtEl>
                                          <p:spTgt spid="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25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additive="base">
                                        <p:cTn id="29" dur="1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0" dur="1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9A2AFE89-FE81-457F-3499-80C4E327F907}"/>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36420" r="-1" b="3376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Pavadinimas 1">
            <a:extLst>
              <a:ext uri="{FF2B5EF4-FFF2-40B4-BE49-F238E27FC236}">
                <a16:creationId xmlns:a16="http://schemas.microsoft.com/office/drawing/2014/main" id="{CD425E3D-4B2D-B5FF-C27B-31F1CD1D4717}"/>
              </a:ext>
            </a:extLst>
          </p:cNvPr>
          <p:cNvSpPr>
            <a:spLocks noGrp="1"/>
          </p:cNvSpPr>
          <p:nvPr>
            <p:ph type="title"/>
          </p:nvPr>
        </p:nvSpPr>
        <p:spPr>
          <a:xfrm>
            <a:off x="1111321" y="238188"/>
            <a:ext cx="9969357" cy="1834484"/>
          </a:xfrm>
        </p:spPr>
        <p:txBody>
          <a:bodyPr vert="horz" lIns="91440" tIns="45720" rIns="91440" bIns="45720" rtlCol="0" anchor="b">
            <a:noAutofit/>
          </a:bodyPr>
          <a:lstStyle/>
          <a:p>
            <a:pPr algn="ctr"/>
            <a:r>
              <a:rPr lang="en-US" sz="11500" b="1" dirty="0" err="1">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Darbo</a:t>
            </a:r>
            <a:r>
              <a:rPr lang="en-US" sz="115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a:t>
            </a:r>
            <a:r>
              <a:rPr lang="en-US" sz="11500" b="1" dirty="0" err="1">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tikslas</a:t>
            </a:r>
            <a:r>
              <a:rPr lang="en-US" sz="115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a:t>
            </a:r>
          </a:p>
        </p:txBody>
      </p:sp>
      <p:sp>
        <p:nvSpPr>
          <p:cNvPr id="3" name="Turinio vietos rezervavimo ženklas 2">
            <a:extLst>
              <a:ext uri="{FF2B5EF4-FFF2-40B4-BE49-F238E27FC236}">
                <a16:creationId xmlns:a16="http://schemas.microsoft.com/office/drawing/2014/main" id="{217A4483-844F-7097-76A6-DF038365C170}"/>
              </a:ext>
            </a:extLst>
          </p:cNvPr>
          <p:cNvSpPr>
            <a:spLocks noGrp="1"/>
          </p:cNvSpPr>
          <p:nvPr>
            <p:ph idx="1"/>
          </p:nvPr>
        </p:nvSpPr>
        <p:spPr>
          <a:xfrm>
            <a:off x="1306530" y="2726432"/>
            <a:ext cx="9144000" cy="1696866"/>
          </a:xfrm>
        </p:spPr>
        <p:txBody>
          <a:bodyPr vert="horz" lIns="91440" tIns="45720" rIns="91440" bIns="45720" rtlCol="0">
            <a:normAutofit/>
          </a:bodyPr>
          <a:lstStyle/>
          <a:p>
            <a:pPr marL="0" indent="0" algn="ctr">
              <a:lnSpc>
                <a:spcPct val="150000"/>
              </a:lnSpc>
              <a:buNone/>
            </a:pPr>
            <a:r>
              <a:rPr lang="en-US" sz="3200" b="1" dirty="0" err="1"/>
              <a:t>Pademonstruoti</a:t>
            </a:r>
            <a:r>
              <a:rPr lang="en-US" sz="3200" b="1" dirty="0"/>
              <a:t>, </a:t>
            </a:r>
            <a:r>
              <a:rPr lang="en-US" sz="3200" b="1" dirty="0" err="1"/>
              <a:t>kaip</a:t>
            </a:r>
            <a:r>
              <a:rPr lang="en-US" sz="3200" b="1" dirty="0"/>
              <a:t> </a:t>
            </a:r>
            <a:r>
              <a:rPr lang="en-US" sz="3200" b="1" dirty="0" err="1"/>
              <a:t>galima</a:t>
            </a:r>
            <a:r>
              <a:rPr lang="en-US" sz="3200" b="1" dirty="0"/>
              <a:t> </a:t>
            </a:r>
            <a:r>
              <a:rPr lang="en-US" sz="3200" b="1" dirty="0" err="1"/>
              <a:t>valdyti</a:t>
            </a:r>
            <a:r>
              <a:rPr lang="en-US" sz="3200" b="1" dirty="0"/>
              <a:t> </a:t>
            </a:r>
            <a:r>
              <a:rPr lang="en-US" sz="3200" b="1" dirty="0" err="1"/>
              <a:t>šiuolaikinius</a:t>
            </a:r>
            <a:r>
              <a:rPr lang="en-US" sz="3200" b="1" dirty="0"/>
              <a:t> </a:t>
            </a:r>
            <a:r>
              <a:rPr lang="en-US" sz="3200" b="1" dirty="0" err="1"/>
              <a:t>šviesos</a:t>
            </a:r>
            <a:r>
              <a:rPr lang="en-US" sz="3200" b="1" dirty="0"/>
              <a:t> </a:t>
            </a:r>
            <a:r>
              <a:rPr lang="en-US" sz="3200" b="1" dirty="0" err="1"/>
              <a:t>diodus</a:t>
            </a:r>
            <a:r>
              <a:rPr lang="en-US" sz="3200" b="1" dirty="0"/>
              <a:t>. </a:t>
            </a:r>
          </a:p>
        </p:txBody>
      </p:sp>
      <p:grpSp>
        <p:nvGrpSpPr>
          <p:cNvPr id="9" name="Grupė 8">
            <a:extLst>
              <a:ext uri="{FF2B5EF4-FFF2-40B4-BE49-F238E27FC236}">
                <a16:creationId xmlns:a16="http://schemas.microsoft.com/office/drawing/2014/main" id="{0D892DC2-2A27-AF63-289A-0AF04783CCD9}"/>
              </a:ext>
            </a:extLst>
          </p:cNvPr>
          <p:cNvGrpSpPr/>
          <p:nvPr/>
        </p:nvGrpSpPr>
        <p:grpSpPr>
          <a:xfrm>
            <a:off x="-5782816" y="4547069"/>
            <a:ext cx="20360160" cy="4371042"/>
            <a:chOff x="-5677713" y="4725744"/>
            <a:chExt cx="20360160" cy="4371042"/>
          </a:xfrm>
        </p:grpSpPr>
        <mc:AlternateContent xmlns:mc="http://schemas.openxmlformats.org/markup-compatibility/2006" xmlns:p14="http://schemas.microsoft.com/office/powerpoint/2010/main">
          <mc:Choice Requires="p14">
            <p:contentPart p14:bwMode="auto" r:id="rId4">
              <p14:nvContentPartPr>
                <p14:cNvPr id="10" name="Rankraštį 9">
                  <a:extLst>
                    <a:ext uri="{FF2B5EF4-FFF2-40B4-BE49-F238E27FC236}">
                      <a16:creationId xmlns:a16="http://schemas.microsoft.com/office/drawing/2014/main" id="{841033AA-4E16-77EE-348C-21FB31A73C24}"/>
                    </a:ext>
                  </a:extLst>
                </p14:cNvPr>
                <p14:cNvContentPartPr/>
                <p14:nvPr/>
              </p14:nvContentPartPr>
              <p14:xfrm>
                <a:off x="-1315723" y="5475928"/>
                <a:ext cx="15824160" cy="1790640"/>
              </p14:xfrm>
            </p:contentPart>
          </mc:Choice>
          <mc:Fallback xmlns="">
            <p:pic>
              <p:nvPicPr>
                <p:cNvPr id="1067" name="Rankraštį 1066">
                  <a:extLst>
                    <a:ext uri="{FF2B5EF4-FFF2-40B4-BE49-F238E27FC236}">
                      <a16:creationId xmlns:a16="http://schemas.microsoft.com/office/drawing/2014/main" id="{BEC8940B-5615-C779-404D-8711115369BF}"/>
                    </a:ext>
                  </a:extLst>
                </p:cNvPr>
                <p:cNvPicPr/>
                <p:nvPr/>
              </p:nvPicPr>
              <p:blipFill>
                <a:blip r:embed="rId5"/>
                <a:stretch>
                  <a:fillRect/>
                </a:stretch>
              </p:blipFill>
              <p:spPr>
                <a:xfrm>
                  <a:off x="-1324363" y="5466928"/>
                  <a:ext cx="15841800" cy="180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Rankraštį 10">
                  <a:extLst>
                    <a:ext uri="{FF2B5EF4-FFF2-40B4-BE49-F238E27FC236}">
                      <a16:creationId xmlns:a16="http://schemas.microsoft.com/office/drawing/2014/main" id="{F850CD67-1489-D620-961D-020797BAE5E9}"/>
                    </a:ext>
                  </a:extLst>
                </p14:cNvPr>
                <p14:cNvContentPartPr/>
                <p14:nvPr/>
              </p14:nvContentPartPr>
              <p14:xfrm>
                <a:off x="-4457929" y="4725744"/>
                <a:ext cx="18440640" cy="4113360"/>
              </p14:xfrm>
            </p:contentPart>
          </mc:Choice>
          <mc:Fallback xmlns="">
            <p:pic>
              <p:nvPicPr>
                <p:cNvPr id="1068" name="Rankraštį 1067">
                  <a:extLst>
                    <a:ext uri="{FF2B5EF4-FFF2-40B4-BE49-F238E27FC236}">
                      <a16:creationId xmlns:a16="http://schemas.microsoft.com/office/drawing/2014/main" id="{354F1DD5-A891-731A-A77C-F20EF1936523}"/>
                    </a:ext>
                  </a:extLst>
                </p:cNvPr>
                <p:cNvPicPr/>
                <p:nvPr/>
              </p:nvPicPr>
              <p:blipFill>
                <a:blip r:embed="rId7"/>
                <a:stretch>
                  <a:fillRect/>
                </a:stretch>
              </p:blipFill>
              <p:spPr>
                <a:xfrm>
                  <a:off x="-4466569" y="4716744"/>
                  <a:ext cx="18458280" cy="4131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Rankraštį 11">
                  <a:extLst>
                    <a:ext uri="{FF2B5EF4-FFF2-40B4-BE49-F238E27FC236}">
                      <a16:creationId xmlns:a16="http://schemas.microsoft.com/office/drawing/2014/main" id="{EF5DB07D-FD6F-B79B-C30A-13A4E739382E}"/>
                    </a:ext>
                  </a:extLst>
                </p14:cNvPr>
                <p14:cNvContentPartPr/>
                <p14:nvPr/>
              </p14:nvContentPartPr>
              <p14:xfrm>
                <a:off x="-1251153" y="6494706"/>
                <a:ext cx="15928560" cy="1615320"/>
              </p14:xfrm>
            </p:contentPart>
          </mc:Choice>
          <mc:Fallback xmlns="">
            <p:pic>
              <p:nvPicPr>
                <p:cNvPr id="1069" name="Rankraštį 1068">
                  <a:extLst>
                    <a:ext uri="{FF2B5EF4-FFF2-40B4-BE49-F238E27FC236}">
                      <a16:creationId xmlns:a16="http://schemas.microsoft.com/office/drawing/2014/main" id="{1D2827BA-3DC4-5F0E-6583-3965A08BAC4C}"/>
                    </a:ext>
                  </a:extLst>
                </p:cNvPr>
                <p:cNvPicPr/>
                <p:nvPr/>
              </p:nvPicPr>
              <p:blipFill>
                <a:blip r:embed="rId9"/>
                <a:stretch>
                  <a:fillRect/>
                </a:stretch>
              </p:blipFill>
              <p:spPr>
                <a:xfrm>
                  <a:off x="-1259793" y="6486066"/>
                  <a:ext cx="15946200" cy="1632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Rankraštį 12">
                  <a:extLst>
                    <a:ext uri="{FF2B5EF4-FFF2-40B4-BE49-F238E27FC236}">
                      <a16:creationId xmlns:a16="http://schemas.microsoft.com/office/drawing/2014/main" id="{00D55B28-B7D2-0E18-9F63-7A63EEC28CCF}"/>
                    </a:ext>
                  </a:extLst>
                </p14:cNvPr>
                <p14:cNvContentPartPr/>
                <p14:nvPr/>
              </p14:nvContentPartPr>
              <p14:xfrm>
                <a:off x="-725553" y="5917266"/>
                <a:ext cx="14921280" cy="3069000"/>
              </p14:xfrm>
            </p:contentPart>
          </mc:Choice>
          <mc:Fallback xmlns="">
            <p:pic>
              <p:nvPicPr>
                <p:cNvPr id="1071" name="Rankraštį 1070">
                  <a:extLst>
                    <a:ext uri="{FF2B5EF4-FFF2-40B4-BE49-F238E27FC236}">
                      <a16:creationId xmlns:a16="http://schemas.microsoft.com/office/drawing/2014/main" id="{9182D6A2-8240-1651-9ECA-CF761161DA45}"/>
                    </a:ext>
                  </a:extLst>
                </p:cNvPr>
                <p:cNvPicPr/>
                <p:nvPr/>
              </p:nvPicPr>
              <p:blipFill>
                <a:blip r:embed="rId11"/>
                <a:stretch>
                  <a:fillRect/>
                </a:stretch>
              </p:blipFill>
              <p:spPr>
                <a:xfrm>
                  <a:off x="-734193" y="5908266"/>
                  <a:ext cx="14938920" cy="308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Rankraštį 13">
                  <a:extLst>
                    <a:ext uri="{FF2B5EF4-FFF2-40B4-BE49-F238E27FC236}">
                      <a16:creationId xmlns:a16="http://schemas.microsoft.com/office/drawing/2014/main" id="{B285D62F-A2C6-C272-EA77-21DD2AFBD324}"/>
                    </a:ext>
                  </a:extLst>
                </p14:cNvPr>
                <p14:cNvContentPartPr/>
                <p14:nvPr/>
              </p14:nvContentPartPr>
              <p14:xfrm>
                <a:off x="-1601433" y="5538546"/>
                <a:ext cx="14655240" cy="3558240"/>
              </p14:xfrm>
            </p:contentPart>
          </mc:Choice>
          <mc:Fallback xmlns="">
            <p:pic>
              <p:nvPicPr>
                <p:cNvPr id="1074" name="Rankraštį 1073">
                  <a:extLst>
                    <a:ext uri="{FF2B5EF4-FFF2-40B4-BE49-F238E27FC236}">
                      <a16:creationId xmlns:a16="http://schemas.microsoft.com/office/drawing/2014/main" id="{72C45F02-8235-BA01-6E30-3ACA5E0FBAD9}"/>
                    </a:ext>
                  </a:extLst>
                </p:cNvPr>
                <p:cNvPicPr/>
                <p:nvPr/>
              </p:nvPicPr>
              <p:blipFill>
                <a:blip r:embed="rId13"/>
                <a:stretch>
                  <a:fillRect/>
                </a:stretch>
              </p:blipFill>
              <p:spPr>
                <a:xfrm>
                  <a:off x="-1610073" y="5529906"/>
                  <a:ext cx="14672880" cy="357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Rankraštį 14">
                  <a:extLst>
                    <a:ext uri="{FF2B5EF4-FFF2-40B4-BE49-F238E27FC236}">
                      <a16:creationId xmlns:a16="http://schemas.microsoft.com/office/drawing/2014/main" id="{C51CE47D-3F78-DF16-5798-34C0760D78DD}"/>
                    </a:ext>
                  </a:extLst>
                </p14:cNvPr>
                <p14:cNvContentPartPr/>
                <p14:nvPr/>
              </p14:nvContentPartPr>
              <p14:xfrm>
                <a:off x="-1272033" y="5611626"/>
                <a:ext cx="15927840" cy="1586160"/>
              </p14:xfrm>
            </p:contentPart>
          </mc:Choice>
          <mc:Fallback xmlns="">
            <p:pic>
              <p:nvPicPr>
                <p:cNvPr id="1075" name="Rankraštį 1074">
                  <a:extLst>
                    <a:ext uri="{FF2B5EF4-FFF2-40B4-BE49-F238E27FC236}">
                      <a16:creationId xmlns:a16="http://schemas.microsoft.com/office/drawing/2014/main" id="{EC8D96D2-1B42-A589-2E01-7FFD4DD31E6F}"/>
                    </a:ext>
                  </a:extLst>
                </p:cNvPr>
                <p:cNvPicPr/>
                <p:nvPr/>
              </p:nvPicPr>
              <p:blipFill>
                <a:blip r:embed="rId15"/>
                <a:stretch>
                  <a:fillRect/>
                </a:stretch>
              </p:blipFill>
              <p:spPr>
                <a:xfrm>
                  <a:off x="-1281033" y="5602986"/>
                  <a:ext cx="15945480" cy="1603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Rankraštį 15">
                  <a:extLst>
                    <a:ext uri="{FF2B5EF4-FFF2-40B4-BE49-F238E27FC236}">
                      <a16:creationId xmlns:a16="http://schemas.microsoft.com/office/drawing/2014/main" id="{62094AC0-C07C-D0C3-A074-A7C4ECA1A4D4}"/>
                    </a:ext>
                  </a:extLst>
                </p14:cNvPr>
                <p14:cNvContentPartPr/>
                <p14:nvPr/>
              </p14:nvContentPartPr>
              <p14:xfrm>
                <a:off x="-5578713" y="5412546"/>
                <a:ext cx="19893960" cy="3585960"/>
              </p14:xfrm>
            </p:contentPart>
          </mc:Choice>
          <mc:Fallback xmlns="">
            <p:pic>
              <p:nvPicPr>
                <p:cNvPr id="1077" name="Rankraštį 1076">
                  <a:extLst>
                    <a:ext uri="{FF2B5EF4-FFF2-40B4-BE49-F238E27FC236}">
                      <a16:creationId xmlns:a16="http://schemas.microsoft.com/office/drawing/2014/main" id="{37200C6C-E072-1AFC-7D05-7353E3892043}"/>
                    </a:ext>
                  </a:extLst>
                </p:cNvPr>
                <p:cNvPicPr/>
                <p:nvPr/>
              </p:nvPicPr>
              <p:blipFill>
                <a:blip r:embed="rId17"/>
                <a:stretch>
                  <a:fillRect/>
                </a:stretch>
              </p:blipFill>
              <p:spPr>
                <a:xfrm>
                  <a:off x="-5587353" y="5403906"/>
                  <a:ext cx="19911600" cy="3603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Rankraštį 16">
                  <a:extLst>
                    <a:ext uri="{FF2B5EF4-FFF2-40B4-BE49-F238E27FC236}">
                      <a16:creationId xmlns:a16="http://schemas.microsoft.com/office/drawing/2014/main" id="{7809C74C-E10A-7051-2F54-0320DF76AF71}"/>
                    </a:ext>
                  </a:extLst>
                </p14:cNvPr>
                <p14:cNvContentPartPr/>
                <p14:nvPr/>
              </p14:nvContentPartPr>
              <p14:xfrm>
                <a:off x="-946233" y="5842026"/>
                <a:ext cx="15585840" cy="2797920"/>
              </p14:xfrm>
            </p:contentPart>
          </mc:Choice>
          <mc:Fallback xmlns="">
            <p:pic>
              <p:nvPicPr>
                <p:cNvPr id="1078" name="Rankraštį 1077">
                  <a:extLst>
                    <a:ext uri="{FF2B5EF4-FFF2-40B4-BE49-F238E27FC236}">
                      <a16:creationId xmlns:a16="http://schemas.microsoft.com/office/drawing/2014/main" id="{81119854-3ACC-46E7-6CE2-9A8776367099}"/>
                    </a:ext>
                  </a:extLst>
                </p:cNvPr>
                <p:cNvPicPr/>
                <p:nvPr/>
              </p:nvPicPr>
              <p:blipFill>
                <a:blip r:embed="rId19"/>
                <a:stretch>
                  <a:fillRect/>
                </a:stretch>
              </p:blipFill>
              <p:spPr>
                <a:xfrm>
                  <a:off x="-955233" y="5833386"/>
                  <a:ext cx="15603480" cy="2815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Rankraštį 17">
                  <a:extLst>
                    <a:ext uri="{FF2B5EF4-FFF2-40B4-BE49-F238E27FC236}">
                      <a16:creationId xmlns:a16="http://schemas.microsoft.com/office/drawing/2014/main" id="{3423A584-E4DC-9066-0399-61DCE8C17FF1}"/>
                    </a:ext>
                  </a:extLst>
                </p14:cNvPr>
                <p14:cNvContentPartPr/>
                <p14:nvPr/>
              </p14:nvContentPartPr>
              <p14:xfrm>
                <a:off x="-1282833" y="6403626"/>
                <a:ext cx="15948360" cy="1447920"/>
              </p14:xfrm>
            </p:contentPart>
          </mc:Choice>
          <mc:Fallback xmlns="">
            <p:pic>
              <p:nvPicPr>
                <p:cNvPr id="1080" name="Rankraštį 1079">
                  <a:extLst>
                    <a:ext uri="{FF2B5EF4-FFF2-40B4-BE49-F238E27FC236}">
                      <a16:creationId xmlns:a16="http://schemas.microsoft.com/office/drawing/2014/main" id="{7AA4A3F9-961A-8B01-0867-2ED116EAEC78}"/>
                    </a:ext>
                  </a:extLst>
                </p:cNvPr>
                <p:cNvPicPr/>
                <p:nvPr/>
              </p:nvPicPr>
              <p:blipFill>
                <a:blip r:embed="rId21"/>
                <a:stretch>
                  <a:fillRect/>
                </a:stretch>
              </p:blipFill>
              <p:spPr>
                <a:xfrm>
                  <a:off x="-1291473" y="6394626"/>
                  <a:ext cx="15966000" cy="1465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Rankraštį 18">
                  <a:extLst>
                    <a:ext uri="{FF2B5EF4-FFF2-40B4-BE49-F238E27FC236}">
                      <a16:creationId xmlns:a16="http://schemas.microsoft.com/office/drawing/2014/main" id="{B07E9511-D8B8-7604-D083-D8154214AB09}"/>
                    </a:ext>
                  </a:extLst>
                </p14:cNvPr>
                <p14:cNvContentPartPr/>
                <p14:nvPr/>
              </p14:nvContentPartPr>
              <p14:xfrm>
                <a:off x="-967473" y="6082229"/>
                <a:ext cx="15649920" cy="2855880"/>
              </p14:xfrm>
            </p:contentPart>
          </mc:Choice>
          <mc:Fallback xmlns="">
            <p:pic>
              <p:nvPicPr>
                <p:cNvPr id="1082" name="Rankraštį 1081">
                  <a:extLst>
                    <a:ext uri="{FF2B5EF4-FFF2-40B4-BE49-F238E27FC236}">
                      <a16:creationId xmlns:a16="http://schemas.microsoft.com/office/drawing/2014/main" id="{15D4EA6C-8FB3-F7B5-52B0-42A3A64C5BC1}"/>
                    </a:ext>
                  </a:extLst>
                </p:cNvPr>
                <p:cNvPicPr/>
                <p:nvPr/>
              </p:nvPicPr>
              <p:blipFill>
                <a:blip r:embed="rId23"/>
                <a:stretch>
                  <a:fillRect/>
                </a:stretch>
              </p:blipFill>
              <p:spPr>
                <a:xfrm>
                  <a:off x="-976113" y="6073229"/>
                  <a:ext cx="15667560" cy="2873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Rankraštį 19">
                  <a:extLst>
                    <a:ext uri="{FF2B5EF4-FFF2-40B4-BE49-F238E27FC236}">
                      <a16:creationId xmlns:a16="http://schemas.microsoft.com/office/drawing/2014/main" id="{34872FC1-4334-E04D-79ED-6D19167119A3}"/>
                    </a:ext>
                  </a:extLst>
                </p14:cNvPr>
                <p14:cNvContentPartPr/>
                <p14:nvPr/>
              </p14:nvContentPartPr>
              <p14:xfrm>
                <a:off x="-5677713" y="5979546"/>
                <a:ext cx="19845360" cy="2233440"/>
              </p14:xfrm>
            </p:contentPart>
          </mc:Choice>
          <mc:Fallback xmlns="">
            <p:pic>
              <p:nvPicPr>
                <p:cNvPr id="1084" name="Rankraštį 1083">
                  <a:extLst>
                    <a:ext uri="{FF2B5EF4-FFF2-40B4-BE49-F238E27FC236}">
                      <a16:creationId xmlns:a16="http://schemas.microsoft.com/office/drawing/2014/main" id="{C8A04D6C-9D0D-955A-A5B3-12063DC083EF}"/>
                    </a:ext>
                  </a:extLst>
                </p:cNvPr>
                <p:cNvPicPr/>
                <p:nvPr/>
              </p:nvPicPr>
              <p:blipFill>
                <a:blip r:embed="rId25"/>
                <a:stretch>
                  <a:fillRect/>
                </a:stretch>
              </p:blipFill>
              <p:spPr>
                <a:xfrm>
                  <a:off x="-5686353" y="5970906"/>
                  <a:ext cx="19863000" cy="2251080"/>
                </a:xfrm>
                <a:prstGeom prst="rect">
                  <a:avLst/>
                </a:prstGeom>
              </p:spPr>
            </p:pic>
          </mc:Fallback>
        </mc:AlternateContent>
      </p:grpSp>
    </p:spTree>
    <p:extLst>
      <p:ext uri="{BB962C8B-B14F-4D97-AF65-F5344CB8AC3E}">
        <p14:creationId xmlns:p14="http://schemas.microsoft.com/office/powerpoint/2010/main" val="21852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ppt_x</p:attrName>
                                        </p:attrNameLst>
                                      </p:cBhvr>
                                      <p:tavLst>
                                        <p:tav tm="0">
                                          <p:val>
                                            <p:strVal val="#ppt_x"/>
                                          </p:val>
                                        </p:tav>
                                        <p:tav tm="100000">
                                          <p:val>
                                            <p:strVal val="#ppt_x"/>
                                          </p:val>
                                        </p:tav>
                                      </p:tavLst>
                                    </p:anim>
                                    <p:anim calcmode="lin" valueType="num">
                                      <p:cBhvr>
                                        <p:cTn id="9" dur="1250" fill="hold"/>
                                        <p:tgtEl>
                                          <p:spTgt spid="2"/>
                                        </p:tgtEl>
                                        <p:attrNameLst>
                                          <p:attrName>ppt_y</p:attrName>
                                        </p:attrNameLst>
                                      </p:cBhvr>
                                      <p:tavLst>
                                        <p:tav tm="0">
                                          <p:val>
                                            <p:strVal val="#ppt_y-.1"/>
                                          </p:val>
                                        </p:tav>
                                        <p:tav tm="100000">
                                          <p:val>
                                            <p:strVal val="#ppt_y"/>
                                          </p:val>
                                        </p:tav>
                                      </p:tavLst>
                                    </p:anim>
                                  </p:childTnLst>
                                </p:cTn>
                              </p:par>
                              <p:par>
                                <p:cTn id="10" presetID="63" presetClass="entr" presetSubtype="0" fill="hold" nodeType="withEffect">
                                  <p:stCondLst>
                                    <p:cond delay="750"/>
                                  </p:stCondLst>
                                  <p:childTnLst>
                                    <p:set>
                                      <p:cBhvr>
                                        <p:cTn id="11" dur="1" fill="hold">
                                          <p:stCondLst>
                                            <p:cond delay="0"/>
                                          </p:stCondLst>
                                        </p:cTn>
                                        <p:tgtEl>
                                          <p:spTgt spid="9"/>
                                        </p:tgtEl>
                                        <p:attrNameLst>
                                          <p:attrName>style.visibility</p:attrName>
                                        </p:attrNameLst>
                                      </p:cBhvr>
                                      <p:to>
                                        <p:strVal val="visible"/>
                                      </p:to>
                                    </p:set>
                                    <p:anim calcmode="lin" valueType="num">
                                      <p:cBhvr>
                                        <p:cTn id="12" dur="4250" fill="hold"/>
                                        <p:tgtEl>
                                          <p:spTgt spid="9"/>
                                        </p:tgtEl>
                                        <p:attrNameLst>
                                          <p:attrName>drawProgress</p:attrName>
                                        </p:attrNameLst>
                                      </p:cBhvr>
                                      <p:tavLst>
                                        <p:tav tm="0">
                                          <p:val>
                                            <p:fltVal val="0"/>
                                          </p:val>
                                        </p:tav>
                                        <p:tav tm="100000">
                                          <p:val>
                                            <p:fltVal val="1"/>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32">
            <a:extLst>
              <a:ext uri="{FF2B5EF4-FFF2-40B4-BE49-F238E27FC236}">
                <a16:creationId xmlns:a16="http://schemas.microsoft.com/office/drawing/2014/main" id="{C5F44963-F78F-4F17-86B4-4EAA3536B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2A11C8F5-1E83-1195-51E7-C99B63A8C76E}"/>
              </a:ext>
            </a:extLst>
          </p:cNvPr>
          <p:cNvSpPr>
            <a:spLocks noGrp="1"/>
          </p:cNvSpPr>
          <p:nvPr>
            <p:ph type="title"/>
          </p:nvPr>
        </p:nvSpPr>
        <p:spPr>
          <a:xfrm>
            <a:off x="263020" y="506960"/>
            <a:ext cx="8937988" cy="1330841"/>
          </a:xfrm>
        </p:spPr>
        <p:txBody>
          <a:bodyPr>
            <a:noAutofit/>
          </a:bodyPr>
          <a:lstStyle/>
          <a:p>
            <a:r>
              <a:rPr lang="lt-LT" sz="80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Darbo priemonės:</a:t>
            </a:r>
          </a:p>
        </p:txBody>
      </p:sp>
      <p:sp>
        <p:nvSpPr>
          <p:cNvPr id="1046" name="Freeform: Shape 1034">
            <a:extLst>
              <a:ext uri="{FF2B5EF4-FFF2-40B4-BE49-F238E27FC236}">
                <a16:creationId xmlns:a16="http://schemas.microsoft.com/office/drawing/2014/main" id="{E9DCE31C-47C9-403F-970C-A8251569C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006443"/>
            <a:ext cx="12192000" cy="1851558"/>
          </a:xfrm>
          <a:custGeom>
            <a:avLst/>
            <a:gdLst>
              <a:gd name="connsiteX0" fmla="*/ 272548 w 12192000"/>
              <a:gd name="connsiteY0" fmla="*/ 748 h 2125299"/>
              <a:gd name="connsiteX1" fmla="*/ 308291 w 12192000"/>
              <a:gd name="connsiteY1" fmla="*/ 23198 h 2125299"/>
              <a:gd name="connsiteX2" fmla="*/ 331008 w 12192000"/>
              <a:gd name="connsiteY2" fmla="*/ 54644 h 2125299"/>
              <a:gd name="connsiteX3" fmla="*/ 473809 w 12192000"/>
              <a:gd name="connsiteY3" fmla="*/ 84832 h 2125299"/>
              <a:gd name="connsiteX4" fmla="*/ 590515 w 12192000"/>
              <a:gd name="connsiteY4" fmla="*/ 75759 h 2125299"/>
              <a:gd name="connsiteX5" fmla="*/ 658737 w 12192000"/>
              <a:gd name="connsiteY5" fmla="*/ 81853 h 2125299"/>
              <a:gd name="connsiteX6" fmla="*/ 765295 w 12192000"/>
              <a:gd name="connsiteY6" fmla="*/ 112320 h 2125299"/>
              <a:gd name="connsiteX7" fmla="*/ 858608 w 12192000"/>
              <a:gd name="connsiteY7" fmla="*/ 106788 h 2125299"/>
              <a:gd name="connsiteX8" fmla="*/ 974247 w 12192000"/>
              <a:gd name="connsiteY8" fmla="*/ 111079 h 2125299"/>
              <a:gd name="connsiteX9" fmla="*/ 1003034 w 12192000"/>
              <a:gd name="connsiteY9" fmla="*/ 112399 h 2125299"/>
              <a:gd name="connsiteX10" fmla="*/ 1021976 w 12192000"/>
              <a:gd name="connsiteY10" fmla="*/ 120548 h 2125299"/>
              <a:gd name="connsiteX11" fmla="*/ 1139777 w 12192000"/>
              <a:gd name="connsiteY11" fmla="*/ 150384 h 2125299"/>
              <a:gd name="connsiteX12" fmla="*/ 1218983 w 12192000"/>
              <a:gd name="connsiteY12" fmla="*/ 195098 h 2125299"/>
              <a:gd name="connsiteX13" fmla="*/ 1361600 w 12192000"/>
              <a:gd name="connsiteY13" fmla="*/ 234226 h 2125299"/>
              <a:gd name="connsiteX14" fmla="*/ 1504917 w 12192000"/>
              <a:gd name="connsiteY14" fmla="*/ 269480 h 2125299"/>
              <a:gd name="connsiteX15" fmla="*/ 1557836 w 12192000"/>
              <a:gd name="connsiteY15" fmla="*/ 280554 h 2125299"/>
              <a:gd name="connsiteX16" fmla="*/ 1647629 w 12192000"/>
              <a:gd name="connsiteY16" fmla="*/ 307747 h 2125299"/>
              <a:gd name="connsiteX17" fmla="*/ 1707141 w 12192000"/>
              <a:gd name="connsiteY17" fmla="*/ 324382 h 2125299"/>
              <a:gd name="connsiteX18" fmla="*/ 1724737 w 12192000"/>
              <a:gd name="connsiteY18" fmla="*/ 308887 h 2125299"/>
              <a:gd name="connsiteX19" fmla="*/ 1781695 w 12192000"/>
              <a:gd name="connsiteY19" fmla="*/ 319023 h 2125299"/>
              <a:gd name="connsiteX20" fmla="*/ 1828035 w 12192000"/>
              <a:gd name="connsiteY20" fmla="*/ 346772 h 2125299"/>
              <a:gd name="connsiteX21" fmla="*/ 1894553 w 12192000"/>
              <a:gd name="connsiteY21" fmla="*/ 365435 h 2125299"/>
              <a:gd name="connsiteX22" fmla="*/ 1934204 w 12192000"/>
              <a:gd name="connsiteY22" fmla="*/ 376782 h 2125299"/>
              <a:gd name="connsiteX23" fmla="*/ 2049782 w 12192000"/>
              <a:gd name="connsiteY23" fmla="*/ 392960 h 2125299"/>
              <a:gd name="connsiteX24" fmla="*/ 2265893 w 12192000"/>
              <a:gd name="connsiteY24" fmla="*/ 385484 h 2125299"/>
              <a:gd name="connsiteX25" fmla="*/ 2325155 w 12192000"/>
              <a:gd name="connsiteY25" fmla="*/ 393272 h 2125299"/>
              <a:gd name="connsiteX26" fmla="*/ 2331409 w 12192000"/>
              <a:gd name="connsiteY26" fmla="*/ 399482 h 2125299"/>
              <a:gd name="connsiteX27" fmla="*/ 2422463 w 12192000"/>
              <a:gd name="connsiteY27" fmla="*/ 390427 h 2125299"/>
              <a:gd name="connsiteX28" fmla="*/ 2537405 w 12192000"/>
              <a:gd name="connsiteY28" fmla="*/ 417512 h 2125299"/>
              <a:gd name="connsiteX29" fmla="*/ 2621233 w 12192000"/>
              <a:gd name="connsiteY29" fmla="*/ 444423 h 2125299"/>
              <a:gd name="connsiteX30" fmla="*/ 2669487 w 12192000"/>
              <a:gd name="connsiteY30" fmla="*/ 456714 h 2125299"/>
              <a:gd name="connsiteX31" fmla="*/ 2703214 w 12192000"/>
              <a:gd name="connsiteY31" fmla="*/ 468763 h 2125299"/>
              <a:gd name="connsiteX32" fmla="*/ 2796522 w 12192000"/>
              <a:gd name="connsiteY32" fmla="*/ 482734 h 2125299"/>
              <a:gd name="connsiteX33" fmla="*/ 2954312 w 12192000"/>
              <a:gd name="connsiteY33" fmla="*/ 498914 h 2125299"/>
              <a:gd name="connsiteX34" fmla="*/ 2987112 w 12192000"/>
              <a:gd name="connsiteY34" fmla="*/ 503901 h 2125299"/>
              <a:gd name="connsiteX35" fmla="*/ 3012152 w 12192000"/>
              <a:gd name="connsiteY35" fmla="*/ 514318 h 2125299"/>
              <a:gd name="connsiteX36" fmla="*/ 3015213 w 12192000"/>
              <a:gd name="connsiteY36" fmla="*/ 522079 h 2125299"/>
              <a:gd name="connsiteX37" fmla="*/ 3032748 w 12192000"/>
              <a:gd name="connsiteY37" fmla="*/ 525806 h 2125299"/>
              <a:gd name="connsiteX38" fmla="*/ 3036752 w 12192000"/>
              <a:gd name="connsiteY38" fmla="*/ 528078 h 2125299"/>
              <a:gd name="connsiteX39" fmla="*/ 3060378 w 12192000"/>
              <a:gd name="connsiteY39" fmla="*/ 539826 h 2125299"/>
              <a:gd name="connsiteX40" fmla="*/ 3127182 w 12192000"/>
              <a:gd name="connsiteY40" fmla="*/ 533088 h 2125299"/>
              <a:gd name="connsiteX41" fmla="*/ 3195910 w 12192000"/>
              <a:gd name="connsiteY41" fmla="*/ 550973 h 2125299"/>
              <a:gd name="connsiteX42" fmla="*/ 3617890 w 12192000"/>
              <a:gd name="connsiteY42" fmla="*/ 628206 h 2125299"/>
              <a:gd name="connsiteX43" fmla="*/ 3807441 w 12192000"/>
              <a:gd name="connsiteY43" fmla="*/ 611324 h 2125299"/>
              <a:gd name="connsiteX44" fmla="*/ 4011725 w 12192000"/>
              <a:gd name="connsiteY44" fmla="*/ 646408 h 2125299"/>
              <a:gd name="connsiteX45" fmla="*/ 4031290 w 12192000"/>
              <a:gd name="connsiteY45" fmla="*/ 638696 h 2125299"/>
              <a:gd name="connsiteX46" fmla="*/ 4052821 w 12192000"/>
              <a:gd name="connsiteY46" fmla="*/ 635966 h 2125299"/>
              <a:gd name="connsiteX47" fmla="*/ 4055305 w 12192000"/>
              <a:gd name="connsiteY47" fmla="*/ 637416 h 2125299"/>
              <a:gd name="connsiteX48" fmla="*/ 4079887 w 12192000"/>
              <a:gd name="connsiteY48" fmla="*/ 639545 h 2125299"/>
              <a:gd name="connsiteX49" fmla="*/ 4085575 w 12192000"/>
              <a:gd name="connsiteY49" fmla="*/ 636443 h 2125299"/>
              <a:gd name="connsiteX50" fmla="*/ 4102537 w 12192000"/>
              <a:gd name="connsiteY50" fmla="*/ 636785 h 2125299"/>
              <a:gd name="connsiteX51" fmla="*/ 4136209 w 12192000"/>
              <a:gd name="connsiteY51" fmla="*/ 634447 h 2125299"/>
              <a:gd name="connsiteX52" fmla="*/ 4142265 w 12192000"/>
              <a:gd name="connsiteY52" fmla="*/ 636834 h 2125299"/>
              <a:gd name="connsiteX53" fmla="*/ 4192674 w 12192000"/>
              <a:gd name="connsiteY53" fmla="*/ 637705 h 2125299"/>
              <a:gd name="connsiteX54" fmla="*/ 4193253 w 12192000"/>
              <a:gd name="connsiteY54" fmla="*/ 639059 h 2125299"/>
              <a:gd name="connsiteX55" fmla="*/ 4206961 w 12192000"/>
              <a:gd name="connsiteY55" fmla="*/ 645164 h 2125299"/>
              <a:gd name="connsiteX56" fmla="*/ 4233419 w 12192000"/>
              <a:gd name="connsiteY56" fmla="*/ 653772 h 2125299"/>
              <a:gd name="connsiteX57" fmla="*/ 4293005 w 12192000"/>
              <a:gd name="connsiteY57" fmla="*/ 690218 h 2125299"/>
              <a:gd name="connsiteX58" fmla="*/ 4345548 w 12192000"/>
              <a:gd name="connsiteY58" fmla="*/ 691276 h 2125299"/>
              <a:gd name="connsiteX59" fmla="*/ 4356083 w 12192000"/>
              <a:gd name="connsiteY59" fmla="*/ 692221 h 2125299"/>
              <a:gd name="connsiteX60" fmla="*/ 4356277 w 12192000"/>
              <a:gd name="connsiteY60" fmla="*/ 692542 h 2125299"/>
              <a:gd name="connsiteX61" fmla="*/ 4367359 w 12192000"/>
              <a:gd name="connsiteY61" fmla="*/ 694142 h 2125299"/>
              <a:gd name="connsiteX62" fmla="*/ 4375291 w 12192000"/>
              <a:gd name="connsiteY62" fmla="*/ 693944 h 2125299"/>
              <a:gd name="connsiteX63" fmla="*/ 4395729 w 12192000"/>
              <a:gd name="connsiteY63" fmla="*/ 695779 h 2125299"/>
              <a:gd name="connsiteX64" fmla="*/ 4402661 w 12192000"/>
              <a:gd name="connsiteY64" fmla="*/ 698419 h 2125299"/>
              <a:gd name="connsiteX65" fmla="*/ 4573609 w 12192000"/>
              <a:gd name="connsiteY65" fmla="*/ 786345 h 2125299"/>
              <a:gd name="connsiteX66" fmla="*/ 4696762 w 12192000"/>
              <a:gd name="connsiteY66" fmla="*/ 827919 h 2125299"/>
              <a:gd name="connsiteX67" fmla="*/ 4742697 w 12192000"/>
              <a:gd name="connsiteY67" fmla="*/ 841384 h 2125299"/>
              <a:gd name="connsiteX68" fmla="*/ 4818645 w 12192000"/>
              <a:gd name="connsiteY68" fmla="*/ 872387 h 2125299"/>
              <a:gd name="connsiteX69" fmla="*/ 4869308 w 12192000"/>
              <a:gd name="connsiteY69" fmla="*/ 891588 h 2125299"/>
              <a:gd name="connsiteX70" fmla="*/ 4889144 w 12192000"/>
              <a:gd name="connsiteY70" fmla="*/ 877452 h 2125299"/>
              <a:gd name="connsiteX71" fmla="*/ 4974941 w 12192000"/>
              <a:gd name="connsiteY71" fmla="*/ 919525 h 2125299"/>
              <a:gd name="connsiteX72" fmla="*/ 5031554 w 12192000"/>
              <a:gd name="connsiteY72" fmla="*/ 941054 h 2125299"/>
              <a:gd name="connsiteX73" fmla="*/ 5065247 w 12192000"/>
              <a:gd name="connsiteY73" fmla="*/ 954101 h 2125299"/>
              <a:gd name="connsiteX74" fmla="*/ 5167480 w 12192000"/>
              <a:gd name="connsiteY74" fmla="*/ 975737 h 2125299"/>
              <a:gd name="connsiteX75" fmla="*/ 5367606 w 12192000"/>
              <a:gd name="connsiteY75" fmla="*/ 979572 h 2125299"/>
              <a:gd name="connsiteX76" fmla="*/ 5420147 w 12192000"/>
              <a:gd name="connsiteY76" fmla="*/ 990173 h 2125299"/>
              <a:gd name="connsiteX77" fmla="*/ 5424409 w 12192000"/>
              <a:gd name="connsiteY77" fmla="*/ 996521 h 2125299"/>
              <a:gd name="connsiteX78" fmla="*/ 5510134 w 12192000"/>
              <a:gd name="connsiteY78" fmla="*/ 992406 h 2125299"/>
              <a:gd name="connsiteX79" fmla="*/ 5609186 w 12192000"/>
              <a:gd name="connsiteY79" fmla="*/ 1024593 h 2125299"/>
              <a:gd name="connsiteX80" fmla="*/ 5679724 w 12192000"/>
              <a:gd name="connsiteY80" fmla="*/ 1055016 h 2125299"/>
              <a:gd name="connsiteX81" fmla="*/ 5721088 w 12192000"/>
              <a:gd name="connsiteY81" fmla="*/ 1069425 h 2125299"/>
              <a:gd name="connsiteX82" fmla="*/ 5749177 w 12192000"/>
              <a:gd name="connsiteY82" fmla="*/ 1082850 h 2125299"/>
              <a:gd name="connsiteX83" fmla="*/ 5831496 w 12192000"/>
              <a:gd name="connsiteY83" fmla="*/ 1101199 h 2125299"/>
              <a:gd name="connsiteX84" fmla="*/ 5972470 w 12192000"/>
              <a:gd name="connsiteY84" fmla="*/ 1125001 h 2125299"/>
              <a:gd name="connsiteX85" fmla="*/ 6060089 w 12192000"/>
              <a:gd name="connsiteY85" fmla="*/ 1170157 h 2125299"/>
              <a:gd name="connsiteX86" fmla="*/ 6121076 w 12192000"/>
              <a:gd name="connsiteY86" fmla="*/ 1171554 h 2125299"/>
              <a:gd name="connsiteX87" fmla="*/ 6129536 w 12192000"/>
              <a:gd name="connsiteY87" fmla="*/ 1174362 h 2125299"/>
              <a:gd name="connsiteX88" fmla="*/ 6156730 w 12192000"/>
              <a:gd name="connsiteY88" fmla="*/ 1170983 h 2125299"/>
              <a:gd name="connsiteX89" fmla="*/ 6202072 w 12192000"/>
              <a:gd name="connsiteY89" fmla="*/ 1160220 h 2125299"/>
              <a:gd name="connsiteX90" fmla="*/ 6238235 w 12192000"/>
              <a:gd name="connsiteY90" fmla="*/ 1156854 h 2125299"/>
              <a:gd name="connsiteX91" fmla="*/ 6304671 w 12192000"/>
              <a:gd name="connsiteY91" fmla="*/ 1158193 h 2125299"/>
              <a:gd name="connsiteX92" fmla="*/ 6336324 w 12192000"/>
              <a:gd name="connsiteY92" fmla="*/ 1163356 h 2125299"/>
              <a:gd name="connsiteX93" fmla="*/ 6337500 w 12192000"/>
              <a:gd name="connsiteY93" fmla="*/ 1162803 h 2125299"/>
              <a:gd name="connsiteX94" fmla="*/ 6341015 w 12192000"/>
              <a:gd name="connsiteY94" fmla="*/ 1165794 h 2125299"/>
              <a:gd name="connsiteX95" fmla="*/ 6346894 w 12192000"/>
              <a:gd name="connsiteY95" fmla="*/ 1166857 h 2125299"/>
              <a:gd name="connsiteX96" fmla="*/ 6361616 w 12192000"/>
              <a:gd name="connsiteY96" fmla="*/ 1164764 h 2125299"/>
              <a:gd name="connsiteX97" fmla="*/ 6366928 w 12192000"/>
              <a:gd name="connsiteY97" fmla="*/ 1163151 h 2125299"/>
              <a:gd name="connsiteX98" fmla="*/ 6375178 w 12192000"/>
              <a:gd name="connsiteY98" fmla="*/ 1162548 h 2125299"/>
              <a:gd name="connsiteX99" fmla="*/ 6375449 w 12192000"/>
              <a:gd name="connsiteY99" fmla="*/ 1162796 h 2125299"/>
              <a:gd name="connsiteX100" fmla="*/ 6383035 w 12192000"/>
              <a:gd name="connsiteY100" fmla="*/ 1161716 h 2125299"/>
              <a:gd name="connsiteX101" fmla="*/ 6419268 w 12192000"/>
              <a:gd name="connsiteY101" fmla="*/ 1153120 h 2125299"/>
              <a:gd name="connsiteX102" fmla="*/ 6475903 w 12192000"/>
              <a:gd name="connsiteY102" fmla="*/ 1174324 h 2125299"/>
              <a:gd name="connsiteX103" fmla="*/ 6497710 w 12192000"/>
              <a:gd name="connsiteY103" fmla="*/ 1177087 h 2125299"/>
              <a:gd name="connsiteX104" fmla="*/ 6509733 w 12192000"/>
              <a:gd name="connsiteY104" fmla="*/ 1179965 h 2125299"/>
              <a:gd name="connsiteX105" fmla="*/ 6510723 w 12192000"/>
              <a:gd name="connsiteY105" fmla="*/ 1181048 h 2125299"/>
              <a:gd name="connsiteX106" fmla="*/ 6545420 w 12192000"/>
              <a:gd name="connsiteY106" fmla="*/ 1172676 h 2125299"/>
              <a:gd name="connsiteX107" fmla="*/ 6550594 w 12192000"/>
              <a:gd name="connsiteY107" fmla="*/ 1173675 h 2125299"/>
              <a:gd name="connsiteX108" fmla="*/ 6572484 w 12192000"/>
              <a:gd name="connsiteY108" fmla="*/ 1165516 h 2125299"/>
              <a:gd name="connsiteX109" fmla="*/ 6584180 w 12192000"/>
              <a:gd name="connsiteY109" fmla="*/ 1162742 h 2125299"/>
              <a:gd name="connsiteX110" fmla="*/ 6586682 w 12192000"/>
              <a:gd name="connsiteY110" fmla="*/ 1158988 h 2125299"/>
              <a:gd name="connsiteX111" fmla="*/ 6604353 w 12192000"/>
              <a:gd name="connsiteY111" fmla="*/ 1156401 h 2125299"/>
              <a:gd name="connsiteX112" fmla="*/ 6606684 w 12192000"/>
              <a:gd name="connsiteY112" fmla="*/ 1157225 h 2125299"/>
              <a:gd name="connsiteX113" fmla="*/ 6620136 w 12192000"/>
              <a:gd name="connsiteY113" fmla="*/ 1150923 h 2125299"/>
              <a:gd name="connsiteX114" fmla="*/ 6784576 w 12192000"/>
              <a:gd name="connsiteY114" fmla="*/ 1134382 h 2125299"/>
              <a:gd name="connsiteX115" fmla="*/ 6953259 w 12192000"/>
              <a:gd name="connsiteY115" fmla="*/ 1126462 h 2125299"/>
              <a:gd name="connsiteX116" fmla="*/ 7219588 w 12192000"/>
              <a:gd name="connsiteY116" fmla="*/ 1100407 h 2125299"/>
              <a:gd name="connsiteX117" fmla="*/ 7349606 w 12192000"/>
              <a:gd name="connsiteY117" fmla="*/ 1069052 h 2125299"/>
              <a:gd name="connsiteX118" fmla="*/ 7363183 w 12192000"/>
              <a:gd name="connsiteY118" fmla="*/ 1069146 h 2125299"/>
              <a:gd name="connsiteX119" fmla="*/ 7368692 w 12192000"/>
              <a:gd name="connsiteY119" fmla="*/ 1075406 h 2125299"/>
              <a:gd name="connsiteX120" fmla="*/ 7390331 w 12192000"/>
              <a:gd name="connsiteY120" fmla="*/ 1080015 h 2125299"/>
              <a:gd name="connsiteX121" fmla="*/ 7414856 w 12192000"/>
              <a:gd name="connsiteY121" fmla="*/ 1078449 h 2125299"/>
              <a:gd name="connsiteX122" fmla="*/ 7533470 w 12192000"/>
              <a:gd name="connsiteY122" fmla="*/ 1118699 h 2125299"/>
              <a:gd name="connsiteX123" fmla="*/ 7683987 w 12192000"/>
              <a:gd name="connsiteY123" fmla="*/ 1126505 h 2125299"/>
              <a:gd name="connsiteX124" fmla="*/ 7785748 w 12192000"/>
              <a:gd name="connsiteY124" fmla="*/ 1158299 h 2125299"/>
              <a:gd name="connsiteX125" fmla="*/ 8005963 w 12192000"/>
              <a:gd name="connsiteY125" fmla="*/ 1183261 h 2125299"/>
              <a:gd name="connsiteX126" fmla="*/ 8232344 w 12192000"/>
              <a:gd name="connsiteY126" fmla="*/ 1194168 h 2125299"/>
              <a:gd name="connsiteX127" fmla="*/ 8317643 w 12192000"/>
              <a:gd name="connsiteY127" fmla="*/ 1189823 h 2125299"/>
              <a:gd name="connsiteX128" fmla="*/ 8333297 w 12192000"/>
              <a:gd name="connsiteY128" fmla="*/ 1197210 h 2125299"/>
              <a:gd name="connsiteX129" fmla="*/ 8355125 w 12192000"/>
              <a:gd name="connsiteY129" fmla="*/ 1201619 h 2125299"/>
              <a:gd name="connsiteX130" fmla="*/ 8461336 w 12192000"/>
              <a:gd name="connsiteY130" fmla="*/ 1218091 h 2125299"/>
              <a:gd name="connsiteX131" fmla="*/ 8523472 w 12192000"/>
              <a:gd name="connsiteY131" fmla="*/ 1230508 h 2125299"/>
              <a:gd name="connsiteX132" fmla="*/ 8544856 w 12192000"/>
              <a:gd name="connsiteY132" fmla="*/ 1239250 h 2125299"/>
              <a:gd name="connsiteX133" fmla="*/ 8576214 w 12192000"/>
              <a:gd name="connsiteY133" fmla="*/ 1248753 h 2125299"/>
              <a:gd name="connsiteX134" fmla="*/ 8629837 w 12192000"/>
              <a:gd name="connsiteY134" fmla="*/ 1268640 h 2125299"/>
              <a:gd name="connsiteX135" fmla="*/ 8659879 w 12192000"/>
              <a:gd name="connsiteY135" fmla="*/ 1274374 h 2125299"/>
              <a:gd name="connsiteX136" fmla="*/ 8675677 w 12192000"/>
              <a:gd name="connsiteY136" fmla="*/ 1281034 h 2125299"/>
              <a:gd name="connsiteX137" fmla="*/ 8682750 w 12192000"/>
              <a:gd name="connsiteY137" fmla="*/ 1281651 h 2125299"/>
              <a:gd name="connsiteX138" fmla="*/ 8705601 w 12192000"/>
              <a:gd name="connsiteY138" fmla="*/ 1286034 h 2125299"/>
              <a:gd name="connsiteX139" fmla="*/ 8718807 w 12192000"/>
              <a:gd name="connsiteY139" fmla="*/ 1288013 h 2125299"/>
              <a:gd name="connsiteX140" fmla="*/ 8724103 w 12192000"/>
              <a:gd name="connsiteY140" fmla="*/ 1288607 h 2125299"/>
              <a:gd name="connsiteX141" fmla="*/ 8736572 w 12192000"/>
              <a:gd name="connsiteY141" fmla="*/ 1286058 h 2125299"/>
              <a:gd name="connsiteX142" fmla="*/ 8751387 w 12192000"/>
              <a:gd name="connsiteY142" fmla="*/ 1290031 h 2125299"/>
              <a:gd name="connsiteX143" fmla="*/ 8768967 w 12192000"/>
              <a:gd name="connsiteY143" fmla="*/ 1288260 h 2125299"/>
              <a:gd name="connsiteX144" fmla="*/ 8772325 w 12192000"/>
              <a:gd name="connsiteY144" fmla="*/ 1292299 h 2125299"/>
              <a:gd name="connsiteX145" fmla="*/ 8785247 w 12192000"/>
              <a:gd name="connsiteY145" fmla="*/ 1297830 h 2125299"/>
              <a:gd name="connsiteX146" fmla="*/ 8797751 w 12192000"/>
              <a:gd name="connsiteY146" fmla="*/ 1295468 h 2125299"/>
              <a:gd name="connsiteX147" fmla="*/ 8822720 w 12192000"/>
              <a:gd name="connsiteY147" fmla="*/ 1296564 h 2125299"/>
              <a:gd name="connsiteX148" fmla="*/ 8829318 w 12192000"/>
              <a:gd name="connsiteY148" fmla="*/ 1298191 h 2125299"/>
              <a:gd name="connsiteX149" fmla="*/ 8853895 w 12192000"/>
              <a:gd name="connsiteY149" fmla="*/ 1296301 h 2125299"/>
              <a:gd name="connsiteX150" fmla="*/ 8892118 w 12192000"/>
              <a:gd name="connsiteY150" fmla="*/ 1297302 h 2125299"/>
              <a:gd name="connsiteX151" fmla="*/ 8935230 w 12192000"/>
              <a:gd name="connsiteY151" fmla="*/ 1301476 h 2125299"/>
              <a:gd name="connsiteX152" fmla="*/ 8948167 w 12192000"/>
              <a:gd name="connsiteY152" fmla="*/ 1299058 h 2125299"/>
              <a:gd name="connsiteX153" fmla="*/ 9028684 w 12192000"/>
              <a:gd name="connsiteY153" fmla="*/ 1300436 h 2125299"/>
              <a:gd name="connsiteX154" fmla="*/ 9051337 w 12192000"/>
              <a:gd name="connsiteY154" fmla="*/ 1300689 h 2125299"/>
              <a:gd name="connsiteX155" fmla="*/ 9070163 w 12192000"/>
              <a:gd name="connsiteY155" fmla="*/ 1304972 h 2125299"/>
              <a:gd name="connsiteX156" fmla="*/ 9073963 w 12192000"/>
              <a:gd name="connsiteY156" fmla="*/ 1309506 h 2125299"/>
              <a:gd name="connsiteX157" fmla="*/ 9086320 w 12192000"/>
              <a:gd name="connsiteY157" fmla="*/ 1310298 h 2125299"/>
              <a:gd name="connsiteX158" fmla="*/ 9089471 w 12192000"/>
              <a:gd name="connsiteY158" fmla="*/ 1311358 h 2125299"/>
              <a:gd name="connsiteX159" fmla="*/ 9107676 w 12192000"/>
              <a:gd name="connsiteY159" fmla="*/ 1316584 h 2125299"/>
              <a:gd name="connsiteX160" fmla="*/ 9149901 w 12192000"/>
              <a:gd name="connsiteY160" fmla="*/ 1306656 h 2125299"/>
              <a:gd name="connsiteX161" fmla="*/ 9262304 w 12192000"/>
              <a:gd name="connsiteY161" fmla="*/ 1348602 h 2125299"/>
              <a:gd name="connsiteX162" fmla="*/ 9493560 w 12192000"/>
              <a:gd name="connsiteY162" fmla="*/ 1323148 h 2125299"/>
              <a:gd name="connsiteX163" fmla="*/ 9613897 w 12192000"/>
              <a:gd name="connsiteY163" fmla="*/ 1296362 h 2125299"/>
              <a:gd name="connsiteX164" fmla="*/ 9755919 w 12192000"/>
              <a:gd name="connsiteY164" fmla="*/ 1300437 h 2125299"/>
              <a:gd name="connsiteX165" fmla="*/ 9766956 w 12192000"/>
              <a:gd name="connsiteY165" fmla="*/ 1293981 h 2125299"/>
              <a:gd name="connsiteX166" fmla="*/ 9780437 w 12192000"/>
              <a:gd name="connsiteY166" fmla="*/ 1290436 h 2125299"/>
              <a:gd name="connsiteX167" fmla="*/ 9782402 w 12192000"/>
              <a:gd name="connsiteY167" fmla="*/ 1291119 h 2125299"/>
              <a:gd name="connsiteX168" fmla="*/ 9799006 w 12192000"/>
              <a:gd name="connsiteY168" fmla="*/ 1290314 h 2125299"/>
              <a:gd name="connsiteX169" fmla="*/ 9802018 w 12192000"/>
              <a:gd name="connsiteY169" fmla="*/ 1287906 h 2125299"/>
              <a:gd name="connsiteX170" fmla="*/ 9813214 w 12192000"/>
              <a:gd name="connsiteY170" fmla="*/ 1286655 h 2125299"/>
              <a:gd name="connsiteX171" fmla="*/ 9834744 w 12192000"/>
              <a:gd name="connsiteY171" fmla="*/ 1282304 h 2125299"/>
              <a:gd name="connsiteX172" fmla="*/ 9839266 w 12192000"/>
              <a:gd name="connsiteY172" fmla="*/ 1283258 h 2125299"/>
              <a:gd name="connsiteX173" fmla="*/ 9872506 w 12192000"/>
              <a:gd name="connsiteY173" fmla="*/ 1279450 h 2125299"/>
              <a:gd name="connsiteX174" fmla="*/ 9873201 w 12192000"/>
              <a:gd name="connsiteY174" fmla="*/ 1280237 h 2125299"/>
              <a:gd name="connsiteX175" fmla="*/ 9883598 w 12192000"/>
              <a:gd name="connsiteY175" fmla="*/ 1282829 h 2125299"/>
              <a:gd name="connsiteX176" fmla="*/ 9902934 w 12192000"/>
              <a:gd name="connsiteY176" fmla="*/ 1285869 h 2125299"/>
              <a:gd name="connsiteX177" fmla="*/ 9950428 w 12192000"/>
              <a:gd name="connsiteY177" fmla="*/ 1303266 h 2125299"/>
              <a:gd name="connsiteX178" fmla="*/ 9985112 w 12192000"/>
              <a:gd name="connsiteY178" fmla="*/ 1299387 h 2125299"/>
              <a:gd name="connsiteX179" fmla="*/ 9992235 w 12192000"/>
              <a:gd name="connsiteY179" fmla="*/ 1299065 h 2125299"/>
              <a:gd name="connsiteX180" fmla="*/ 9992437 w 12192000"/>
              <a:gd name="connsiteY180" fmla="*/ 1299247 h 2125299"/>
              <a:gd name="connsiteX181" fmla="*/ 10000070 w 12192000"/>
              <a:gd name="connsiteY181" fmla="*/ 1299279 h 2125299"/>
              <a:gd name="connsiteX182" fmla="*/ 10005225 w 12192000"/>
              <a:gd name="connsiteY182" fmla="*/ 1298474 h 2125299"/>
              <a:gd name="connsiteX183" fmla="*/ 10019046 w 12192000"/>
              <a:gd name="connsiteY183" fmla="*/ 1297845 h 2125299"/>
              <a:gd name="connsiteX184" fmla="*/ 10024200 w 12192000"/>
              <a:gd name="connsiteY184" fmla="*/ 1298881 h 2125299"/>
              <a:gd name="connsiteX185" fmla="*/ 10026818 w 12192000"/>
              <a:gd name="connsiteY185" fmla="*/ 1301095 h 2125299"/>
              <a:gd name="connsiteX186" fmla="*/ 10027999 w 12192000"/>
              <a:gd name="connsiteY186" fmla="*/ 1300783 h 2125299"/>
              <a:gd name="connsiteX187" fmla="*/ 10055841 w 12192000"/>
              <a:gd name="connsiteY187" fmla="*/ 1305977 h 2125299"/>
              <a:gd name="connsiteX188" fmla="*/ 10116121 w 12192000"/>
              <a:gd name="connsiteY188" fmla="*/ 1310447 h 2125299"/>
              <a:gd name="connsiteX189" fmla="*/ 10149729 w 12192000"/>
              <a:gd name="connsiteY189" fmla="*/ 1310106 h 2125299"/>
              <a:gd name="connsiteX190" fmla="*/ 10242783 w 12192000"/>
              <a:gd name="connsiteY190" fmla="*/ 1312346 h 2125299"/>
              <a:gd name="connsiteX191" fmla="*/ 10336949 w 12192000"/>
              <a:gd name="connsiteY191" fmla="*/ 1317004 h 2125299"/>
              <a:gd name="connsiteX192" fmla="*/ 10388250 w 12192000"/>
              <a:gd name="connsiteY192" fmla="*/ 1332853 h 2125299"/>
              <a:gd name="connsiteX193" fmla="*/ 10393650 w 12192000"/>
              <a:gd name="connsiteY193" fmla="*/ 1333152 h 2125299"/>
              <a:gd name="connsiteX194" fmla="*/ 10406360 w 12192000"/>
              <a:gd name="connsiteY194" fmla="*/ 1330606 h 2125299"/>
              <a:gd name="connsiteX195" fmla="*/ 10410804 w 12192000"/>
              <a:gd name="connsiteY195" fmla="*/ 1329096 h 2125299"/>
              <a:gd name="connsiteX196" fmla="*/ 10418022 w 12192000"/>
              <a:gd name="connsiteY196" fmla="*/ 1328064 h 2125299"/>
              <a:gd name="connsiteX197" fmla="*/ 10418307 w 12192000"/>
              <a:gd name="connsiteY197" fmla="*/ 1328215 h 2125299"/>
              <a:gd name="connsiteX198" fmla="*/ 10424860 w 12192000"/>
              <a:gd name="connsiteY198" fmla="*/ 1326903 h 2125299"/>
              <a:gd name="connsiteX199" fmla="*/ 10455564 w 12192000"/>
              <a:gd name="connsiteY199" fmla="*/ 1318254 h 2125299"/>
              <a:gd name="connsiteX200" fmla="*/ 10509396 w 12192000"/>
              <a:gd name="connsiteY200" fmla="*/ 1328741 h 2125299"/>
              <a:gd name="connsiteX201" fmla="*/ 10529213 w 12192000"/>
              <a:gd name="connsiteY201" fmla="*/ 1329036 h 2125299"/>
              <a:gd name="connsiteX202" fmla="*/ 10540366 w 12192000"/>
              <a:gd name="connsiteY202" fmla="*/ 1330136 h 2125299"/>
              <a:gd name="connsiteX203" fmla="*/ 10541428 w 12192000"/>
              <a:gd name="connsiteY203" fmla="*/ 1330813 h 2125299"/>
              <a:gd name="connsiteX204" fmla="*/ 10570809 w 12192000"/>
              <a:gd name="connsiteY204" fmla="*/ 1322434 h 2125299"/>
              <a:gd name="connsiteX205" fmla="*/ 10575570 w 12192000"/>
              <a:gd name="connsiteY205" fmla="*/ 1322740 h 2125299"/>
              <a:gd name="connsiteX206" fmla="*/ 10593618 w 12192000"/>
              <a:gd name="connsiteY206" fmla="*/ 1315463 h 2125299"/>
              <a:gd name="connsiteX207" fmla="*/ 10603529 w 12192000"/>
              <a:gd name="connsiteY207" fmla="*/ 1312671 h 2125299"/>
              <a:gd name="connsiteX208" fmla="*/ 10605118 w 12192000"/>
              <a:gd name="connsiteY208" fmla="*/ 1309883 h 2125299"/>
              <a:gd name="connsiteX209" fmla="*/ 10620364 w 12192000"/>
              <a:gd name="connsiteY209" fmla="*/ 1306777 h 2125299"/>
              <a:gd name="connsiteX210" fmla="*/ 10622574 w 12192000"/>
              <a:gd name="connsiteY210" fmla="*/ 1307174 h 2125299"/>
              <a:gd name="connsiteX211" fmla="*/ 10633450 w 12192000"/>
              <a:gd name="connsiteY211" fmla="*/ 1301809 h 2125299"/>
              <a:gd name="connsiteX212" fmla="*/ 10640509 w 12192000"/>
              <a:gd name="connsiteY212" fmla="*/ 1293921 h 2125299"/>
              <a:gd name="connsiteX213" fmla="*/ 10776587 w 12192000"/>
              <a:gd name="connsiteY213" fmla="*/ 1278128 h 2125299"/>
              <a:gd name="connsiteX214" fmla="*/ 10876189 w 12192000"/>
              <a:gd name="connsiteY214" fmla="*/ 1235011 h 2125299"/>
              <a:gd name="connsiteX215" fmla="*/ 10950506 w 12192000"/>
              <a:gd name="connsiteY215" fmla="*/ 1227199 h 2125299"/>
              <a:gd name="connsiteX216" fmla="*/ 10984089 w 12192000"/>
              <a:gd name="connsiteY216" fmla="*/ 1239171 h 2125299"/>
              <a:gd name="connsiteX217" fmla="*/ 11159856 w 12192000"/>
              <a:gd name="connsiteY217" fmla="*/ 1205133 h 2125299"/>
              <a:gd name="connsiteX218" fmla="*/ 11208918 w 12192000"/>
              <a:gd name="connsiteY218" fmla="*/ 1203323 h 2125299"/>
              <a:gd name="connsiteX219" fmla="*/ 11243596 w 12192000"/>
              <a:gd name="connsiteY219" fmla="*/ 1187671 h 2125299"/>
              <a:gd name="connsiteX220" fmla="*/ 11263481 w 12192000"/>
              <a:gd name="connsiteY220" fmla="*/ 1190273 h 2125299"/>
              <a:gd name="connsiteX221" fmla="*/ 11267006 w 12192000"/>
              <a:gd name="connsiteY221" fmla="*/ 1190876 h 2125299"/>
              <a:gd name="connsiteX222" fmla="*/ 11279071 w 12192000"/>
              <a:gd name="connsiteY222" fmla="*/ 1189933 h 2125299"/>
              <a:gd name="connsiteX223" fmla="*/ 11285012 w 12192000"/>
              <a:gd name="connsiteY223" fmla="*/ 1193861 h 2125299"/>
              <a:gd name="connsiteX224" fmla="*/ 11304992 w 12192000"/>
              <a:gd name="connsiteY224" fmla="*/ 1195447 h 2125299"/>
              <a:gd name="connsiteX225" fmla="*/ 11326494 w 12192000"/>
              <a:gd name="connsiteY225" fmla="*/ 1192540 h 2125299"/>
              <a:gd name="connsiteX226" fmla="*/ 11425714 w 12192000"/>
              <a:gd name="connsiteY226" fmla="*/ 1174055 h 2125299"/>
              <a:gd name="connsiteX227" fmla="*/ 11486762 w 12192000"/>
              <a:gd name="connsiteY227" fmla="*/ 1165661 h 2125299"/>
              <a:gd name="connsiteX228" fmla="*/ 11512604 w 12192000"/>
              <a:gd name="connsiteY228" fmla="*/ 1166655 h 2125299"/>
              <a:gd name="connsiteX229" fmla="*/ 11546907 w 12192000"/>
              <a:gd name="connsiteY229" fmla="*/ 1165230 h 2125299"/>
              <a:gd name="connsiteX230" fmla="*/ 11609497 w 12192000"/>
              <a:gd name="connsiteY230" fmla="*/ 1165957 h 2125299"/>
              <a:gd name="connsiteX231" fmla="*/ 11690028 w 12192000"/>
              <a:gd name="connsiteY231" fmla="*/ 1161299 h 2125299"/>
              <a:gd name="connsiteX232" fmla="*/ 11737363 w 12192000"/>
              <a:gd name="connsiteY232" fmla="*/ 1140042 h 2125299"/>
              <a:gd name="connsiteX233" fmla="*/ 11744299 w 12192000"/>
              <a:gd name="connsiteY233" fmla="*/ 1142517 h 2125299"/>
              <a:gd name="connsiteX234" fmla="*/ 11782489 w 12192000"/>
              <a:gd name="connsiteY234" fmla="*/ 1136559 h 2125299"/>
              <a:gd name="connsiteX235" fmla="*/ 11902393 w 12192000"/>
              <a:gd name="connsiteY235" fmla="*/ 1094179 h 2125299"/>
              <a:gd name="connsiteX236" fmla="*/ 11977404 w 12192000"/>
              <a:gd name="connsiteY236" fmla="*/ 1083129 h 2125299"/>
              <a:gd name="connsiteX237" fmla="*/ 12006265 w 12192000"/>
              <a:gd name="connsiteY237" fmla="*/ 1082677 h 2125299"/>
              <a:gd name="connsiteX238" fmla="*/ 12054478 w 12192000"/>
              <a:gd name="connsiteY238" fmla="*/ 1081702 h 2125299"/>
              <a:gd name="connsiteX239" fmla="*/ 12135890 w 12192000"/>
              <a:gd name="connsiteY239" fmla="*/ 1073294 h 2125299"/>
              <a:gd name="connsiteX240" fmla="*/ 12147804 w 12192000"/>
              <a:gd name="connsiteY240" fmla="*/ 1069307 h 2125299"/>
              <a:gd name="connsiteX241" fmla="*/ 12150693 w 12192000"/>
              <a:gd name="connsiteY241" fmla="*/ 1067201 h 2125299"/>
              <a:gd name="connsiteX242" fmla="*/ 12173723 w 12192000"/>
              <a:gd name="connsiteY242" fmla="*/ 1070977 h 2125299"/>
              <a:gd name="connsiteX243" fmla="*/ 12176111 w 12192000"/>
              <a:gd name="connsiteY243" fmla="*/ 1070987 h 2125299"/>
              <a:gd name="connsiteX244" fmla="*/ 12178994 w 12192000"/>
              <a:gd name="connsiteY244" fmla="*/ 1072387 h 2125299"/>
              <a:gd name="connsiteX245" fmla="*/ 12181611 w 12192000"/>
              <a:gd name="connsiteY245" fmla="*/ 1071008 h 2125299"/>
              <a:gd name="connsiteX246" fmla="*/ 12192000 w 12192000"/>
              <a:gd name="connsiteY246" fmla="*/ 1071048 h 2125299"/>
              <a:gd name="connsiteX247" fmla="*/ 12192000 w 12192000"/>
              <a:gd name="connsiteY247" fmla="*/ 2125299 h 2125299"/>
              <a:gd name="connsiteX248" fmla="*/ 0 w 12192000"/>
              <a:gd name="connsiteY248" fmla="*/ 2125299 h 2125299"/>
              <a:gd name="connsiteX249" fmla="*/ 0 w 12192000"/>
              <a:gd name="connsiteY249" fmla="*/ 36535 h 2125299"/>
              <a:gd name="connsiteX250" fmla="*/ 4593 w 12192000"/>
              <a:gd name="connsiteY250" fmla="*/ 36274 h 2125299"/>
              <a:gd name="connsiteX251" fmla="*/ 47461 w 12192000"/>
              <a:gd name="connsiteY251" fmla="*/ 44659 h 2125299"/>
              <a:gd name="connsiteX252" fmla="*/ 112677 w 12192000"/>
              <a:gd name="connsiteY252" fmla="*/ 44560 h 2125299"/>
              <a:gd name="connsiteX253" fmla="*/ 245484 w 12192000"/>
              <a:gd name="connsiteY253" fmla="*/ 35818 h 2125299"/>
              <a:gd name="connsiteX254" fmla="*/ 272548 w 12192000"/>
              <a:gd name="connsiteY254" fmla="*/ 748 h 212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2125299">
                <a:moveTo>
                  <a:pt x="272548" y="748"/>
                </a:moveTo>
                <a:cubicBezTo>
                  <a:pt x="300773" y="-3981"/>
                  <a:pt x="297569" y="14952"/>
                  <a:pt x="308291" y="23198"/>
                </a:cubicBezTo>
                <a:cubicBezTo>
                  <a:pt x="340262" y="26255"/>
                  <a:pt x="330461" y="41869"/>
                  <a:pt x="331008" y="54644"/>
                </a:cubicBezTo>
                <a:cubicBezTo>
                  <a:pt x="369402" y="30367"/>
                  <a:pt x="420320" y="70535"/>
                  <a:pt x="473809" y="84832"/>
                </a:cubicBezTo>
                <a:cubicBezTo>
                  <a:pt x="506333" y="90620"/>
                  <a:pt x="567396" y="41123"/>
                  <a:pt x="590515" y="75759"/>
                </a:cubicBezTo>
                <a:cubicBezTo>
                  <a:pt x="612115" y="71703"/>
                  <a:pt x="634725" y="104592"/>
                  <a:pt x="658737" y="81853"/>
                </a:cubicBezTo>
                <a:cubicBezTo>
                  <a:pt x="706341" y="100074"/>
                  <a:pt x="725776" y="89978"/>
                  <a:pt x="765295" y="112320"/>
                </a:cubicBezTo>
                <a:cubicBezTo>
                  <a:pt x="818532" y="124622"/>
                  <a:pt x="787086" y="81482"/>
                  <a:pt x="858608" y="106788"/>
                </a:cubicBezTo>
                <a:cubicBezTo>
                  <a:pt x="895761" y="102557"/>
                  <a:pt x="935587" y="104035"/>
                  <a:pt x="974247" y="111079"/>
                </a:cubicBezTo>
                <a:cubicBezTo>
                  <a:pt x="974127" y="119250"/>
                  <a:pt x="994918" y="112711"/>
                  <a:pt x="1003034" y="112399"/>
                </a:cubicBezTo>
                <a:cubicBezTo>
                  <a:pt x="1000287" y="117079"/>
                  <a:pt x="1014226" y="123070"/>
                  <a:pt x="1021976" y="120548"/>
                </a:cubicBezTo>
                <a:cubicBezTo>
                  <a:pt x="1146046" y="131898"/>
                  <a:pt x="1055591" y="159686"/>
                  <a:pt x="1139777" y="150384"/>
                </a:cubicBezTo>
                <a:cubicBezTo>
                  <a:pt x="1188859" y="156192"/>
                  <a:pt x="1156371" y="209898"/>
                  <a:pt x="1218983" y="195098"/>
                </a:cubicBezTo>
                <a:cubicBezTo>
                  <a:pt x="1275870" y="208244"/>
                  <a:pt x="1300521" y="236425"/>
                  <a:pt x="1361600" y="234226"/>
                </a:cubicBezTo>
                <a:cubicBezTo>
                  <a:pt x="1414808" y="246619"/>
                  <a:pt x="1456011" y="265360"/>
                  <a:pt x="1504917" y="269480"/>
                </a:cubicBezTo>
                <a:cubicBezTo>
                  <a:pt x="1519320" y="280137"/>
                  <a:pt x="1535053" y="286642"/>
                  <a:pt x="1557836" y="280554"/>
                </a:cubicBezTo>
                <a:cubicBezTo>
                  <a:pt x="1605776" y="294936"/>
                  <a:pt x="1609335" y="311659"/>
                  <a:pt x="1647629" y="307747"/>
                </a:cubicBezTo>
                <a:cubicBezTo>
                  <a:pt x="1666638" y="346333"/>
                  <a:pt x="1672614" y="318726"/>
                  <a:pt x="1707141" y="324382"/>
                </a:cubicBezTo>
                <a:cubicBezTo>
                  <a:pt x="1736108" y="326807"/>
                  <a:pt x="1699400" y="302916"/>
                  <a:pt x="1724737" y="308887"/>
                </a:cubicBezTo>
                <a:cubicBezTo>
                  <a:pt x="1745135" y="323634"/>
                  <a:pt x="1761521" y="302463"/>
                  <a:pt x="1781695" y="319023"/>
                </a:cubicBezTo>
                <a:cubicBezTo>
                  <a:pt x="1761843" y="332654"/>
                  <a:pt x="1837758" y="332510"/>
                  <a:pt x="1828035" y="346772"/>
                </a:cubicBezTo>
                <a:cubicBezTo>
                  <a:pt x="1867636" y="334316"/>
                  <a:pt x="1858787" y="361995"/>
                  <a:pt x="1894553" y="365435"/>
                </a:cubicBezTo>
                <a:cubicBezTo>
                  <a:pt x="1915264" y="362489"/>
                  <a:pt x="1926753" y="364436"/>
                  <a:pt x="1934204" y="376782"/>
                </a:cubicBezTo>
                <a:cubicBezTo>
                  <a:pt x="2031236" y="361281"/>
                  <a:pt x="1975806" y="387596"/>
                  <a:pt x="2049782" y="392960"/>
                </a:cubicBezTo>
                <a:cubicBezTo>
                  <a:pt x="2115757" y="394947"/>
                  <a:pt x="2184552" y="404263"/>
                  <a:pt x="2265893" y="385484"/>
                </a:cubicBezTo>
                <a:cubicBezTo>
                  <a:pt x="2283766" y="378565"/>
                  <a:pt x="2310299" y="382053"/>
                  <a:pt x="2325155" y="393272"/>
                </a:cubicBezTo>
                <a:cubicBezTo>
                  <a:pt x="2327713" y="395203"/>
                  <a:pt x="2329819" y="397295"/>
                  <a:pt x="2331409" y="399482"/>
                </a:cubicBezTo>
                <a:cubicBezTo>
                  <a:pt x="2383074" y="384393"/>
                  <a:pt x="2394630" y="402833"/>
                  <a:pt x="2422463" y="390427"/>
                </a:cubicBezTo>
                <a:cubicBezTo>
                  <a:pt x="2480963" y="399082"/>
                  <a:pt x="2512105" y="428125"/>
                  <a:pt x="2537405" y="417512"/>
                </a:cubicBezTo>
                <a:cubicBezTo>
                  <a:pt x="2564140" y="426365"/>
                  <a:pt x="2589155" y="454512"/>
                  <a:pt x="2621233" y="444423"/>
                </a:cubicBezTo>
                <a:cubicBezTo>
                  <a:pt x="2614640" y="458365"/>
                  <a:pt x="2659823" y="443488"/>
                  <a:pt x="2669487" y="456714"/>
                </a:cubicBezTo>
                <a:cubicBezTo>
                  <a:pt x="2675299" y="467500"/>
                  <a:pt x="2690364" y="465501"/>
                  <a:pt x="2703214" y="468763"/>
                </a:cubicBezTo>
                <a:cubicBezTo>
                  <a:pt x="2714773" y="479400"/>
                  <a:pt x="2776516" y="485708"/>
                  <a:pt x="2796522" y="482734"/>
                </a:cubicBezTo>
                <a:cubicBezTo>
                  <a:pt x="2851002" y="467755"/>
                  <a:pt x="2910424" y="509729"/>
                  <a:pt x="2954312" y="498914"/>
                </a:cubicBezTo>
                <a:cubicBezTo>
                  <a:pt x="2966698" y="499167"/>
                  <a:pt x="2977443" y="501036"/>
                  <a:pt x="2987112" y="503901"/>
                </a:cubicBezTo>
                <a:lnTo>
                  <a:pt x="3012152" y="514318"/>
                </a:lnTo>
                <a:lnTo>
                  <a:pt x="3015213" y="522079"/>
                </a:lnTo>
                <a:lnTo>
                  <a:pt x="3032748" y="525806"/>
                </a:lnTo>
                <a:lnTo>
                  <a:pt x="3036752" y="528078"/>
                </a:lnTo>
                <a:cubicBezTo>
                  <a:pt x="3044383" y="532445"/>
                  <a:pt x="3052071" y="536569"/>
                  <a:pt x="3060378" y="539826"/>
                </a:cubicBezTo>
                <a:cubicBezTo>
                  <a:pt x="3071778" y="509185"/>
                  <a:pt x="3132923" y="562486"/>
                  <a:pt x="3127182" y="533088"/>
                </a:cubicBezTo>
                <a:cubicBezTo>
                  <a:pt x="3174813" y="545658"/>
                  <a:pt x="3156853" y="514378"/>
                  <a:pt x="3195910" y="550973"/>
                </a:cubicBezTo>
                <a:cubicBezTo>
                  <a:pt x="3342236" y="558561"/>
                  <a:pt x="3472797" y="635110"/>
                  <a:pt x="3617890" y="628206"/>
                </a:cubicBezTo>
                <a:cubicBezTo>
                  <a:pt x="3645805" y="596605"/>
                  <a:pt x="3775341" y="607010"/>
                  <a:pt x="3807441" y="611324"/>
                </a:cubicBezTo>
                <a:cubicBezTo>
                  <a:pt x="3880134" y="625722"/>
                  <a:pt x="3950105" y="614086"/>
                  <a:pt x="4011725" y="646408"/>
                </a:cubicBezTo>
                <a:cubicBezTo>
                  <a:pt x="4017524" y="642820"/>
                  <a:pt x="4024139" y="640356"/>
                  <a:pt x="4031290" y="638696"/>
                </a:cubicBezTo>
                <a:lnTo>
                  <a:pt x="4052821" y="635966"/>
                </a:lnTo>
                <a:lnTo>
                  <a:pt x="4055305" y="637416"/>
                </a:lnTo>
                <a:cubicBezTo>
                  <a:pt x="4066790" y="641084"/>
                  <a:pt x="4074240" y="641116"/>
                  <a:pt x="4079887" y="639545"/>
                </a:cubicBezTo>
                <a:lnTo>
                  <a:pt x="4085575" y="636443"/>
                </a:lnTo>
                <a:lnTo>
                  <a:pt x="4102537" y="636785"/>
                </a:lnTo>
                <a:lnTo>
                  <a:pt x="4136209" y="634447"/>
                </a:lnTo>
                <a:lnTo>
                  <a:pt x="4142265" y="636834"/>
                </a:lnTo>
                <a:lnTo>
                  <a:pt x="4192674" y="637705"/>
                </a:lnTo>
                <a:lnTo>
                  <a:pt x="4193253" y="639059"/>
                </a:lnTo>
                <a:cubicBezTo>
                  <a:pt x="4195705" y="642113"/>
                  <a:pt x="4199680" y="644404"/>
                  <a:pt x="4206961" y="645164"/>
                </a:cubicBezTo>
                <a:cubicBezTo>
                  <a:pt x="4194106" y="663647"/>
                  <a:pt x="4210815" y="653163"/>
                  <a:pt x="4233419" y="653772"/>
                </a:cubicBezTo>
                <a:cubicBezTo>
                  <a:pt x="4218498" y="682616"/>
                  <a:pt x="4283718" y="672474"/>
                  <a:pt x="4293005" y="690218"/>
                </a:cubicBezTo>
                <a:cubicBezTo>
                  <a:pt x="4309947" y="690014"/>
                  <a:pt x="4327590" y="690326"/>
                  <a:pt x="4345548" y="691276"/>
                </a:cubicBezTo>
                <a:lnTo>
                  <a:pt x="4356083" y="692221"/>
                </a:lnTo>
                <a:lnTo>
                  <a:pt x="4356277" y="692542"/>
                </a:lnTo>
                <a:cubicBezTo>
                  <a:pt x="4358532" y="693394"/>
                  <a:pt x="4361984" y="693947"/>
                  <a:pt x="4367359" y="694142"/>
                </a:cubicBezTo>
                <a:lnTo>
                  <a:pt x="4375291" y="693944"/>
                </a:lnTo>
                <a:lnTo>
                  <a:pt x="4395729" y="695779"/>
                </a:lnTo>
                <a:lnTo>
                  <a:pt x="4402661" y="698419"/>
                </a:lnTo>
                <a:cubicBezTo>
                  <a:pt x="4432309" y="713514"/>
                  <a:pt x="4515126" y="733668"/>
                  <a:pt x="4573609" y="786345"/>
                </a:cubicBezTo>
                <a:cubicBezTo>
                  <a:pt x="4619496" y="801105"/>
                  <a:pt x="4652856" y="821411"/>
                  <a:pt x="4696762" y="827919"/>
                </a:cubicBezTo>
                <a:cubicBezTo>
                  <a:pt x="4707448" y="839001"/>
                  <a:pt x="4720338" y="846124"/>
                  <a:pt x="4742697" y="841384"/>
                </a:cubicBezTo>
                <a:cubicBezTo>
                  <a:pt x="4783280" y="857804"/>
                  <a:pt x="4782565" y="874219"/>
                  <a:pt x="4818645" y="872387"/>
                </a:cubicBezTo>
                <a:cubicBezTo>
                  <a:pt x="4829149" y="889552"/>
                  <a:pt x="4838965" y="884325"/>
                  <a:pt x="4869308" y="891588"/>
                </a:cubicBezTo>
                <a:cubicBezTo>
                  <a:pt x="4895318" y="895427"/>
                  <a:pt x="4867308" y="870356"/>
                  <a:pt x="4889144" y="877452"/>
                </a:cubicBezTo>
                <a:cubicBezTo>
                  <a:pt x="4906750" y="882107"/>
                  <a:pt x="4951206" y="908924"/>
                  <a:pt x="4974941" y="919525"/>
                </a:cubicBezTo>
                <a:cubicBezTo>
                  <a:pt x="5014251" y="909466"/>
                  <a:pt x="4999546" y="935881"/>
                  <a:pt x="5031554" y="941054"/>
                </a:cubicBezTo>
                <a:cubicBezTo>
                  <a:pt x="5051264" y="939258"/>
                  <a:pt x="5061344" y="941736"/>
                  <a:pt x="5065247" y="954101"/>
                </a:cubicBezTo>
                <a:cubicBezTo>
                  <a:pt x="5157993" y="944037"/>
                  <a:pt x="5100857" y="966735"/>
                  <a:pt x="5167480" y="975737"/>
                </a:cubicBezTo>
                <a:cubicBezTo>
                  <a:pt x="5227558" y="981052"/>
                  <a:pt x="5288483" y="993624"/>
                  <a:pt x="5367606" y="979572"/>
                </a:cubicBezTo>
                <a:cubicBezTo>
                  <a:pt x="5385656" y="973774"/>
                  <a:pt x="5409182" y="978520"/>
                  <a:pt x="5420147" y="990173"/>
                </a:cubicBezTo>
                <a:cubicBezTo>
                  <a:pt x="5422034" y="992178"/>
                  <a:pt x="5423469" y="994317"/>
                  <a:pt x="5424409" y="996521"/>
                </a:cubicBezTo>
                <a:cubicBezTo>
                  <a:pt x="5475416" y="984529"/>
                  <a:pt x="5481637" y="1003019"/>
                  <a:pt x="5510134" y="992406"/>
                </a:cubicBezTo>
                <a:cubicBezTo>
                  <a:pt x="5561767" y="1003808"/>
                  <a:pt x="5583442" y="1033596"/>
                  <a:pt x="5609186" y="1024593"/>
                </a:cubicBezTo>
                <a:cubicBezTo>
                  <a:pt x="5631617" y="1034559"/>
                  <a:pt x="5647884" y="1063164"/>
                  <a:pt x="5679724" y="1055016"/>
                </a:cubicBezTo>
                <a:cubicBezTo>
                  <a:pt x="5670356" y="1068212"/>
                  <a:pt x="5715366" y="1056091"/>
                  <a:pt x="5721088" y="1069425"/>
                </a:cubicBezTo>
                <a:cubicBezTo>
                  <a:pt x="5723859" y="1080193"/>
                  <a:pt x="5738161" y="1079024"/>
                  <a:pt x="5749177" y="1082850"/>
                </a:cubicBezTo>
                <a:cubicBezTo>
                  <a:pt x="5757258" y="1093768"/>
                  <a:pt x="5812426" y="1103058"/>
                  <a:pt x="5831496" y="1101199"/>
                </a:cubicBezTo>
                <a:cubicBezTo>
                  <a:pt x="5885060" y="1089456"/>
                  <a:pt x="5929614" y="1133247"/>
                  <a:pt x="5972470" y="1125001"/>
                </a:cubicBezTo>
                <a:cubicBezTo>
                  <a:pt x="6017700" y="1128529"/>
                  <a:pt x="6032686" y="1155801"/>
                  <a:pt x="6060089" y="1170157"/>
                </a:cubicBezTo>
                <a:cubicBezTo>
                  <a:pt x="6091361" y="1165030"/>
                  <a:pt x="6106237" y="1167043"/>
                  <a:pt x="6121076" y="1171554"/>
                </a:cubicBezTo>
                <a:lnTo>
                  <a:pt x="6129536" y="1174362"/>
                </a:lnTo>
                <a:lnTo>
                  <a:pt x="6156730" y="1170983"/>
                </a:lnTo>
                <a:cubicBezTo>
                  <a:pt x="6172431" y="1168033"/>
                  <a:pt x="6187209" y="1164343"/>
                  <a:pt x="6202072" y="1160220"/>
                </a:cubicBezTo>
                <a:cubicBezTo>
                  <a:pt x="6216529" y="1165719"/>
                  <a:pt x="6229219" y="1167416"/>
                  <a:pt x="6238235" y="1156854"/>
                </a:cubicBezTo>
                <a:cubicBezTo>
                  <a:pt x="6273622" y="1157454"/>
                  <a:pt x="6285701" y="1170641"/>
                  <a:pt x="6304671" y="1158193"/>
                </a:cubicBezTo>
                <a:cubicBezTo>
                  <a:pt x="6330082" y="1179074"/>
                  <a:pt x="6328934" y="1170454"/>
                  <a:pt x="6336324" y="1163356"/>
                </a:cubicBezTo>
                <a:lnTo>
                  <a:pt x="6337500" y="1162803"/>
                </a:lnTo>
                <a:lnTo>
                  <a:pt x="6341015" y="1165794"/>
                </a:lnTo>
                <a:lnTo>
                  <a:pt x="6346894" y="1166857"/>
                </a:lnTo>
                <a:lnTo>
                  <a:pt x="6361616" y="1164764"/>
                </a:lnTo>
                <a:lnTo>
                  <a:pt x="6366928" y="1163151"/>
                </a:lnTo>
                <a:cubicBezTo>
                  <a:pt x="6370672" y="1162349"/>
                  <a:pt x="6373264" y="1162209"/>
                  <a:pt x="6375178" y="1162548"/>
                </a:cubicBezTo>
                <a:lnTo>
                  <a:pt x="6375449" y="1162796"/>
                </a:lnTo>
                <a:lnTo>
                  <a:pt x="6383035" y="1161716"/>
                </a:lnTo>
                <a:cubicBezTo>
                  <a:pt x="6395680" y="1159294"/>
                  <a:pt x="6407827" y="1156369"/>
                  <a:pt x="6419268" y="1153120"/>
                </a:cubicBezTo>
                <a:cubicBezTo>
                  <a:pt x="6433418" y="1167018"/>
                  <a:pt x="6473334" y="1146289"/>
                  <a:pt x="6475903" y="1174324"/>
                </a:cubicBezTo>
                <a:cubicBezTo>
                  <a:pt x="6491558" y="1170761"/>
                  <a:pt x="6498306" y="1158526"/>
                  <a:pt x="6497710" y="1177087"/>
                </a:cubicBezTo>
                <a:cubicBezTo>
                  <a:pt x="6503000" y="1176435"/>
                  <a:pt x="6506716" y="1177726"/>
                  <a:pt x="6509733" y="1179965"/>
                </a:cubicBezTo>
                <a:lnTo>
                  <a:pt x="6510723" y="1181048"/>
                </a:lnTo>
                <a:lnTo>
                  <a:pt x="6545420" y="1172676"/>
                </a:lnTo>
                <a:lnTo>
                  <a:pt x="6550594" y="1173675"/>
                </a:lnTo>
                <a:lnTo>
                  <a:pt x="6572484" y="1165516"/>
                </a:lnTo>
                <a:lnTo>
                  <a:pt x="6584180" y="1162742"/>
                </a:lnTo>
                <a:lnTo>
                  <a:pt x="6586682" y="1158988"/>
                </a:lnTo>
                <a:cubicBezTo>
                  <a:pt x="6589832" y="1156582"/>
                  <a:pt x="6594919" y="1155261"/>
                  <a:pt x="6604353" y="1156401"/>
                </a:cubicBezTo>
                <a:lnTo>
                  <a:pt x="6606684" y="1157225"/>
                </a:lnTo>
                <a:lnTo>
                  <a:pt x="6620136" y="1150923"/>
                </a:lnTo>
                <a:cubicBezTo>
                  <a:pt x="6649785" y="1147116"/>
                  <a:pt x="6729055" y="1138459"/>
                  <a:pt x="6784576" y="1134382"/>
                </a:cubicBezTo>
                <a:cubicBezTo>
                  <a:pt x="6840096" y="1130305"/>
                  <a:pt x="6913323" y="1131550"/>
                  <a:pt x="6953259" y="1126462"/>
                </a:cubicBezTo>
                <a:cubicBezTo>
                  <a:pt x="7027069" y="1116820"/>
                  <a:pt x="7161982" y="1106001"/>
                  <a:pt x="7219588" y="1100407"/>
                </a:cubicBezTo>
                <a:lnTo>
                  <a:pt x="7349606" y="1069052"/>
                </a:lnTo>
                <a:lnTo>
                  <a:pt x="7363183" y="1069146"/>
                </a:lnTo>
                <a:lnTo>
                  <a:pt x="7368692" y="1075406"/>
                </a:lnTo>
                <a:lnTo>
                  <a:pt x="7390331" y="1080015"/>
                </a:lnTo>
                <a:cubicBezTo>
                  <a:pt x="7398175" y="1080780"/>
                  <a:pt x="7406316" y="1080473"/>
                  <a:pt x="7414856" y="1078449"/>
                </a:cubicBezTo>
                <a:cubicBezTo>
                  <a:pt x="7433682" y="1065359"/>
                  <a:pt x="7502852" y="1121895"/>
                  <a:pt x="7533470" y="1118699"/>
                </a:cubicBezTo>
                <a:cubicBezTo>
                  <a:pt x="7578323" y="1126708"/>
                  <a:pt x="7636724" y="1112382"/>
                  <a:pt x="7683987" y="1126505"/>
                </a:cubicBezTo>
                <a:cubicBezTo>
                  <a:pt x="7721485" y="1148747"/>
                  <a:pt x="7737880" y="1146490"/>
                  <a:pt x="7785748" y="1158299"/>
                </a:cubicBezTo>
                <a:cubicBezTo>
                  <a:pt x="7845381" y="1168988"/>
                  <a:pt x="7937474" y="1183009"/>
                  <a:pt x="8005963" y="1183261"/>
                </a:cubicBezTo>
                <a:cubicBezTo>
                  <a:pt x="8089727" y="1185592"/>
                  <a:pt x="8182871" y="1194640"/>
                  <a:pt x="8232344" y="1194168"/>
                </a:cubicBezTo>
                <a:lnTo>
                  <a:pt x="8317643" y="1189823"/>
                </a:lnTo>
                <a:lnTo>
                  <a:pt x="8333297" y="1197210"/>
                </a:lnTo>
                <a:cubicBezTo>
                  <a:pt x="8339519" y="1199358"/>
                  <a:pt x="8346635" y="1200946"/>
                  <a:pt x="8355125" y="1201619"/>
                </a:cubicBezTo>
                <a:cubicBezTo>
                  <a:pt x="8387013" y="1196889"/>
                  <a:pt x="8421519" y="1224907"/>
                  <a:pt x="8461336" y="1218091"/>
                </a:cubicBezTo>
                <a:cubicBezTo>
                  <a:pt x="8475572" y="1217123"/>
                  <a:pt x="8517135" y="1223554"/>
                  <a:pt x="8523472" y="1230508"/>
                </a:cubicBezTo>
                <a:cubicBezTo>
                  <a:pt x="8531824" y="1233031"/>
                  <a:pt x="8542504" y="1232447"/>
                  <a:pt x="8544856" y="1239250"/>
                </a:cubicBezTo>
                <a:cubicBezTo>
                  <a:pt x="8549489" y="1247699"/>
                  <a:pt x="8582889" y="1240551"/>
                  <a:pt x="8576214" y="1248753"/>
                </a:cubicBezTo>
                <a:cubicBezTo>
                  <a:pt x="8599854" y="1243967"/>
                  <a:pt x="8612778" y="1262132"/>
                  <a:pt x="8629837" y="1268640"/>
                </a:cubicBezTo>
                <a:cubicBezTo>
                  <a:pt x="8639362" y="1265945"/>
                  <a:pt x="8648376" y="1269339"/>
                  <a:pt x="8659879" y="1274374"/>
                </a:cubicBezTo>
                <a:lnTo>
                  <a:pt x="8675677" y="1281034"/>
                </a:lnTo>
                <a:lnTo>
                  <a:pt x="8682750" y="1281651"/>
                </a:lnTo>
                <a:cubicBezTo>
                  <a:pt x="8691190" y="1282990"/>
                  <a:pt x="8698805" y="1284653"/>
                  <a:pt x="8705601" y="1286034"/>
                </a:cubicBezTo>
                <a:lnTo>
                  <a:pt x="8718807" y="1288013"/>
                </a:lnTo>
                <a:lnTo>
                  <a:pt x="8724103" y="1288607"/>
                </a:lnTo>
                <a:lnTo>
                  <a:pt x="8736572" y="1286058"/>
                </a:lnTo>
                <a:lnTo>
                  <a:pt x="8751387" y="1290031"/>
                </a:lnTo>
                <a:lnTo>
                  <a:pt x="8768967" y="1288260"/>
                </a:lnTo>
                <a:cubicBezTo>
                  <a:pt x="8769729" y="1289656"/>
                  <a:pt x="8770860" y="1291018"/>
                  <a:pt x="8772325" y="1292299"/>
                </a:cubicBezTo>
                <a:lnTo>
                  <a:pt x="8785247" y="1297830"/>
                </a:lnTo>
                <a:lnTo>
                  <a:pt x="8797751" y="1295468"/>
                </a:lnTo>
                <a:cubicBezTo>
                  <a:pt x="8796928" y="1302361"/>
                  <a:pt x="8811445" y="1296717"/>
                  <a:pt x="8822720" y="1296564"/>
                </a:cubicBezTo>
                <a:lnTo>
                  <a:pt x="8829318" y="1298191"/>
                </a:lnTo>
                <a:lnTo>
                  <a:pt x="8853895" y="1296301"/>
                </a:lnTo>
                <a:cubicBezTo>
                  <a:pt x="8867192" y="1296040"/>
                  <a:pt x="8879869" y="1296483"/>
                  <a:pt x="8892118" y="1297302"/>
                </a:cubicBezTo>
                <a:lnTo>
                  <a:pt x="8935230" y="1301476"/>
                </a:lnTo>
                <a:lnTo>
                  <a:pt x="8948167" y="1299058"/>
                </a:lnTo>
                <a:cubicBezTo>
                  <a:pt x="8976687" y="1298537"/>
                  <a:pt x="9008985" y="1308290"/>
                  <a:pt x="9028684" y="1300436"/>
                </a:cubicBezTo>
                <a:cubicBezTo>
                  <a:pt x="9036859" y="1299524"/>
                  <a:pt x="9044335" y="1299752"/>
                  <a:pt x="9051337" y="1300689"/>
                </a:cubicBezTo>
                <a:lnTo>
                  <a:pt x="9070163" y="1304972"/>
                </a:lnTo>
                <a:lnTo>
                  <a:pt x="9073963" y="1309506"/>
                </a:lnTo>
                <a:lnTo>
                  <a:pt x="9086320" y="1310298"/>
                </a:lnTo>
                <a:lnTo>
                  <a:pt x="9089471" y="1311358"/>
                </a:lnTo>
                <a:cubicBezTo>
                  <a:pt x="9095485" y="1313401"/>
                  <a:pt x="9101478" y="1315286"/>
                  <a:pt x="9107676" y="1316584"/>
                </a:cubicBezTo>
                <a:cubicBezTo>
                  <a:pt x="9108055" y="1296655"/>
                  <a:pt x="9160471" y="1324339"/>
                  <a:pt x="9149901" y="1306656"/>
                </a:cubicBezTo>
                <a:cubicBezTo>
                  <a:pt x="9184035" y="1310321"/>
                  <a:pt x="9228231" y="1329343"/>
                  <a:pt x="9262304" y="1348602"/>
                </a:cubicBezTo>
                <a:cubicBezTo>
                  <a:pt x="9319579" y="1351351"/>
                  <a:pt x="9427326" y="1318999"/>
                  <a:pt x="9493560" y="1323148"/>
                </a:cubicBezTo>
                <a:cubicBezTo>
                  <a:pt x="9504543" y="1301202"/>
                  <a:pt x="9590261" y="1273650"/>
                  <a:pt x="9613897" y="1296362"/>
                </a:cubicBezTo>
                <a:cubicBezTo>
                  <a:pt x="9664878" y="1298996"/>
                  <a:pt x="9708047" y="1285766"/>
                  <a:pt x="9755919" y="1300437"/>
                </a:cubicBezTo>
                <a:cubicBezTo>
                  <a:pt x="9758890" y="1297718"/>
                  <a:pt x="9762653" y="1295623"/>
                  <a:pt x="9766956" y="1293981"/>
                </a:cubicBezTo>
                <a:lnTo>
                  <a:pt x="9780437" y="1290436"/>
                </a:lnTo>
                <a:lnTo>
                  <a:pt x="9782402" y="1291119"/>
                </a:lnTo>
                <a:cubicBezTo>
                  <a:pt x="9790778" y="1292395"/>
                  <a:pt x="9795670" y="1291773"/>
                  <a:pt x="9799006" y="1290314"/>
                </a:cubicBezTo>
                <a:lnTo>
                  <a:pt x="9802018" y="1287906"/>
                </a:lnTo>
                <a:lnTo>
                  <a:pt x="9813214" y="1286655"/>
                </a:lnTo>
                <a:lnTo>
                  <a:pt x="9834744" y="1282304"/>
                </a:lnTo>
                <a:lnTo>
                  <a:pt x="9839266" y="1283258"/>
                </a:lnTo>
                <a:lnTo>
                  <a:pt x="9872506" y="1279450"/>
                </a:lnTo>
                <a:lnTo>
                  <a:pt x="9873201" y="1280237"/>
                </a:lnTo>
                <a:cubicBezTo>
                  <a:pt x="9875513" y="1281913"/>
                  <a:pt x="9878649" y="1282986"/>
                  <a:pt x="9883598" y="1282829"/>
                </a:cubicBezTo>
                <a:cubicBezTo>
                  <a:pt x="9879452" y="1295367"/>
                  <a:pt x="9887978" y="1287443"/>
                  <a:pt x="9902934" y="1285869"/>
                </a:cubicBezTo>
                <a:cubicBezTo>
                  <a:pt x="9899830" y="1304991"/>
                  <a:pt x="9940231" y="1293097"/>
                  <a:pt x="9950428" y="1303266"/>
                </a:cubicBezTo>
                <a:cubicBezTo>
                  <a:pt x="9961484" y="1301679"/>
                  <a:pt x="9973120" y="1300351"/>
                  <a:pt x="9985112" y="1299387"/>
                </a:cubicBezTo>
                <a:lnTo>
                  <a:pt x="9992235" y="1299065"/>
                </a:lnTo>
                <a:lnTo>
                  <a:pt x="9992437" y="1299247"/>
                </a:lnTo>
                <a:cubicBezTo>
                  <a:pt x="9994112" y="1299578"/>
                  <a:pt x="9996502" y="1299622"/>
                  <a:pt x="10000070" y="1299279"/>
                </a:cubicBezTo>
                <a:lnTo>
                  <a:pt x="10005225" y="1298474"/>
                </a:lnTo>
                <a:lnTo>
                  <a:pt x="10019046" y="1297845"/>
                </a:lnTo>
                <a:lnTo>
                  <a:pt x="10024200" y="1298881"/>
                </a:lnTo>
                <a:lnTo>
                  <a:pt x="10026818" y="1301095"/>
                </a:lnTo>
                <a:lnTo>
                  <a:pt x="10027999" y="1300783"/>
                </a:lnTo>
                <a:cubicBezTo>
                  <a:pt x="10036111" y="1296374"/>
                  <a:pt x="10036738" y="1290474"/>
                  <a:pt x="10055841" y="1305977"/>
                </a:cubicBezTo>
                <a:cubicBezTo>
                  <a:pt x="10075546" y="1298566"/>
                  <a:pt x="10083990" y="1308143"/>
                  <a:pt x="10116121" y="1310447"/>
                </a:cubicBezTo>
                <a:cubicBezTo>
                  <a:pt x="10126389" y="1303778"/>
                  <a:pt x="10137622" y="1305608"/>
                  <a:pt x="10149729" y="1310106"/>
                </a:cubicBezTo>
                <a:cubicBezTo>
                  <a:pt x="10178419" y="1306118"/>
                  <a:pt x="10208505" y="1311933"/>
                  <a:pt x="10242783" y="1312346"/>
                </a:cubicBezTo>
                <a:cubicBezTo>
                  <a:pt x="10275772" y="1302952"/>
                  <a:pt x="10300341" y="1316625"/>
                  <a:pt x="10336949" y="1317004"/>
                </a:cubicBezTo>
                <a:cubicBezTo>
                  <a:pt x="10362291" y="1301985"/>
                  <a:pt x="10367597" y="1328097"/>
                  <a:pt x="10388250" y="1332853"/>
                </a:cubicBezTo>
                <a:lnTo>
                  <a:pt x="10393650" y="1333152"/>
                </a:lnTo>
                <a:lnTo>
                  <a:pt x="10406360" y="1330606"/>
                </a:lnTo>
                <a:lnTo>
                  <a:pt x="10410804" y="1329096"/>
                </a:lnTo>
                <a:cubicBezTo>
                  <a:pt x="10413991" y="1328262"/>
                  <a:pt x="10416268" y="1327972"/>
                  <a:pt x="10418022" y="1328064"/>
                </a:cubicBezTo>
                <a:lnTo>
                  <a:pt x="10418307" y="1328215"/>
                </a:lnTo>
                <a:lnTo>
                  <a:pt x="10424860" y="1326903"/>
                </a:lnTo>
                <a:cubicBezTo>
                  <a:pt x="10435671" y="1324285"/>
                  <a:pt x="10445957" y="1321356"/>
                  <a:pt x="10455564" y="1318254"/>
                </a:cubicBezTo>
                <a:cubicBezTo>
                  <a:pt x="10470459" y="1326835"/>
                  <a:pt x="10502394" y="1309505"/>
                  <a:pt x="10509396" y="1328741"/>
                </a:cubicBezTo>
                <a:cubicBezTo>
                  <a:pt x="10522685" y="1325110"/>
                  <a:pt x="10526614" y="1316129"/>
                  <a:pt x="10529213" y="1329036"/>
                </a:cubicBezTo>
                <a:cubicBezTo>
                  <a:pt x="10533797" y="1328191"/>
                  <a:pt x="10537313" y="1328809"/>
                  <a:pt x="10540366" y="1330136"/>
                </a:cubicBezTo>
                <a:lnTo>
                  <a:pt x="10541428" y="1330813"/>
                </a:lnTo>
                <a:lnTo>
                  <a:pt x="10570809" y="1322434"/>
                </a:lnTo>
                <a:lnTo>
                  <a:pt x="10575570" y="1322740"/>
                </a:lnTo>
                <a:lnTo>
                  <a:pt x="10593618" y="1315463"/>
                </a:lnTo>
                <a:lnTo>
                  <a:pt x="10603529" y="1312671"/>
                </a:lnTo>
                <a:lnTo>
                  <a:pt x="10605118" y="1309883"/>
                </a:lnTo>
                <a:cubicBezTo>
                  <a:pt x="10607511" y="1307983"/>
                  <a:pt x="10611801" y="1306689"/>
                  <a:pt x="10620364" y="1306777"/>
                </a:cubicBezTo>
                <a:lnTo>
                  <a:pt x="10622574" y="1307174"/>
                </a:lnTo>
                <a:lnTo>
                  <a:pt x="10633450" y="1301809"/>
                </a:lnTo>
                <a:cubicBezTo>
                  <a:pt x="10636653" y="1299593"/>
                  <a:pt x="10639118" y="1297009"/>
                  <a:pt x="10640509" y="1293921"/>
                </a:cubicBezTo>
                <a:cubicBezTo>
                  <a:pt x="10693284" y="1301675"/>
                  <a:pt x="10727133" y="1282647"/>
                  <a:pt x="10776587" y="1278128"/>
                </a:cubicBezTo>
                <a:cubicBezTo>
                  <a:pt x="10810678" y="1297168"/>
                  <a:pt x="10877227" y="1258125"/>
                  <a:pt x="10876189" y="1235011"/>
                </a:cubicBezTo>
                <a:cubicBezTo>
                  <a:pt x="10891671" y="1259941"/>
                  <a:pt x="10965918" y="1190750"/>
                  <a:pt x="10950506" y="1227199"/>
                </a:cubicBezTo>
                <a:cubicBezTo>
                  <a:pt x="10965660" y="1222618"/>
                  <a:pt x="10988563" y="1229883"/>
                  <a:pt x="10984089" y="1239171"/>
                </a:cubicBezTo>
                <a:cubicBezTo>
                  <a:pt x="11023858" y="1214908"/>
                  <a:pt x="11107965" y="1221067"/>
                  <a:pt x="11159856" y="1205133"/>
                </a:cubicBezTo>
                <a:cubicBezTo>
                  <a:pt x="11201995" y="1219321"/>
                  <a:pt x="11174820" y="1204475"/>
                  <a:pt x="11208918" y="1203323"/>
                </a:cubicBezTo>
                <a:cubicBezTo>
                  <a:pt x="11189768" y="1187406"/>
                  <a:pt x="11253585" y="1207322"/>
                  <a:pt x="11243596" y="1187671"/>
                </a:cubicBezTo>
                <a:lnTo>
                  <a:pt x="11263481" y="1190273"/>
                </a:lnTo>
                <a:lnTo>
                  <a:pt x="11267006" y="1190876"/>
                </a:lnTo>
                <a:lnTo>
                  <a:pt x="11279071" y="1189933"/>
                </a:lnTo>
                <a:lnTo>
                  <a:pt x="11285012" y="1193861"/>
                </a:lnTo>
                <a:lnTo>
                  <a:pt x="11304992" y="1195447"/>
                </a:lnTo>
                <a:cubicBezTo>
                  <a:pt x="11312083" y="1195393"/>
                  <a:pt x="11319254" y="1194578"/>
                  <a:pt x="11326494" y="1192540"/>
                </a:cubicBezTo>
                <a:cubicBezTo>
                  <a:pt x="11345827" y="1178582"/>
                  <a:pt x="11402549" y="1192280"/>
                  <a:pt x="11425714" y="1174055"/>
                </a:cubicBezTo>
                <a:cubicBezTo>
                  <a:pt x="11435584" y="1168818"/>
                  <a:pt x="11474394" y="1161572"/>
                  <a:pt x="11486762" y="1165661"/>
                </a:cubicBezTo>
                <a:cubicBezTo>
                  <a:pt x="11495890" y="1165274"/>
                  <a:pt x="11503451" y="1161469"/>
                  <a:pt x="11512604" y="1166655"/>
                </a:cubicBezTo>
                <a:cubicBezTo>
                  <a:pt x="11525278" y="1172568"/>
                  <a:pt x="11543167" y="1156041"/>
                  <a:pt x="11546907" y="1165230"/>
                </a:cubicBezTo>
                <a:cubicBezTo>
                  <a:pt x="11559860" y="1153769"/>
                  <a:pt x="11589390" y="1165568"/>
                  <a:pt x="11609497" y="1165957"/>
                </a:cubicBezTo>
                <a:cubicBezTo>
                  <a:pt x="11618283" y="1155387"/>
                  <a:pt x="11651810" y="1166622"/>
                  <a:pt x="11690028" y="1161299"/>
                </a:cubicBezTo>
                <a:cubicBezTo>
                  <a:pt x="11699299" y="1149252"/>
                  <a:pt x="11715874" y="1157832"/>
                  <a:pt x="11737363" y="1140042"/>
                </a:cubicBezTo>
                <a:cubicBezTo>
                  <a:pt x="11739453" y="1141023"/>
                  <a:pt x="11741790" y="1141856"/>
                  <a:pt x="11744299" y="1142517"/>
                </a:cubicBezTo>
                <a:cubicBezTo>
                  <a:pt x="11758871" y="1146360"/>
                  <a:pt x="11775969" y="1143691"/>
                  <a:pt x="11782489" y="1136559"/>
                </a:cubicBezTo>
                <a:cubicBezTo>
                  <a:pt x="11819005" y="1111415"/>
                  <a:pt x="11863484" y="1104658"/>
                  <a:pt x="11902393" y="1094179"/>
                </a:cubicBezTo>
                <a:cubicBezTo>
                  <a:pt x="11947712" y="1084234"/>
                  <a:pt x="11930116" y="1109151"/>
                  <a:pt x="11977404" y="1083129"/>
                </a:cubicBezTo>
                <a:cubicBezTo>
                  <a:pt x="11988336" y="1088925"/>
                  <a:pt x="11995976" y="1088022"/>
                  <a:pt x="12006265" y="1082677"/>
                </a:cubicBezTo>
                <a:cubicBezTo>
                  <a:pt x="12028632" y="1078355"/>
                  <a:pt x="12038487" y="1095853"/>
                  <a:pt x="12054478" y="1081702"/>
                </a:cubicBezTo>
                <a:cubicBezTo>
                  <a:pt x="12076082" y="1080139"/>
                  <a:pt x="12115137" y="1074846"/>
                  <a:pt x="12135890" y="1073294"/>
                </a:cubicBezTo>
                <a:cubicBezTo>
                  <a:pt x="12141602" y="1072588"/>
                  <a:pt x="12145169" y="1070998"/>
                  <a:pt x="12147804" y="1069307"/>
                </a:cubicBezTo>
                <a:lnTo>
                  <a:pt x="12150693" y="1067201"/>
                </a:lnTo>
                <a:lnTo>
                  <a:pt x="12173723" y="1070977"/>
                </a:lnTo>
                <a:lnTo>
                  <a:pt x="12176111" y="1070987"/>
                </a:lnTo>
                <a:lnTo>
                  <a:pt x="12178994" y="1072387"/>
                </a:lnTo>
                <a:lnTo>
                  <a:pt x="12181611" y="1071008"/>
                </a:lnTo>
                <a:lnTo>
                  <a:pt x="12192000" y="1071048"/>
                </a:lnTo>
                <a:lnTo>
                  <a:pt x="12192000" y="2125299"/>
                </a:lnTo>
                <a:lnTo>
                  <a:pt x="0" y="2125299"/>
                </a:lnTo>
                <a:lnTo>
                  <a:pt x="0" y="36535"/>
                </a:lnTo>
                <a:lnTo>
                  <a:pt x="4593" y="36274"/>
                </a:lnTo>
                <a:cubicBezTo>
                  <a:pt x="22762" y="35290"/>
                  <a:pt x="38665" y="35682"/>
                  <a:pt x="47461" y="44659"/>
                </a:cubicBezTo>
                <a:cubicBezTo>
                  <a:pt x="54452" y="22790"/>
                  <a:pt x="95065" y="62881"/>
                  <a:pt x="112677" y="44560"/>
                </a:cubicBezTo>
                <a:cubicBezTo>
                  <a:pt x="118258" y="9277"/>
                  <a:pt x="202831" y="41100"/>
                  <a:pt x="245484" y="35818"/>
                </a:cubicBezTo>
                <a:cubicBezTo>
                  <a:pt x="246366" y="15788"/>
                  <a:pt x="299232" y="22562"/>
                  <a:pt x="272548" y="7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urinio vietos rezervavimo ženklas 2">
            <a:extLst>
              <a:ext uri="{FF2B5EF4-FFF2-40B4-BE49-F238E27FC236}">
                <a16:creationId xmlns:a16="http://schemas.microsoft.com/office/drawing/2014/main" id="{D07A84BA-077C-8E8D-DE0B-DCA7F7C7470F}"/>
              </a:ext>
            </a:extLst>
          </p:cNvPr>
          <p:cNvSpPr>
            <a:spLocks noGrp="1"/>
          </p:cNvSpPr>
          <p:nvPr>
            <p:ph idx="1"/>
          </p:nvPr>
        </p:nvSpPr>
        <p:spPr>
          <a:xfrm>
            <a:off x="456943" y="2460948"/>
            <a:ext cx="7962702" cy="3033978"/>
          </a:xfrm>
        </p:spPr>
        <p:txBody>
          <a:bodyPr>
            <a:normAutofit/>
          </a:bodyPr>
          <a:lstStyle/>
          <a:p>
            <a:pPr>
              <a:lnSpc>
                <a:spcPct val="150000"/>
              </a:lnSpc>
            </a:pPr>
            <a:r>
              <a:rPr lang="lt-LT" sz="3200" b="1" dirty="0" err="1"/>
              <a:t>Arduino</a:t>
            </a:r>
            <a:r>
              <a:rPr lang="lt-LT" sz="3200" b="1" dirty="0"/>
              <a:t> UNO </a:t>
            </a:r>
            <a:r>
              <a:rPr lang="lt-LT" sz="3200" b="1" dirty="0" err="1"/>
              <a:t>mikro</a:t>
            </a:r>
            <a:r>
              <a:rPr lang="lt-LT" sz="3200" b="1" dirty="0"/>
              <a:t>-kontroleris;</a:t>
            </a:r>
          </a:p>
          <a:p>
            <a:pPr>
              <a:lnSpc>
                <a:spcPct val="150000"/>
              </a:lnSpc>
            </a:pPr>
            <a:r>
              <a:rPr lang="lt-LT" sz="3200" b="1" dirty="0"/>
              <a:t>50 diodų adresuojama RGB LED juosta;</a:t>
            </a:r>
          </a:p>
          <a:p>
            <a:pPr>
              <a:lnSpc>
                <a:spcPct val="150000"/>
              </a:lnSpc>
            </a:pPr>
            <a:r>
              <a:rPr lang="lt-LT" sz="3200" b="1" dirty="0"/>
              <a:t>Maitinimo šaltinis iš ličio baterijų.</a:t>
            </a:r>
          </a:p>
        </p:txBody>
      </p:sp>
      <p:sp>
        <p:nvSpPr>
          <p:cNvPr id="1047" name="Freeform: Shape 1036">
            <a:extLst>
              <a:ext uri="{FF2B5EF4-FFF2-40B4-BE49-F238E27FC236}">
                <a16:creationId xmlns:a16="http://schemas.microsoft.com/office/drawing/2014/main" id="{A06EE196-46B1-4987-B8E2-2681AD6A9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6035" y="2992299"/>
            <a:ext cx="2418028" cy="284457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000066 - Arduino - SBC, Arduino UNO Rev3, ATmega328P">
            <a:extLst>
              <a:ext uri="{FF2B5EF4-FFF2-40B4-BE49-F238E27FC236}">
                <a16:creationId xmlns:a16="http://schemas.microsoft.com/office/drawing/2014/main" id="{649730DD-B713-8447-43AA-5592AAC77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909" r="13451" b="-1"/>
          <a:stretch/>
        </p:blipFill>
        <p:spPr bwMode="auto">
          <a:xfrm>
            <a:off x="9167896" y="3137586"/>
            <a:ext cx="2174306" cy="2584234"/>
          </a:xfrm>
          <a:prstGeom prst="rect">
            <a:avLst/>
          </a:prstGeom>
          <a:noFill/>
          <a:extLst>
            <a:ext uri="{909E8E84-426E-40DD-AFC4-6F175D3DCCD1}">
              <a14:hiddenFill xmlns:a14="http://schemas.microsoft.com/office/drawing/2010/main">
                <a:solidFill>
                  <a:srgbClr val="FFFFFF"/>
                </a:solidFill>
              </a14:hiddenFill>
            </a:ext>
          </a:extLst>
        </p:spPr>
      </p:pic>
      <p:sp>
        <p:nvSpPr>
          <p:cNvPr id="1048" name="Freeform: Shape 1038">
            <a:extLst>
              <a:ext uri="{FF2B5EF4-FFF2-40B4-BE49-F238E27FC236}">
                <a16:creationId xmlns:a16="http://schemas.microsoft.com/office/drawing/2014/main" id="{B3E7C62F-013B-4BF0-A4FA-40596DEA7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5980" y="516715"/>
            <a:ext cx="2418028" cy="284457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Purple 1 Meter (3.3 Feet) Ribbon LED Light Strip - PCBoard.ca Canada">
            <a:extLst>
              <a:ext uri="{FF2B5EF4-FFF2-40B4-BE49-F238E27FC236}">
                <a16:creationId xmlns:a16="http://schemas.microsoft.com/office/drawing/2014/main" id="{60FEAB2A-321C-5C59-B6C6-FFF01476D9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074" r="3428" b="6"/>
          <a:stretch/>
        </p:blipFill>
        <p:spPr bwMode="auto">
          <a:xfrm>
            <a:off x="9477841" y="652475"/>
            <a:ext cx="2174306" cy="2573057"/>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6">
            <a:extLst>
              <a:ext uri="{FF2B5EF4-FFF2-40B4-BE49-F238E27FC236}">
                <a16:creationId xmlns:a16="http://schemas.microsoft.com/office/drawing/2014/main" id="{C99D11B4-B61D-4ECC-AA3A-DE3A9B692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11427" y="5608888"/>
            <a:ext cx="114987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5">
            <p14:nvContentPartPr>
              <p14:cNvPr id="8" name="Rankraštį 7">
                <a:extLst>
                  <a:ext uri="{FF2B5EF4-FFF2-40B4-BE49-F238E27FC236}">
                    <a16:creationId xmlns:a16="http://schemas.microsoft.com/office/drawing/2014/main" id="{77C203EF-36F4-C17C-7161-CAF045F5CE77}"/>
                  </a:ext>
                </a:extLst>
              </p14:cNvPr>
              <p14:cNvContentPartPr/>
              <p14:nvPr/>
            </p14:nvContentPartPr>
            <p14:xfrm>
              <a:off x="9482837" y="3239248"/>
              <a:ext cx="2178000" cy="360"/>
            </p14:xfrm>
          </p:contentPart>
        </mc:Choice>
        <mc:Fallback xmlns="">
          <p:pic>
            <p:nvPicPr>
              <p:cNvPr id="8" name="Rankraštį 7">
                <a:extLst>
                  <a:ext uri="{FF2B5EF4-FFF2-40B4-BE49-F238E27FC236}">
                    <a16:creationId xmlns:a16="http://schemas.microsoft.com/office/drawing/2014/main" id="{77C203EF-36F4-C17C-7161-CAF045F5CE77}"/>
                  </a:ext>
                </a:extLst>
              </p:cNvPr>
              <p:cNvPicPr/>
              <p:nvPr/>
            </p:nvPicPr>
            <p:blipFill>
              <a:blip r:embed="rId6"/>
              <a:stretch>
                <a:fillRect/>
              </a:stretch>
            </p:blipFill>
            <p:spPr>
              <a:xfrm>
                <a:off x="9446837" y="3203248"/>
                <a:ext cx="2249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Rankraštį 9">
                <a:extLst>
                  <a:ext uri="{FF2B5EF4-FFF2-40B4-BE49-F238E27FC236}">
                    <a16:creationId xmlns:a16="http://schemas.microsoft.com/office/drawing/2014/main" id="{4FF69001-0986-B3F9-3797-7BEEC81E64BB}"/>
                  </a:ext>
                </a:extLst>
              </p14:cNvPr>
              <p14:cNvContentPartPr/>
              <p14:nvPr/>
            </p14:nvContentPartPr>
            <p14:xfrm>
              <a:off x="9461957" y="619168"/>
              <a:ext cx="2208960" cy="360"/>
            </p14:xfrm>
          </p:contentPart>
        </mc:Choice>
        <mc:Fallback xmlns="">
          <p:pic>
            <p:nvPicPr>
              <p:cNvPr id="10" name="Rankraštį 9">
                <a:extLst>
                  <a:ext uri="{FF2B5EF4-FFF2-40B4-BE49-F238E27FC236}">
                    <a16:creationId xmlns:a16="http://schemas.microsoft.com/office/drawing/2014/main" id="{4FF69001-0986-B3F9-3797-7BEEC81E64BB}"/>
                  </a:ext>
                </a:extLst>
              </p:cNvPr>
              <p:cNvPicPr/>
              <p:nvPr/>
            </p:nvPicPr>
            <p:blipFill>
              <a:blip r:embed="rId8"/>
              <a:stretch>
                <a:fillRect/>
              </a:stretch>
            </p:blipFill>
            <p:spPr>
              <a:xfrm>
                <a:off x="9426317" y="583528"/>
                <a:ext cx="22806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Rankraštį 10">
                <a:extLst>
                  <a:ext uri="{FF2B5EF4-FFF2-40B4-BE49-F238E27FC236}">
                    <a16:creationId xmlns:a16="http://schemas.microsoft.com/office/drawing/2014/main" id="{884A6988-138B-9CDB-96DA-D236DE994C75}"/>
                  </a:ext>
                </a:extLst>
              </p14:cNvPr>
              <p14:cNvContentPartPr/>
              <p14:nvPr/>
            </p14:nvContentPartPr>
            <p14:xfrm>
              <a:off x="9467357" y="636808"/>
              <a:ext cx="360" cy="2598480"/>
            </p14:xfrm>
          </p:contentPart>
        </mc:Choice>
        <mc:Fallback xmlns="">
          <p:pic>
            <p:nvPicPr>
              <p:cNvPr id="11" name="Rankraštį 10">
                <a:extLst>
                  <a:ext uri="{FF2B5EF4-FFF2-40B4-BE49-F238E27FC236}">
                    <a16:creationId xmlns:a16="http://schemas.microsoft.com/office/drawing/2014/main" id="{884A6988-138B-9CDB-96DA-D236DE994C75}"/>
                  </a:ext>
                </a:extLst>
              </p:cNvPr>
              <p:cNvPicPr/>
              <p:nvPr/>
            </p:nvPicPr>
            <p:blipFill>
              <a:blip r:embed="rId10"/>
              <a:stretch>
                <a:fillRect/>
              </a:stretch>
            </p:blipFill>
            <p:spPr>
              <a:xfrm>
                <a:off x="9431357" y="600808"/>
                <a:ext cx="72000" cy="2670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Rankraštį 11">
                <a:extLst>
                  <a:ext uri="{FF2B5EF4-FFF2-40B4-BE49-F238E27FC236}">
                    <a16:creationId xmlns:a16="http://schemas.microsoft.com/office/drawing/2014/main" id="{81CC3CC9-CDB9-36E2-35BC-D66064C75B1F}"/>
                  </a:ext>
                </a:extLst>
              </p14:cNvPr>
              <p14:cNvContentPartPr/>
              <p14:nvPr/>
            </p14:nvContentPartPr>
            <p14:xfrm>
              <a:off x="11665877" y="657328"/>
              <a:ext cx="360" cy="2567520"/>
            </p14:xfrm>
          </p:contentPart>
        </mc:Choice>
        <mc:Fallback xmlns="">
          <p:pic>
            <p:nvPicPr>
              <p:cNvPr id="12" name="Rankraštį 11">
                <a:extLst>
                  <a:ext uri="{FF2B5EF4-FFF2-40B4-BE49-F238E27FC236}">
                    <a16:creationId xmlns:a16="http://schemas.microsoft.com/office/drawing/2014/main" id="{81CC3CC9-CDB9-36E2-35BC-D66064C75B1F}"/>
                  </a:ext>
                </a:extLst>
              </p:cNvPr>
              <p:cNvPicPr/>
              <p:nvPr/>
            </p:nvPicPr>
            <p:blipFill>
              <a:blip r:embed="rId12"/>
              <a:stretch>
                <a:fillRect/>
              </a:stretch>
            </p:blipFill>
            <p:spPr>
              <a:xfrm>
                <a:off x="11630237" y="621328"/>
                <a:ext cx="72000" cy="2639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Rankraštį 12">
                <a:extLst>
                  <a:ext uri="{FF2B5EF4-FFF2-40B4-BE49-F238E27FC236}">
                    <a16:creationId xmlns:a16="http://schemas.microsoft.com/office/drawing/2014/main" id="{FCB6E06E-63AF-01A0-6681-B770F2E4E0DF}"/>
                  </a:ext>
                </a:extLst>
              </p14:cNvPr>
              <p14:cNvContentPartPr/>
              <p14:nvPr/>
            </p14:nvContentPartPr>
            <p14:xfrm>
              <a:off x="9159342" y="3288108"/>
              <a:ext cx="360" cy="2247598"/>
            </p14:xfrm>
          </p:contentPart>
        </mc:Choice>
        <mc:Fallback xmlns="">
          <p:pic>
            <p:nvPicPr>
              <p:cNvPr id="13" name="Rankraštį 12">
                <a:extLst>
                  <a:ext uri="{FF2B5EF4-FFF2-40B4-BE49-F238E27FC236}">
                    <a16:creationId xmlns:a16="http://schemas.microsoft.com/office/drawing/2014/main" id="{FCB6E06E-63AF-01A0-6681-B770F2E4E0DF}"/>
                  </a:ext>
                </a:extLst>
              </p:cNvPr>
              <p:cNvPicPr/>
              <p:nvPr/>
            </p:nvPicPr>
            <p:blipFill>
              <a:blip r:embed="rId14"/>
              <a:stretch>
                <a:fillRect/>
              </a:stretch>
            </p:blipFill>
            <p:spPr>
              <a:xfrm>
                <a:off x="9123342" y="3252106"/>
                <a:ext cx="72000" cy="231924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Rankraštį 13">
                <a:extLst>
                  <a:ext uri="{FF2B5EF4-FFF2-40B4-BE49-F238E27FC236}">
                    <a16:creationId xmlns:a16="http://schemas.microsoft.com/office/drawing/2014/main" id="{0159A5DE-E19C-E250-3BD3-14118D26DAE9}"/>
                  </a:ext>
                </a:extLst>
              </p14:cNvPr>
              <p14:cNvContentPartPr/>
              <p14:nvPr/>
            </p14:nvContentPartPr>
            <p14:xfrm>
              <a:off x="11355932" y="3394236"/>
              <a:ext cx="360" cy="2141108"/>
            </p14:xfrm>
          </p:contentPart>
        </mc:Choice>
        <mc:Fallback xmlns="">
          <p:pic>
            <p:nvPicPr>
              <p:cNvPr id="14" name="Rankraštį 13">
                <a:extLst>
                  <a:ext uri="{FF2B5EF4-FFF2-40B4-BE49-F238E27FC236}">
                    <a16:creationId xmlns:a16="http://schemas.microsoft.com/office/drawing/2014/main" id="{0159A5DE-E19C-E250-3BD3-14118D26DAE9}"/>
                  </a:ext>
                </a:extLst>
              </p:cNvPr>
              <p:cNvPicPr/>
              <p:nvPr/>
            </p:nvPicPr>
            <p:blipFill>
              <a:blip r:embed="rId16"/>
              <a:stretch>
                <a:fillRect/>
              </a:stretch>
            </p:blipFill>
            <p:spPr>
              <a:xfrm>
                <a:off x="11319932" y="3358239"/>
                <a:ext cx="72000" cy="221274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Rankraštį 14">
                <a:extLst>
                  <a:ext uri="{FF2B5EF4-FFF2-40B4-BE49-F238E27FC236}">
                    <a16:creationId xmlns:a16="http://schemas.microsoft.com/office/drawing/2014/main" id="{1928E866-067E-2BF3-11E4-EAC035FDA400}"/>
                  </a:ext>
                </a:extLst>
              </p14:cNvPr>
              <p14:cNvContentPartPr/>
              <p14:nvPr/>
            </p14:nvContentPartPr>
            <p14:xfrm>
              <a:off x="9172396" y="5535705"/>
              <a:ext cx="2178000" cy="360"/>
            </p14:xfrm>
          </p:contentPart>
        </mc:Choice>
        <mc:Fallback xmlns="">
          <p:pic>
            <p:nvPicPr>
              <p:cNvPr id="15" name="Rankraštį 14">
                <a:extLst>
                  <a:ext uri="{FF2B5EF4-FFF2-40B4-BE49-F238E27FC236}">
                    <a16:creationId xmlns:a16="http://schemas.microsoft.com/office/drawing/2014/main" id="{1928E866-067E-2BF3-11E4-EAC035FDA400}"/>
                  </a:ext>
                </a:extLst>
              </p:cNvPr>
              <p:cNvPicPr/>
              <p:nvPr/>
            </p:nvPicPr>
            <p:blipFill>
              <a:blip r:embed="rId6"/>
              <a:stretch>
                <a:fillRect/>
              </a:stretch>
            </p:blipFill>
            <p:spPr>
              <a:xfrm>
                <a:off x="9136396" y="5499705"/>
                <a:ext cx="2249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Rankraštį 15">
                <a:extLst>
                  <a:ext uri="{FF2B5EF4-FFF2-40B4-BE49-F238E27FC236}">
                    <a16:creationId xmlns:a16="http://schemas.microsoft.com/office/drawing/2014/main" id="{02C3060C-D8D8-BCA9-0031-994AAFC7926A}"/>
                  </a:ext>
                </a:extLst>
              </p14:cNvPr>
              <p14:cNvContentPartPr/>
              <p14:nvPr/>
            </p14:nvContentPartPr>
            <p14:xfrm>
              <a:off x="9167895" y="3288107"/>
              <a:ext cx="154973" cy="360"/>
            </p14:xfrm>
          </p:contentPart>
        </mc:Choice>
        <mc:Fallback xmlns="">
          <p:pic>
            <p:nvPicPr>
              <p:cNvPr id="16" name="Rankraštį 15">
                <a:extLst>
                  <a:ext uri="{FF2B5EF4-FFF2-40B4-BE49-F238E27FC236}">
                    <a16:creationId xmlns:a16="http://schemas.microsoft.com/office/drawing/2014/main" id="{02C3060C-D8D8-BCA9-0031-994AAFC7926A}"/>
                  </a:ext>
                </a:extLst>
              </p:cNvPr>
              <p:cNvPicPr/>
              <p:nvPr/>
            </p:nvPicPr>
            <p:blipFill>
              <a:blip r:embed="rId19"/>
              <a:stretch>
                <a:fillRect/>
              </a:stretch>
            </p:blipFill>
            <p:spPr>
              <a:xfrm>
                <a:off x="9131938" y="3252467"/>
                <a:ext cx="226527" cy="72000"/>
              </a:xfrm>
              <a:prstGeom prst="rect">
                <a:avLst/>
              </a:prstGeom>
            </p:spPr>
          </p:pic>
        </mc:Fallback>
      </mc:AlternateContent>
    </p:spTree>
    <p:extLst>
      <p:ext uri="{BB962C8B-B14F-4D97-AF65-F5344CB8AC3E}">
        <p14:creationId xmlns:p14="http://schemas.microsoft.com/office/powerpoint/2010/main" val="419066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400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par>
                                <p:cTn id="8" presetID="22" presetClass="entr" presetSubtype="8" fill="hold" nodeType="withEffect">
                                  <p:stCondLst>
                                    <p:cond delay="10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par>
                                <p:cTn id="11" presetID="22" presetClass="entr" presetSubtype="1" fill="hold" nodeType="withEffect">
                                  <p:stCondLst>
                                    <p:cond delay="200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1000"/>
                                        <p:tgtEl>
                                          <p:spTgt spid="12"/>
                                        </p:tgtEl>
                                      </p:cBhvr>
                                    </p:animEffect>
                                  </p:childTnLst>
                                </p:cTn>
                              </p:par>
                              <p:par>
                                <p:cTn id="14" presetID="22" presetClass="entr" presetSubtype="2" fill="hold" nodeType="withEffect">
                                  <p:stCondLst>
                                    <p:cond delay="30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1000"/>
                                        <p:tgtEl>
                                          <p:spTgt spid="8"/>
                                        </p:tgtEl>
                                      </p:cBhvr>
                                    </p:animEffect>
                                  </p:childTnLst>
                                </p:cTn>
                              </p:par>
                              <p:par>
                                <p:cTn id="17" presetID="22" presetClass="entr" presetSubtype="4" fill="hold" nodeType="withEffect">
                                  <p:stCondLst>
                                    <p:cond delay="400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1000"/>
                                        <p:tgtEl>
                                          <p:spTgt spid="13"/>
                                        </p:tgtEl>
                                      </p:cBhvr>
                                    </p:animEffect>
                                  </p:childTnLst>
                                </p:cTn>
                              </p:par>
                              <p:par>
                                <p:cTn id="20" presetID="22" presetClass="entr" presetSubtype="1" fill="hold" nodeType="withEffect">
                                  <p:stCondLst>
                                    <p:cond delay="200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1000"/>
                                        <p:tgtEl>
                                          <p:spTgt spid="14"/>
                                        </p:tgtEl>
                                      </p:cBhvr>
                                    </p:animEffect>
                                  </p:childTnLst>
                                </p:cTn>
                              </p:par>
                              <p:par>
                                <p:cTn id="23" presetID="22" presetClass="entr" presetSubtype="2" fill="hold" nodeType="withEffect">
                                  <p:stCondLst>
                                    <p:cond delay="3000"/>
                                  </p:stCondLst>
                                  <p:childTnLst>
                                    <p:set>
                                      <p:cBhvr>
                                        <p:cTn id="24" dur="1" fill="hold">
                                          <p:stCondLst>
                                            <p:cond delay="0"/>
                                          </p:stCondLst>
                                        </p:cTn>
                                        <p:tgtEl>
                                          <p:spTgt spid="15"/>
                                        </p:tgtEl>
                                        <p:attrNameLst>
                                          <p:attrName>style.visibility</p:attrName>
                                        </p:attrNameLst>
                                      </p:cBhvr>
                                      <p:to>
                                        <p:strVal val="visible"/>
                                      </p:to>
                                    </p:set>
                                    <p:animEffect transition="in" filter="wipe(right)">
                                      <p:cBhvr>
                                        <p:cTn id="25" dur="1000"/>
                                        <p:tgtEl>
                                          <p:spTgt spid="15"/>
                                        </p:tgtEl>
                                      </p:cBhvr>
                                    </p:animEffect>
                                  </p:childTnLst>
                                </p:cTn>
                              </p:par>
                              <p:par>
                                <p:cTn id="26" presetID="22" presetClass="entr" presetSubtype="8" fill="hold" nodeType="withEffect">
                                  <p:stCondLst>
                                    <p:cond delay="25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1000"/>
                                        <p:tgtEl>
                                          <p:spTgt spid="16"/>
                                        </p:tgtEl>
                                      </p:cBhvr>
                                    </p:animEffect>
                                  </p:childTnLst>
                                </p:cTn>
                              </p:par>
                              <p:par>
                                <p:cTn id="29" presetID="53" presetClass="entr" presetSubtype="16"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 calcmode="lin" valueType="num">
                                      <p:cBhvr>
                                        <p:cTn id="31" dur="500" fill="hold"/>
                                        <p:tgtEl>
                                          <p:spTgt spid="1028"/>
                                        </p:tgtEl>
                                        <p:attrNameLst>
                                          <p:attrName>ppt_w</p:attrName>
                                        </p:attrNameLst>
                                      </p:cBhvr>
                                      <p:tavLst>
                                        <p:tav tm="0">
                                          <p:val>
                                            <p:fltVal val="0"/>
                                          </p:val>
                                        </p:tav>
                                        <p:tav tm="100000">
                                          <p:val>
                                            <p:strVal val="#ppt_w"/>
                                          </p:val>
                                        </p:tav>
                                      </p:tavLst>
                                    </p:anim>
                                    <p:anim calcmode="lin" valueType="num">
                                      <p:cBhvr>
                                        <p:cTn id="32" dur="500" fill="hold"/>
                                        <p:tgtEl>
                                          <p:spTgt spid="1028"/>
                                        </p:tgtEl>
                                        <p:attrNameLst>
                                          <p:attrName>ppt_h</p:attrName>
                                        </p:attrNameLst>
                                      </p:cBhvr>
                                      <p:tavLst>
                                        <p:tav tm="0">
                                          <p:val>
                                            <p:fltVal val="0"/>
                                          </p:val>
                                        </p:tav>
                                        <p:tav tm="100000">
                                          <p:val>
                                            <p:strVal val="#ppt_h"/>
                                          </p:val>
                                        </p:tav>
                                      </p:tavLst>
                                    </p:anim>
                                    <p:animEffect transition="in" filter="fade">
                                      <p:cBhvr>
                                        <p:cTn id="33" dur="500"/>
                                        <p:tgtEl>
                                          <p:spTgt spid="1028"/>
                                        </p:tgtEl>
                                      </p:cBhvr>
                                    </p:animEffect>
                                  </p:childTnLst>
                                </p:cTn>
                              </p:par>
                              <p:par>
                                <p:cTn id="34" presetID="53" presetClass="entr" presetSubtype="16"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anim calcmode="lin" valueType="num">
                                      <p:cBhvr>
                                        <p:cTn id="36" dur="500" fill="hold"/>
                                        <p:tgtEl>
                                          <p:spTgt spid="1026"/>
                                        </p:tgtEl>
                                        <p:attrNameLst>
                                          <p:attrName>ppt_w</p:attrName>
                                        </p:attrNameLst>
                                      </p:cBhvr>
                                      <p:tavLst>
                                        <p:tav tm="0">
                                          <p:val>
                                            <p:fltVal val="0"/>
                                          </p:val>
                                        </p:tav>
                                        <p:tav tm="100000">
                                          <p:val>
                                            <p:strVal val="#ppt_w"/>
                                          </p:val>
                                        </p:tav>
                                      </p:tavLst>
                                    </p:anim>
                                    <p:anim calcmode="lin" valueType="num">
                                      <p:cBhvr>
                                        <p:cTn id="37" dur="500" fill="hold"/>
                                        <p:tgtEl>
                                          <p:spTgt spid="1026"/>
                                        </p:tgtEl>
                                        <p:attrNameLst>
                                          <p:attrName>ppt_h</p:attrName>
                                        </p:attrNameLst>
                                      </p:cBhvr>
                                      <p:tavLst>
                                        <p:tav tm="0">
                                          <p:val>
                                            <p:fltVal val="0"/>
                                          </p:val>
                                        </p:tav>
                                        <p:tav tm="100000">
                                          <p:val>
                                            <p:strVal val="#ppt_h"/>
                                          </p:val>
                                        </p:tav>
                                      </p:tavLst>
                                    </p:anim>
                                    <p:animEffect transition="in" filter="fade">
                                      <p:cBhvr>
                                        <p:cTn id="38" dur="500"/>
                                        <p:tgtEl>
                                          <p:spTgt spid="1026"/>
                                        </p:tgtEl>
                                      </p:cBhvr>
                                    </p:animEffect>
                                  </p:childTnLst>
                                </p:cTn>
                              </p:par>
                              <p:par>
                                <p:cTn id="39" presetID="47"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750"/>
                                        <p:tgtEl>
                                          <p:spTgt spid="2"/>
                                        </p:tgtEl>
                                      </p:cBhvr>
                                    </p:animEffect>
                                    <p:anim calcmode="lin" valueType="num">
                                      <p:cBhvr>
                                        <p:cTn id="42" dur="750" fill="hold"/>
                                        <p:tgtEl>
                                          <p:spTgt spid="2"/>
                                        </p:tgtEl>
                                        <p:attrNameLst>
                                          <p:attrName>ppt_x</p:attrName>
                                        </p:attrNameLst>
                                      </p:cBhvr>
                                      <p:tavLst>
                                        <p:tav tm="0">
                                          <p:val>
                                            <p:strVal val="#ppt_x"/>
                                          </p:val>
                                        </p:tav>
                                        <p:tav tm="100000">
                                          <p:val>
                                            <p:strVal val="#ppt_x"/>
                                          </p:val>
                                        </p:tav>
                                      </p:tavLst>
                                    </p:anim>
                                    <p:anim calcmode="lin" valueType="num">
                                      <p:cBhvr>
                                        <p:cTn id="43" dur="750" fill="hold"/>
                                        <p:tgtEl>
                                          <p:spTgt spid="2"/>
                                        </p:tgtEl>
                                        <p:attrNameLst>
                                          <p:attrName>ppt_y</p:attrName>
                                        </p:attrNameLst>
                                      </p:cBhvr>
                                      <p:tavLst>
                                        <p:tav tm="0">
                                          <p:val>
                                            <p:strVal val="#ppt_y-.1"/>
                                          </p:val>
                                        </p:tav>
                                        <p:tav tm="100000">
                                          <p:val>
                                            <p:strVal val="#ppt_y"/>
                                          </p:val>
                                        </p:tav>
                                      </p:tavLst>
                                    </p:anim>
                                  </p:childTnLst>
                                </p:cTn>
                              </p:par>
                              <p:par>
                                <p:cTn id="44" presetID="53" presetClass="entr" presetSubtype="16" fill="hold" grpId="0" nodeType="withEffect">
                                  <p:stCondLst>
                                    <p:cond delay="250"/>
                                  </p:stCondLst>
                                  <p:childTnLst>
                                    <p:set>
                                      <p:cBhvr>
                                        <p:cTn id="45" dur="1" fill="hold">
                                          <p:stCondLst>
                                            <p:cond delay="0"/>
                                          </p:stCondLst>
                                        </p:cTn>
                                        <p:tgtEl>
                                          <p:spTgt spid="3">
                                            <p:txEl>
                                              <p:pRg st="0" end="0"/>
                                            </p:txEl>
                                          </p:spTgt>
                                        </p:tgtEl>
                                        <p:attrNameLst>
                                          <p:attrName>style.visibility</p:attrName>
                                        </p:attrNameLst>
                                      </p:cBhvr>
                                      <p:to>
                                        <p:strVal val="visible"/>
                                      </p:to>
                                    </p:set>
                                    <p:anim calcmode="lin" valueType="num">
                                      <p:cBhvr>
                                        <p:cTn id="46"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48" dur="1000"/>
                                        <p:tgtEl>
                                          <p:spTgt spid="3">
                                            <p:txEl>
                                              <p:pRg st="0" end="0"/>
                                            </p:txEl>
                                          </p:spTgt>
                                        </p:tgtEl>
                                      </p:cBhvr>
                                    </p:animEffect>
                                  </p:childTnLst>
                                </p:cTn>
                              </p:par>
                              <p:par>
                                <p:cTn id="49" presetID="53" presetClass="entr" presetSubtype="16" fill="hold" grpId="0" nodeType="withEffect">
                                  <p:stCondLst>
                                    <p:cond delay="250"/>
                                  </p:stCondLst>
                                  <p:childTnLst>
                                    <p:set>
                                      <p:cBhvr>
                                        <p:cTn id="50" dur="1" fill="hold">
                                          <p:stCondLst>
                                            <p:cond delay="0"/>
                                          </p:stCondLst>
                                        </p:cTn>
                                        <p:tgtEl>
                                          <p:spTgt spid="3">
                                            <p:txEl>
                                              <p:pRg st="1" end="1"/>
                                            </p:txEl>
                                          </p:spTgt>
                                        </p:tgtEl>
                                        <p:attrNameLst>
                                          <p:attrName>style.visibility</p:attrName>
                                        </p:attrNameLst>
                                      </p:cBhvr>
                                      <p:to>
                                        <p:strVal val="visible"/>
                                      </p:to>
                                    </p:set>
                                    <p:anim calcmode="lin" valueType="num">
                                      <p:cBhvr>
                                        <p:cTn id="5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53" dur="1000"/>
                                        <p:tgtEl>
                                          <p:spTgt spid="3">
                                            <p:txEl>
                                              <p:pRg st="1" end="1"/>
                                            </p:txEl>
                                          </p:spTgt>
                                        </p:tgtEl>
                                      </p:cBhvr>
                                    </p:animEffect>
                                  </p:childTnLst>
                                </p:cTn>
                              </p:par>
                              <p:par>
                                <p:cTn id="54" presetID="53" presetClass="entr" presetSubtype="16" fill="hold" grpId="0" nodeType="withEffect">
                                  <p:stCondLst>
                                    <p:cond delay="250"/>
                                  </p:stCondLst>
                                  <p:childTnLst>
                                    <p:set>
                                      <p:cBhvr>
                                        <p:cTn id="55" dur="1" fill="hold">
                                          <p:stCondLst>
                                            <p:cond delay="0"/>
                                          </p:stCondLst>
                                        </p:cTn>
                                        <p:tgtEl>
                                          <p:spTgt spid="3">
                                            <p:txEl>
                                              <p:pRg st="2" end="2"/>
                                            </p:txEl>
                                          </p:spTgt>
                                        </p:tgtEl>
                                        <p:attrNameLst>
                                          <p:attrName>style.visibility</p:attrName>
                                        </p:attrNameLst>
                                      </p:cBhvr>
                                      <p:to>
                                        <p:strVal val="visible"/>
                                      </p:to>
                                    </p:set>
                                    <p:anim calcmode="lin" valueType="num">
                                      <p:cBhvr>
                                        <p:cTn id="5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5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aveikslėlis 10">
            <a:extLst>
              <a:ext uri="{FF2B5EF4-FFF2-40B4-BE49-F238E27FC236}">
                <a16:creationId xmlns:a16="http://schemas.microsoft.com/office/drawing/2014/main" id="{B0760BA2-24E6-5AFA-568A-0CDBD623D15D}"/>
              </a:ext>
            </a:extLst>
          </p:cNvPr>
          <p:cNvPicPr>
            <a:picLocks noChangeAspect="1"/>
          </p:cNvPicPr>
          <p:nvPr/>
        </p:nvPicPr>
        <p:blipFill>
          <a:blip r:embed="rId3"/>
          <a:stretch>
            <a:fillRect/>
          </a:stretch>
        </p:blipFill>
        <p:spPr>
          <a:xfrm>
            <a:off x="6195317" y="192839"/>
            <a:ext cx="5750103" cy="6371955"/>
          </a:xfrm>
          <a:prstGeom prst="rect">
            <a:avLst/>
          </a:prstGeom>
          <a:effectLst>
            <a:glow rad="127000">
              <a:srgbClr val="E528B4"/>
            </a:glow>
          </a:effectLst>
        </p:spPr>
      </p:pic>
      <p:sp>
        <p:nvSpPr>
          <p:cNvPr id="13" name="Pavadinimas 12">
            <a:extLst>
              <a:ext uri="{FF2B5EF4-FFF2-40B4-BE49-F238E27FC236}">
                <a16:creationId xmlns:a16="http://schemas.microsoft.com/office/drawing/2014/main" id="{4845EF4C-5C9A-187D-B7F2-CD0A722E53BF}"/>
              </a:ext>
            </a:extLst>
          </p:cNvPr>
          <p:cNvSpPr>
            <a:spLocks noGrp="1"/>
          </p:cNvSpPr>
          <p:nvPr>
            <p:ph type="title"/>
          </p:nvPr>
        </p:nvSpPr>
        <p:spPr>
          <a:xfrm>
            <a:off x="0" y="1826430"/>
            <a:ext cx="6164494" cy="2552736"/>
          </a:xfrm>
        </p:spPr>
        <p:txBody>
          <a:bodyPr>
            <a:normAutofit/>
          </a:bodyPr>
          <a:lstStyle/>
          <a:p>
            <a:pPr algn="ctr"/>
            <a:r>
              <a:rPr lang="lt-LT" sz="80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Programinis tekstas:</a:t>
            </a:r>
          </a:p>
        </p:txBody>
      </p:sp>
    </p:spTree>
    <p:extLst>
      <p:ext uri="{BB962C8B-B14F-4D97-AF65-F5344CB8AC3E}">
        <p14:creationId xmlns:p14="http://schemas.microsoft.com/office/powerpoint/2010/main" val="348292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25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veikslėlis 4">
            <a:extLst>
              <a:ext uri="{FF2B5EF4-FFF2-40B4-BE49-F238E27FC236}">
                <a16:creationId xmlns:a16="http://schemas.microsoft.com/office/drawing/2014/main" id="{E930E9E8-EBDD-BB53-F2FE-9CAC548E9963}"/>
              </a:ext>
            </a:extLst>
          </p:cNvPr>
          <p:cNvPicPr>
            <a:picLocks noChangeAspect="1"/>
          </p:cNvPicPr>
          <p:nvPr/>
        </p:nvPicPr>
        <p:blipFill>
          <a:blip r:embed="rId3"/>
          <a:stretch>
            <a:fillRect/>
          </a:stretch>
        </p:blipFill>
        <p:spPr>
          <a:xfrm>
            <a:off x="390418" y="561975"/>
            <a:ext cx="5166393" cy="5734050"/>
          </a:xfrm>
          <a:prstGeom prst="rect">
            <a:avLst/>
          </a:prstGeom>
          <a:effectLst>
            <a:glow rad="127000">
              <a:srgbClr val="E528B4"/>
            </a:glow>
          </a:effectLst>
        </p:spPr>
      </p:pic>
      <p:pic>
        <p:nvPicPr>
          <p:cNvPr id="7" name="Paveikslėlis 6">
            <a:extLst>
              <a:ext uri="{FF2B5EF4-FFF2-40B4-BE49-F238E27FC236}">
                <a16:creationId xmlns:a16="http://schemas.microsoft.com/office/drawing/2014/main" id="{29823EDE-38CC-A502-64A5-6527A6F7E686}"/>
              </a:ext>
            </a:extLst>
          </p:cNvPr>
          <p:cNvPicPr>
            <a:picLocks noChangeAspect="1"/>
          </p:cNvPicPr>
          <p:nvPr/>
        </p:nvPicPr>
        <p:blipFill>
          <a:blip r:embed="rId4"/>
          <a:stretch>
            <a:fillRect/>
          </a:stretch>
        </p:blipFill>
        <p:spPr>
          <a:xfrm>
            <a:off x="5866721" y="750014"/>
            <a:ext cx="5934861" cy="4982966"/>
          </a:xfrm>
          <a:prstGeom prst="rect">
            <a:avLst/>
          </a:prstGeom>
          <a:effectLst>
            <a:glow rad="127000">
              <a:srgbClr val="E528B4"/>
            </a:glow>
          </a:effectLst>
        </p:spPr>
      </p:pic>
    </p:spTree>
    <p:extLst>
      <p:ext uri="{BB962C8B-B14F-4D97-AF65-F5344CB8AC3E}">
        <p14:creationId xmlns:p14="http://schemas.microsoft.com/office/powerpoint/2010/main" val="6702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Effect transition="in" filter="fade">
                                      <p:cBhvr>
                                        <p:cTn id="9" dur="1250"/>
                                        <p:tgtEl>
                                          <p:spTgt spid="5"/>
                                        </p:tgtEl>
                                      </p:cBhvr>
                                    </p:animEffect>
                                  </p:childTnLst>
                                </p:cTn>
                              </p:par>
                              <p:par>
                                <p:cTn id="10" presetID="53" presetClass="entr" presetSubtype="16"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1250" fill="hold"/>
                                        <p:tgtEl>
                                          <p:spTgt spid="7"/>
                                        </p:tgtEl>
                                        <p:attrNameLst>
                                          <p:attrName>ppt_w</p:attrName>
                                        </p:attrNameLst>
                                      </p:cBhvr>
                                      <p:tavLst>
                                        <p:tav tm="0">
                                          <p:val>
                                            <p:fltVal val="0"/>
                                          </p:val>
                                        </p:tav>
                                        <p:tav tm="100000">
                                          <p:val>
                                            <p:strVal val="#ppt_w"/>
                                          </p:val>
                                        </p:tav>
                                      </p:tavLst>
                                    </p:anim>
                                    <p:anim calcmode="lin" valueType="num">
                                      <p:cBhvr>
                                        <p:cTn id="13" dur="1250" fill="hold"/>
                                        <p:tgtEl>
                                          <p:spTgt spid="7"/>
                                        </p:tgtEl>
                                        <p:attrNameLst>
                                          <p:attrName>ppt_h</p:attrName>
                                        </p:attrNameLst>
                                      </p:cBhvr>
                                      <p:tavLst>
                                        <p:tav tm="0">
                                          <p:val>
                                            <p:fltVal val="0"/>
                                          </p:val>
                                        </p:tav>
                                        <p:tav tm="100000">
                                          <p:val>
                                            <p:strVal val="#ppt_h"/>
                                          </p:val>
                                        </p:tav>
                                      </p:tavLst>
                                    </p:anim>
                                    <p:animEffect transition="in" filter="fade">
                                      <p:cBhvr>
                                        <p:cTn id="14"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aveikslėlis 8">
            <a:extLst>
              <a:ext uri="{FF2B5EF4-FFF2-40B4-BE49-F238E27FC236}">
                <a16:creationId xmlns:a16="http://schemas.microsoft.com/office/drawing/2014/main" id="{FEEAFBC6-7D0F-FFF0-6DB2-DED26D86C5BE}"/>
              </a:ext>
            </a:extLst>
          </p:cNvPr>
          <p:cNvPicPr>
            <a:picLocks noChangeAspect="1"/>
          </p:cNvPicPr>
          <p:nvPr/>
        </p:nvPicPr>
        <p:blipFill>
          <a:blip r:embed="rId3"/>
          <a:stretch>
            <a:fillRect/>
          </a:stretch>
        </p:blipFill>
        <p:spPr>
          <a:xfrm>
            <a:off x="768822" y="1941149"/>
            <a:ext cx="8450441" cy="4434633"/>
          </a:xfrm>
          <a:prstGeom prst="rect">
            <a:avLst/>
          </a:prstGeom>
          <a:effectLst>
            <a:glow rad="317500">
              <a:srgbClr val="E528B4">
                <a:alpha val="85000"/>
              </a:srgbClr>
            </a:glow>
          </a:effectLst>
        </p:spPr>
      </p:pic>
      <p:sp>
        <p:nvSpPr>
          <p:cNvPr id="4" name="Pavadinimas 1">
            <a:extLst>
              <a:ext uri="{FF2B5EF4-FFF2-40B4-BE49-F238E27FC236}">
                <a16:creationId xmlns:a16="http://schemas.microsoft.com/office/drawing/2014/main" id="{13C3BC78-8192-7A11-B558-EA70CB1E45B8}"/>
              </a:ext>
            </a:extLst>
          </p:cNvPr>
          <p:cNvSpPr>
            <a:spLocks noGrp="1"/>
          </p:cNvSpPr>
          <p:nvPr>
            <p:ph type="title"/>
          </p:nvPr>
        </p:nvSpPr>
        <p:spPr>
          <a:xfrm>
            <a:off x="540250" y="0"/>
            <a:ext cx="10031858" cy="1848306"/>
          </a:xfrm>
        </p:spPr>
        <p:txBody>
          <a:bodyPr>
            <a:noAutofit/>
          </a:bodyPr>
          <a:lstStyle/>
          <a:p>
            <a:r>
              <a:rPr lang="lt-LT" sz="11500" b="1" dirty="0">
                <a:ln w="38100">
                  <a:solidFill>
                    <a:srgbClr val="E528B4"/>
                  </a:solidFill>
                </a:ln>
                <a:solidFill>
                  <a:schemeClr val="bg1"/>
                </a:solidFill>
                <a:effectLst>
                  <a:glow rad="63500">
                    <a:srgbClr val="E528B4">
                      <a:alpha val="40000"/>
                    </a:srgbClr>
                  </a:glow>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Darbo eiga:</a:t>
            </a:r>
          </a:p>
        </p:txBody>
      </p:sp>
    </p:spTree>
    <p:extLst>
      <p:ext uri="{BB962C8B-B14F-4D97-AF65-F5344CB8AC3E}">
        <p14:creationId xmlns:p14="http://schemas.microsoft.com/office/powerpoint/2010/main" val="16615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1250" fill="hold"/>
                                        <p:tgtEl>
                                          <p:spTgt spid="9"/>
                                        </p:tgtEl>
                                        <p:attrNameLst>
                                          <p:attrName>ppt_w</p:attrName>
                                        </p:attrNameLst>
                                      </p:cBhvr>
                                      <p:tavLst>
                                        <p:tav tm="0">
                                          <p:val>
                                            <p:fltVal val="0"/>
                                          </p:val>
                                        </p:tav>
                                        <p:tav tm="100000">
                                          <p:val>
                                            <p:strVal val="#ppt_w"/>
                                          </p:val>
                                        </p:tav>
                                      </p:tavLst>
                                    </p:anim>
                                    <p:anim calcmode="lin" valueType="num">
                                      <p:cBhvr>
                                        <p:cTn id="13" dur="1250" fill="hold"/>
                                        <p:tgtEl>
                                          <p:spTgt spid="9"/>
                                        </p:tgtEl>
                                        <p:attrNameLst>
                                          <p:attrName>ppt_h</p:attrName>
                                        </p:attrNameLst>
                                      </p:cBhvr>
                                      <p:tavLst>
                                        <p:tav tm="0">
                                          <p:val>
                                            <p:fltVal val="0"/>
                                          </p:val>
                                        </p:tav>
                                        <p:tav tm="100000">
                                          <p:val>
                                            <p:strVal val="#ppt_h"/>
                                          </p:val>
                                        </p:tav>
                                      </p:tavLst>
                                    </p:anim>
                                    <p:animEffect transition="in" filter="fade">
                                      <p:cBhvr>
                                        <p:cTn id="14"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veikslėlis 4">
            <a:extLst>
              <a:ext uri="{FF2B5EF4-FFF2-40B4-BE49-F238E27FC236}">
                <a16:creationId xmlns:a16="http://schemas.microsoft.com/office/drawing/2014/main" id="{D2E55568-B34D-2679-8DB8-31D0BBE1FE0B}"/>
              </a:ext>
            </a:extLst>
          </p:cNvPr>
          <p:cNvPicPr>
            <a:picLocks noChangeAspect="1"/>
          </p:cNvPicPr>
          <p:nvPr/>
        </p:nvPicPr>
        <p:blipFill rotWithShape="1">
          <a:blip r:embed="rId3"/>
          <a:srcRect t="4967" b="32684"/>
          <a:stretch/>
        </p:blipFill>
        <p:spPr>
          <a:xfrm>
            <a:off x="447224" y="311500"/>
            <a:ext cx="6590573" cy="3057138"/>
          </a:xfrm>
          <a:prstGeom prst="rect">
            <a:avLst/>
          </a:prstGeom>
          <a:effectLst>
            <a:glow rad="317500">
              <a:srgbClr val="E528B4">
                <a:alpha val="85000"/>
              </a:srgbClr>
            </a:glow>
          </a:effectLst>
        </p:spPr>
      </p:pic>
      <p:pic>
        <p:nvPicPr>
          <p:cNvPr id="7" name="Paveikslėlis 6">
            <a:extLst>
              <a:ext uri="{FF2B5EF4-FFF2-40B4-BE49-F238E27FC236}">
                <a16:creationId xmlns:a16="http://schemas.microsoft.com/office/drawing/2014/main" id="{B32EFFC2-8B2D-50D0-7D08-0E05AB672FB5}"/>
              </a:ext>
            </a:extLst>
          </p:cNvPr>
          <p:cNvPicPr>
            <a:picLocks noChangeAspect="1"/>
          </p:cNvPicPr>
          <p:nvPr/>
        </p:nvPicPr>
        <p:blipFill>
          <a:blip r:embed="rId4"/>
          <a:stretch>
            <a:fillRect/>
          </a:stretch>
        </p:blipFill>
        <p:spPr>
          <a:xfrm>
            <a:off x="3188690" y="3830270"/>
            <a:ext cx="8588820" cy="2716230"/>
          </a:xfrm>
          <a:prstGeom prst="rect">
            <a:avLst/>
          </a:prstGeom>
          <a:effectLst>
            <a:glow rad="317500">
              <a:srgbClr val="E528B4">
                <a:alpha val="85000"/>
              </a:srgbClr>
            </a:glow>
          </a:effectLst>
        </p:spPr>
      </p:pic>
      <p:sp>
        <p:nvSpPr>
          <p:cNvPr id="8" name="Turinio vietos rezervavimo ženklas 2">
            <a:extLst>
              <a:ext uri="{FF2B5EF4-FFF2-40B4-BE49-F238E27FC236}">
                <a16:creationId xmlns:a16="http://schemas.microsoft.com/office/drawing/2014/main" id="{1D1D5327-79BC-846A-CB2A-6160642324D2}"/>
              </a:ext>
            </a:extLst>
          </p:cNvPr>
          <p:cNvSpPr>
            <a:spLocks noGrp="1"/>
          </p:cNvSpPr>
          <p:nvPr>
            <p:ph idx="1"/>
          </p:nvPr>
        </p:nvSpPr>
        <p:spPr>
          <a:xfrm>
            <a:off x="7483100" y="1471838"/>
            <a:ext cx="4506842" cy="654270"/>
          </a:xfrm>
        </p:spPr>
        <p:txBody>
          <a:bodyPr>
            <a:normAutofit/>
          </a:bodyPr>
          <a:lstStyle/>
          <a:p>
            <a:pPr marL="0" indent="0">
              <a:buNone/>
            </a:pPr>
            <a:r>
              <a:rPr lang="lt-LT" sz="3200" b="1" dirty="0">
                <a:solidFill>
                  <a:srgbClr val="E528B4"/>
                </a:solidFill>
              </a:rPr>
              <a:t>Subėga norima spalva</a:t>
            </a:r>
          </a:p>
        </p:txBody>
      </p:sp>
    </p:spTree>
    <p:extLst>
      <p:ext uri="{BB962C8B-B14F-4D97-AF65-F5344CB8AC3E}">
        <p14:creationId xmlns:p14="http://schemas.microsoft.com/office/powerpoint/2010/main" val="16312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53" presetClass="entr" presetSubtype="16"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par>
                                <p:cTn id="15" presetID="2" presetClass="entr" presetSubtype="3" fill="hold" grpId="0" nodeType="withEffect">
                                  <p:stCondLst>
                                    <p:cond delay="125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12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8" dur="12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Office“ tema">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em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1947</TotalTime>
  <Words>350</Words>
  <Application>Microsoft Office PowerPoint</Application>
  <PresentationFormat>Plačiaekranė</PresentationFormat>
  <Paragraphs>44</Paragraphs>
  <Slides>14</Slides>
  <Notes>14</Notes>
  <HiddenSlides>0</HiddenSlides>
  <MMClips>0</MMClips>
  <ScaleCrop>false</ScaleCrop>
  <HeadingPairs>
    <vt:vector size="6" baseType="variant">
      <vt:variant>
        <vt:lpstr>Naudojami šriftai</vt:lpstr>
      </vt:variant>
      <vt:variant>
        <vt:i4>4</vt:i4>
      </vt:variant>
      <vt:variant>
        <vt:lpstr>Tema</vt:lpstr>
      </vt:variant>
      <vt:variant>
        <vt:i4>1</vt:i4>
      </vt:variant>
      <vt:variant>
        <vt:lpstr>Skaidrių pavadinimai</vt:lpstr>
      </vt:variant>
      <vt:variant>
        <vt:i4>14</vt:i4>
      </vt:variant>
    </vt:vector>
  </HeadingPairs>
  <TitlesOfParts>
    <vt:vector size="19" baseType="lpstr">
      <vt:lpstr>ADLaM Display</vt:lpstr>
      <vt:lpstr>Aptos</vt:lpstr>
      <vt:lpstr>Aptos Display</vt:lpstr>
      <vt:lpstr>Arial</vt:lpstr>
      <vt:lpstr>Office Theme</vt:lpstr>
      <vt:lpstr>Projektinis darbas „LED juosta“</vt:lpstr>
      <vt:lpstr>ARGB LED diodų svarba:</vt:lpstr>
      <vt:lpstr>„PowerPoint“ pateiktis</vt:lpstr>
      <vt:lpstr>Darbo tikslas:</vt:lpstr>
      <vt:lpstr>Darbo priemonės:</vt:lpstr>
      <vt:lpstr>Programinis tekstas:</vt:lpstr>
      <vt:lpstr>„PowerPoint“ pateiktis</vt:lpstr>
      <vt:lpstr>Darbo eiga:</vt:lpstr>
      <vt:lpstr>„PowerPoint“ pateiktis</vt:lpstr>
      <vt:lpstr>„PowerPoint“ pateiktis</vt:lpstr>
      <vt:lpstr>„PowerPoint“ pateiktis</vt:lpstr>
      <vt:lpstr>„PowerPoint“ pateiktis</vt:lpstr>
      <vt:lpstr>Išvados:</vt:lpstr>
      <vt:lpstr>Informaciniai šaltiniai: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Ieva Lupeikyte</dc:creator>
  <cp:lastModifiedBy>Ieva Lupeikyte</cp:lastModifiedBy>
  <cp:revision>22</cp:revision>
  <cp:lastPrinted>2024-06-19T19:49:53Z</cp:lastPrinted>
  <dcterms:created xsi:type="dcterms:W3CDTF">2024-06-02T08:24:07Z</dcterms:created>
  <dcterms:modified xsi:type="dcterms:W3CDTF">2024-06-19T21:56:34Z</dcterms:modified>
</cp:coreProperties>
</file>