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스프링 개발 환경을 구축하겠습니다.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먼저 JDK를 설치하겠습니다.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오라클 DB 설치 및 환경 설정을 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STS  설치 및 설정을 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스프링 프로젝트 생성 및 설정을 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WAS를 설정을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a4ed9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7a4ed9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개발환경은 다음과 같이 구성할 예정입니다.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먼저, 스프링은 자바 언어로 구성되어 있으므로, JDK 설치가 필요합니다. JDK 버전 11은 Tomcat 9.0과 Spring 5.0에 호환됩니다.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데이터베이스(DB)는 Oracle 11g XE 버전으로 사용하겠습니다. 실습용 버전이기 때문에 가볍게 사용할 수 있습니다. 편리한 DB 사용을 위해 SQL Developer를 사용하겠습니다.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WAS(Web Application Server)는 Apache Tomcat 9.0 버전을 사용하겠습니다.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설치 및 설정이 되어 있지 않다면,  [웹 개발을 위한 JSP &amp; Servlet - 4강 웹 개발 환경 구성]을 참조해 주세요.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STS(Spring Tool Suite)는 스프링 프레임워크 기반 애플리케이션 개발 및 관리를 도와주는 통합개발환경(IDE)입니다. STS는 이클립스(Eclipse)를 기반으로 개발되었기 때문에, 이클립스 사용자분들은 쉽게 적응하실 수 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스프링 버전은 5.x 버전으로 사용하겠습니다. 1강의 스프링 버전별 역사에서 배운 것처럼, 웹 개발에 필요한 기능은 5 버전으로 충분히 가능합니다.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3b12a3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3b12a3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지금부터 필요한 환경을 구성해보겠습니다.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STS3는 Spring Legacy Project를 제공하며, STS4는 Spring Boot 기능만 제공합니다.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JDK, WAS, Spring 프로젝트 설정을 진행하였습니다.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스프링 프로젝트 구조에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02. 스프링 개발 환경 구축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JDK 설치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오라클 DB 설치 및 환경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STS(Spring Tool Suite) 설치 및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프로젝트 생성 및 설정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WAS 설정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JDK Version 11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Tomcat 9.0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Oracle DataBase 11g XE + SQL Developer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STS(Spring Tool Suite) 3.9.18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Spring 5.x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실습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STS3는 Spring Legacy Project를 제공하며, STS4는 Spring Boot 기능만 제공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JDK, WAS, Spring 프로젝트 설정을 진행</a:t>
            </a:r>
            <a:endParaRPr sz="16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