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c484e4de8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c484e4de8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이번 시간에는 </a:t>
            </a:r>
            <a:r>
              <a:rPr lang="ko">
                <a:solidFill>
                  <a:schemeClr val="dk1"/>
                </a:solidFill>
              </a:rPr>
              <a:t>스프링 MVC 프로젝트를 살펴보면서 각 코드 및 파일에 대해 알아보겠습니다. 또한, 실습에 필요한 설정들도 추가하겠습니다.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b6675afe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b6675afe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학습 목표는 다음과 같습니다.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이전 챕터에서 생성한 스프링 MVC 프로젝트 구조에 대해 알아보겠습니다.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메이븐에 대해 알아보겠습니다.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pom.xml 기본 설정을 진행하겠습니다.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web.xml 설정을 진행하겠습니다.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77a4ed90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77a4ed90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Spring MVC 프로젝트는 MVC(Model-View-Controller) 설계 패턴을 사용한 웹 애플리케이션입니다. Spring MVC는 Java로 웹 애플리케이션을 개발하는 데 널리 사용되는 프레임워크입니다. 이는 웹 애플리케이션 개발에 필요한 기능 및 역할을</a:t>
            </a:r>
            <a:r>
              <a:rPr lang="ko"/>
              <a:t> 여러 구성 요소로 분리하여</a:t>
            </a:r>
            <a:r>
              <a:rPr lang="ko"/>
              <a:t> 구축하는 구조화된 방법을 제공합니다.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STS를 실행하여 프로젝트를 확인해보겠습니다.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2143324e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2143324e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이번 챕터 마무리를 위해 학습 정리를 하겠습니다.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메이븐(Maven)은 프로젝트를 빌드하고 관리하는 도구입니다.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pom.xml의 Dependencies 설정을 통해 프로젝트에 필요한 라이브러리를 설정합니다.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web.xml은 WAS가 참조하는 웹 애플리케이션 정보를 설정합니다.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root-context.xml은 Service, Repository, DB 등 비지니스로직과 관련된 bean 객체를 설정합니다.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servlet-context.xml은 Servlet에서 발생되는 요청에 관련된 bean 객체를 설정합니다.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스프링 3.0 이후로 xml 이용한 설정 방식 대신 Java Configuration 설정 방식을 사용 가능합니다.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다음 챕터에서는 스프링 MVC 개념 및 구성에 대해 알아보겠습니다.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 1">
  <p:cSld name="TITLE_ONLY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8" name="Google Shape;68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 2">
  <p:cSld name="TITLE_ONLY_2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471900" y="776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Chapter 03. 스프링 MVC 프로젝트 이해</a:t>
            </a:r>
            <a:endParaRPr/>
          </a:p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학습 목표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471900" y="776075"/>
            <a:ext cx="8222100" cy="39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스프링 MVC 프로젝트 구조 설명</a:t>
            </a:r>
            <a:endParaRPr sz="1600"/>
          </a:p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메이븐(Maven)에 대한 이해</a:t>
            </a:r>
            <a:endParaRPr sz="1600"/>
          </a:p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pom.xml 기본 설정</a:t>
            </a:r>
            <a:endParaRPr sz="1600"/>
          </a:p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web.xml 설정</a:t>
            </a:r>
            <a:endParaRPr sz="1600"/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구조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71900" y="776075"/>
            <a:ext cx="8222100" cy="39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스프링 MVC 프로젝트</a:t>
            </a:r>
            <a:endParaRPr sz="1600"/>
          </a:p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학습 정리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471900" y="776075"/>
            <a:ext cx="8222100" cy="39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메이븐(Maven)은 프로젝트를 빌드하고 관리하는 도구</a:t>
            </a:r>
            <a:endParaRPr sz="1600"/>
          </a:p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pom.xml의 Dependencies 설정을 통해 프로젝트에 필요한 라이브러리를 설정</a:t>
            </a:r>
            <a:endParaRPr sz="1600"/>
          </a:p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web.xml은 WAS가 참조하는 웹 애플리케이션 정보를 설정</a:t>
            </a:r>
            <a:endParaRPr sz="1600"/>
          </a:p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root-context.xml은 Service, Repository, DB 등 비지니스로직과 관련된 bean 객체를 설정</a:t>
            </a:r>
            <a:endParaRPr sz="1600"/>
          </a:p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servlet-context.xml은 Servlet에서 발생되는 요청에 관련된 bean 객체를 설정</a:t>
            </a:r>
            <a:endParaRPr sz="1600"/>
          </a:p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스프링 3.0 이후로 xml 이용한 설정 방식 대신 Java Configuration 설정 방식을 사용 가능</a:t>
            </a:r>
            <a:endParaRPr sz="1600"/>
          </a:p>
        </p:txBody>
      </p:sp>
      <p:sp>
        <p:nvSpPr>
          <p:cNvPr id="100" name="Google Shape;100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