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Spring MVC 개념</a:t>
            </a:r>
            <a:r>
              <a:rPr lang="ko">
                <a:solidFill>
                  <a:schemeClr val="dk1"/>
                </a:solidFill>
              </a:rPr>
              <a:t> 및 구성을 </a:t>
            </a:r>
            <a:r>
              <a:rPr lang="ko">
                <a:solidFill>
                  <a:schemeClr val="dk1"/>
                </a:solidFill>
              </a:rPr>
              <a:t>알아보겠습니다.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이전의 웹 개발 모델에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역할에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구조에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 클래스에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Context 계층에 대해 알아보겠습니다.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1e386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1e386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구조를 이해하기 위해서는 자바 기반 웹 개발 모델인 Model 1과 Model 2에 대해 알고 있어야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1은 웹 개발 초창기 모델로 JSP만으로 View(화면구현 로직)와 Model(데이터처리 로직)을 모두 구현하는 방식입니다.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JSP로만 작성되었기 때문에 개발이 빠르고 쉽다는 장점이 있었지만, JSP 내에서 화면구현 코드(HTML)와 데이터처리 코드(Java)를 구분하기 어려운 단점이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2는 Model 1을 개선한 웹 개발 모델로 View는 JSP, Model은 Java, View와 Model을 연결해주는 Controller는 Servlet으로 구현하는 방식입니다. 일반적으로 MVC 패턴으로 불리는 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로직이 분리되어 있어 유지보수가 편하다는 장점이 있습니다. 다만, 클라이언트 Request URL에 맞는 Servlet 클래스를 개발자가 각각 작성해야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MVC는 Model 2의 단점을 개선한 방식으로 Request URL에 대한 매핑을 쉽고 간결하게 작성할 수 있습니다.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7a4ed9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7a4ed9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기반 웹 애플리케이션 개발을 시작하면, JSP/Servlet을 기본적으로 활용하게 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JSP/Servlet은 데이터 송수신을 HttpServletRequest, HttpServletResponse 객체를 활용합니다.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개발자는 이 Servlet API들(</a:t>
            </a:r>
            <a:r>
              <a:rPr lang="ko">
                <a:solidFill>
                  <a:schemeClr val="dk1"/>
                </a:solidFill>
              </a:rPr>
              <a:t>HttpServletRequest, HttpServletResponse)</a:t>
            </a:r>
            <a:r>
              <a:rPr lang="ko"/>
              <a:t>을 이용해서 경로에 대한 설정 및 데이터 전송 코드를 직접 컨트롤 해야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MVC는 Servlet/JSP를 스프링 내부에서 처리하여 개발자가 직접적으로 Servlet API를 컨트롤 하는 상황을 최소화합니다.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이를 통해, 개발자는 데이터 전송 코드 및 경로 설정 코드를 간결하게 작성할 수 있습니다. 또한, 스프링 MVC 틀에 맞게 개발해야 하기 때문에, 코드가 정형화됩니다.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구조를 통해 자세히 알아보겠습니다.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d1e386d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d1e386d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MVC는 front controller pattern을 통해 요청 정보를 처리합니다. 요청 처리 흐름은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1 - Client에서  Front Controller로 </a:t>
            </a:r>
            <a:r>
              <a:rPr lang="ko" u="sng"/>
              <a:t>요청(request) 도착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2 - Front Controller는 매칭되는 Controller로 </a:t>
            </a:r>
            <a:r>
              <a:rPr lang="ko" u="sng"/>
              <a:t>요청(request) 위임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3 - Controller에서 </a:t>
            </a:r>
            <a:r>
              <a:rPr lang="ko" u="sng"/>
              <a:t>요청(request) 처리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4 - Controller에서 </a:t>
            </a:r>
            <a:r>
              <a:rPr lang="ko" u="sng"/>
              <a:t>Model</a:t>
            </a:r>
            <a:r>
              <a:rPr lang="ko" u="sng"/>
              <a:t> 생성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5 - Controller에서 Front Controller로 </a:t>
            </a:r>
            <a:r>
              <a:rPr lang="ko" u="sng"/>
              <a:t>Model 전송 및 응답(response) 렌더링 위임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6 - Front Controller에서 Model을 통해 View Template </a:t>
            </a:r>
            <a:r>
              <a:rPr lang="ko" u="sng"/>
              <a:t>렌더링</a:t>
            </a:r>
            <a:r>
              <a:rPr lang="ko"/>
              <a:t>(구성)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7 - 렌더링된 페이지를 Front Controller로 </a:t>
            </a:r>
            <a:r>
              <a:rPr lang="ko" u="sng"/>
              <a:t>전송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8 - Front Controller에서 </a:t>
            </a:r>
            <a:r>
              <a:rPr lang="ko" u="sng"/>
              <a:t>응답(response) 전송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Front Controller는 Servlet Container에서 제어합니다. 개발자는 직접적으로 요청 및 응답을 제어하지 않아도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 Controller 역할을 하는 클래스는 DispatcherServlet 클래스입니다. 이 클래스는 Servlet 클래스를 상속받은 클래스로 요청 및 응답에 대한 중계자 역할을 수행합니다.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0a4c16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0a4c16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DispatcherServlet은 web.xml이나 Java Configuration(자바 설정)에서 설정되어 있습니다. Servlet Container가 web.xml 정보를 불러와서 DispatcherServlet 객체를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3강에서 생성한 프로젝트의 web.xml을 확인해보면 구성 및 초기화 정보를 확인할 수 있습니다.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&lt;servlet&gt; 태그를 보면 DispatcherServlet 클래스로 요청(request)을 처리하도록 설정되어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 설정 파일은 기본적으로 servlet-context.xml로 되어 있으며, 모든 url 패턴에 대해 처리하도록 설정되어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&lt;listener&gt; 태그에는 ContextLoaderListener 클래스를 listener-class로 지정하였습니다. </a:t>
            </a:r>
            <a:r>
              <a:rPr lang="ko">
                <a:solidFill>
                  <a:schemeClr val="dk1"/>
                </a:solidFill>
              </a:rPr>
              <a:t>ContextLoaderListener 클래스는 Spring Container 실행하고 종료하는 역할을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Spring Container가 실행될 때, root-context.xml 파일의 정보를 참고하여 실행됩니다.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1e386d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1e386d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Context는 애플리케이션의 정보를 갖고 있는 </a:t>
            </a:r>
            <a:r>
              <a:rPr lang="ko"/>
              <a:t>객체라고 할 수 있습니다.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스프링은 bean 형태로 객체를 관리하는데, 여러 계층의 context로 분리하여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먼저, Servlet Container가 관리하는 ServletContext가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ServletContext는 web.xml 정보를 바탕으로 DispatcherServlet과 ContextLoaderListener를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Container에서는 WebApplicationContext를 관리합니다.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WebApplicationContext는 Servlet </a:t>
            </a:r>
            <a:r>
              <a:rPr lang="ko">
                <a:solidFill>
                  <a:schemeClr val="dk1"/>
                </a:solidFill>
              </a:rPr>
              <a:t>WebApplicationContext와 Root WebApplicationContext가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Servlet WebApplicationContext는 Controller과 View에 관련된 객체들과 web과 관련된 bean 객체를 관리합니다. servlet-context.xml 파일이나 java configuration을 통해 필요한 객체를 설정합니다.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또한, DispatcherServlet에서 servlet-context.xml 파일을 참조합니다.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Root WebApplicationContext는 Business Logic과 Data Access 객체를 관리합니다. root-context.xml 파일이나 java configuration을 통해 필요한 객체를 설정합니다.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또한, ContextLoaderListener에서 root-context.xml 파일을 참조합니다.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구조를 바탕으로, 각 역할에 맞는 기능을 코드로 구현할 예정입니다.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자바 기반 웹 개발 모델 중 Model 2는 Model, View, Controller로 로직을 분리한 방식입니다.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스프링 MVC는 MVC 패턴을 개선한 방식으로 Request URL 매핑을 쉽고 간결하게 작성할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스프링 MVC는 Servlet API 개발자가 직접 컨트롤하는 상황을 최소화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스프링 MVC는 코드 간결화 및 정형화의 역할을 수행합니다.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Front Controller인 DispatcherServlet이 요청 및 응답에 대한 중계자 역할을 수행합니다.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ServletContext는 web.xml 정보를 바탕으로 DispatcherServlet과 ContextLoaderListener를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Servlet WebApplicationContext는 Controller과 View에 관련된 객체들과 web과 관련된 bean 객체를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Root WebApplicationContext는 Business Logic과 Data Access 객체를 관리합니다.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스프링 MVC의 Controller에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04. 스프링 MVC 개념 및 구성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이전의 웹 개발 모델 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역할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구조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DispatcherServlet 클래스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Context 계층</a:t>
            </a:r>
            <a:endParaRPr sz="16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이전의 웹 개발 모델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0950" y="77612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Model 1</a:t>
            </a: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Model 2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083875" y="1340050"/>
            <a:ext cx="11823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445138" y="145332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172800" y="1325300"/>
            <a:ext cx="1527300" cy="92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View + Model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(JSP)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714975" y="1266100"/>
            <a:ext cx="837550" cy="1044475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933188" y="145332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 rot="10800000">
            <a:off x="4933175" y="187177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 rot="10800000">
            <a:off x="2445138" y="187177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083875" y="3092650"/>
            <a:ext cx="11823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445138" y="328212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086575" y="2866300"/>
            <a:ext cx="837550" cy="1044475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457188" y="320592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 rot="10800000">
            <a:off x="6457175" y="347197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 rot="10800000">
            <a:off x="2445138" y="3471975"/>
            <a:ext cx="5487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224700" y="4223300"/>
            <a:ext cx="1252200" cy="79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(JSP)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233900" y="3015425"/>
            <a:ext cx="1252200" cy="79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(Servlet)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071725" y="3004200"/>
            <a:ext cx="1252200" cy="79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Model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(JAVA)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552184" y="3205925"/>
            <a:ext cx="3963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 rot="10800000">
            <a:off x="4552078" y="3471975"/>
            <a:ext cx="3963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>
            <a:off x="3672150" y="3950600"/>
            <a:ext cx="377700" cy="10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역할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코드 간결화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코드 정형화</a:t>
            </a:r>
            <a:endParaRPr sz="1600"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25" y="1146275"/>
            <a:ext cx="6424475" cy="37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MVC 구조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MVC에서 요청 처리 흐름</a:t>
            </a:r>
            <a:endParaRPr sz="16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16550" y="1862300"/>
            <a:ext cx="11823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 클래스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175" y="873550"/>
            <a:ext cx="4574936" cy="38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Context 계층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 프로젝트 전체 구조 </a:t>
            </a:r>
            <a:endParaRPr sz="1600"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9175"/>
            <a:ext cx="8826600" cy="284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자바 기반 웹 개발 모델 중 Model 2는 Model, View, Controller로 로직을 분리한 방식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MVC는 Request URL 매핑을 쉽고 간결하게 작성할 수 있음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MVC는 Servlet API 개발자가 직접 컨트롤하는 상황을 최소화 하였음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스프링 MVC는 코드 간결화 및 정형화의 역할을 수행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Front Controller인 DispatcherServlet이 요청 및 응답에 대한 중계자 역할을 수행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ServletContext는 web.xml 정보를 바탕으로 DispatcherServlet과 ContextLoaderListener를 관리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Servlet WebApplicationContext는 Controller과 View에 관련된 객체들과 web과 관련된 bean 객체를 관리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Root WebApplicationContext는 Business Logic과 Data Access 객체를 관리</a:t>
            </a:r>
            <a:endParaRPr sz="16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