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스프링 MVC Controller의 동작 원리 및 기본 기능에 대해 알아보겠습니다.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 동작 원리에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 어노테이션을 실습하겠습니다.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RequestMapping 어노테이션을 실습하겠습니다.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1e386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1e386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스프링의 Controller를 활용하려면, DispatcherServlet과 Controller 사이의 흐름을 알아야 합니다. 여기서는 Flow Diagram으로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1 - DispatcherServlet이 요청을 받습니다.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2 - DispatcherServlet은 적절한 Controller를 선택하는 작업을 HandlerMapping에 전달합니다. HandlerMapping은 들어오는 요청 URL에 매핑되는 Controller를 선택하고, Controller를 DispatcherServlet에 반환합니다.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3 - DispatcherServlet은 HandlerAdapter에게 Controller 실행 작업을 전달합니다.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4 - HandlerAdapter는 Controller를 호출합니다.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5 - Controller는 비즈니스 로직이 있는 경우 처리 결과(데이터)를 모델에 설정하고, view name을 HandlerAdapter에게 돌려줍니다. view name은 jsp 페이지를 찾는데 사용되는 이름입니다.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6 - DispatcherServlet은 view name에 해당하는 View를 생성하는 작업을 ViewResolver에게 전달합니다. ViewResolver는 view name에 매핑된 View를 반환합니다.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7 - DispatcherServlet은 렌더링(페이지 구성) 프로세스를 View로 반환합니다.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8 - View는 Model 데이터를 참조하여 JSP 페이지 등을 렌더링하고 응답으로 반환합니다.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여기서, 보라색 영역들은 개발자가 구현하는 영역입니다.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 영역들은 스프링에서 기능을 제공하는 영역입니다.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연두색 영역은 스프링에서 기능을 제공하고, 개발자가 구현할 수 도 있는 영역입니다.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보라색 영역을 코드로 구현하고 학습하겠습니다.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그럼, 실습을 통해 자세히 알아보겠습니다. STS를 실행합니다.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@Controller가 사용된 클래스는 Spring Container에서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Controller, Service, Repository 등 Spring Container 관리하는 클래스들을 Component라고 부릅니다.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@RequestMapping은 특정 메서드를 요청에 대한 처리가 가능하도록 만드는 어노테이션입니다.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RequestMapping은 HTTP Method에 맞는 short cut 어노테이션을 사용할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InternalResourceViewResolver는 view name에 prefix와 suffix를 결합하여 실제 페이지를 찾아가는 역할을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클라이언트에서 jsp 페이지를 접근하기 위해서는 무조건 Controller를 거쳐야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스프링 MVC Controller의 데이터 바인딩(Data Binding)에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05. 스프링 MVC Controller 1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Controller 동작 원리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Controller 어노테이션(Annotation) 실습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RequestMapping 어노테이션 실습</a:t>
            </a:r>
            <a:endParaRPr sz="16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 동작 원리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0950" y="77612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Flow Diagram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126" y="1253250"/>
            <a:ext cx="4033551" cy="334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@Controller가 사용된 클래스는 Spring Container에서 관리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Controller, Service, Repository 등 Spring Container 관리하는 클래스들을 Component라고 부름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@RequestMapping은 특정 메서드를 요청에 대한 처리가 가능하도록 만드는 어노테이션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RequestMapping은 HTTP Method에 맞는 short cut 어노테이션을 사용할 수 있음 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InternalResourceViewResolver는 view name에 prefix와 suffix를 결합하여 실제 페이지를 찾아가는 역할을 수행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클라이언트에서 jsp 페이지를 접근하기 위해서는 무조건 Controller를 통과</a:t>
            </a:r>
            <a:endParaRPr sz="16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