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스프링 MVC 프로젝트와 </a:t>
            </a:r>
            <a:r>
              <a:rPr lang="ko">
                <a:solidFill>
                  <a:schemeClr val="dk1"/>
                </a:solidFill>
              </a:rPr>
              <a:t>MyBatis</a:t>
            </a:r>
            <a:r>
              <a:rPr lang="ko">
                <a:solidFill>
                  <a:schemeClr val="dk1"/>
                </a:solidFill>
              </a:rPr>
              <a:t>에 대해 알아보겠습니다.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프로젝트와 계층화 구조에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r>
              <a:rPr lang="ko"/>
              <a:t>의 정의와 역할에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웹 애플리케이션 구성 및 흐름에 대해 알아보겠습니다.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a4ed9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a4ed9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게시판을 기능의 핵심은 모든 사용자가 동일한 동적 컨텐츠를 제공받는 것입니다. JSP/Servlet 19,20 강에서 구현한 게시판은 클라이언트와 서버(WAS), Database(DB)가 통신하며 동적 컨테츠를 송수신하는 구조입니다.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스프링을 이용한 게시판 또한 클라이언트, 서버(WAS), DB로 구성되지만, 서버를 구성하는 형태가 좀 더 세분화 되어있습니다.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4강에서 설명드린 스프링 MVC 프로젝트 전체 구조를 보시면, 클라이언트와 DB가 통신하기 위해 여러 단계를 거쳐갑니다.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웹 개발에서 많이 활용되는 계층화 구조(Layered Architecture, 또는 n-tier architecture pattern)가 적용된 형태로 각 계층이 애플리케이션 내에서 특정한 역할을 수행하도록 분리 및 조직화되어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역할에 따른 분리를 관심사 분리(separation of concerns)라고도 부르며, 여기서 관심사란 컴퓨터 프로그램 코드에 영향을 미치는 정보의 집합을 의미합니다.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계층화 구조는 코드의 독립성을 높이기 때문에, 코드 재사용과 유지보수, 테스트에 장점이 있습니다.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2c652f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2c652f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계층화 구조의 각 계층은 다음과 같이 정의됩니다.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 Layer(표현 계층)는 모든 사용자 인터페이스(JSP 등) 및 브라우저 통신 로직을 처리하는 역할이며, JSP/Servlet, 스프링 MVC(Controller 등)가 여기에 속합니다.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Business</a:t>
            </a:r>
            <a:r>
              <a:rPr lang="ko"/>
              <a:t> Layer(</a:t>
            </a:r>
            <a:r>
              <a:rPr lang="ko"/>
              <a:t>비즈니스</a:t>
            </a:r>
            <a:r>
              <a:rPr lang="ko"/>
              <a:t> 계층)는 요청과 관련된 특정 비즈니스 로직을 실행하는 역할입니다. 여기서 비즈니스 로직(Business Logic)이란 사용자</a:t>
            </a:r>
            <a:r>
              <a:rPr lang="ko"/>
              <a:t> 시점으로 데이터를 생성/조회/수정/삭제(CREATE, READ, UPDATE, DELETE)하는 부분을 의미합니다.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Persistence Layer(지속성 계층)는 지속성을 갖는 DB와 연결하여 등록/검색/수정/삭제 기능을 수행하는 역할입니다. Persistence Framework를 사용하면 개발자가 직접 JDBC(Java Database Connectivity) 코드를 작성하지 않아도 DB와의 통신이 가능합니다. 이 수업에서는 Persistence Framework 중 하나인 MyBatis를 사용하겠습니다.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Layer는 DBMS를 의미하며, Oracle, MySQL 등을 사용합니다. 이 수업에서는 Oracle DB를 사용하겠습니다.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6195a4e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6195a4e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r>
              <a:rPr lang="ko"/>
              <a:t>는 사용자 정의 SQL, Procedure 등에 대한 매핑(Mapping) 기능을 제공하는 Persistence Framework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기능으로 DB 연결을 위한 JDBC 코드 생략 및 매개변수 자동 설정, 검색 결과를 데이터에 자동으로 적용해줍니다.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Mapper 인터페이스 및 mapper.xml로 구성되어 있습니다.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599b88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599b88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그림은 스프링 MVC 프로젝트 및 </a:t>
            </a:r>
            <a:r>
              <a:rPr lang="ko"/>
              <a:t>MyBatis</a:t>
            </a:r>
            <a:r>
              <a:rPr lang="ko"/>
              <a:t>를 이용한 웹 애플리케이션 구성 예시입니다. 게시판 기능을 구현하기 위한 코드 생성 순서는 다음과 같습니다.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게시판(BOARD) 데이터를 저장하는 BOARD 테이블을 생성합니다.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BoardMapper와 BOARD 테이블 사이에 데이터 전송을 위한 Entity 클래스를 생성합니다. </a:t>
            </a:r>
            <a:r>
              <a:rPr lang="ko">
                <a:solidFill>
                  <a:schemeClr val="dk1"/>
                </a:solidFill>
              </a:rPr>
              <a:t>Entity 클래스는 필드(멤버 변수)와 BOARD 테이블 컬럼이 1:1 매핑된 데이터 객체입니다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MyBatis 프레임워크의 구성요소인 BoardMapper 인터페이스 및 BoardMapper.xml 을 생성합니다. BoardMapper 인터페이스는 BOARD 테이블에 대한 쿼리 수행 및 결과값 반환 등을 수행합니다. BoardMapper 인터페이스는 DAO(Data Access Object)나 Repository라는 이름으로 구성하는 것이 일반적입니다만, 이 수업에서는 Mapper인터페이스가 사용되므로 Mapper로 구성하겠습니다.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비즈니스 로직을 수행하는 BoardService를 구성합니다. 일반적인 역할은 BoardController와 BoardMapper의 중간 계층 역할이며, 데이터 유효성 검사 및 변환 등의 역할도 수행합니다. 특별한 역할에는 하나의 요청에 대해 여러 개의 테이블을 변경할 때 사용합니다. 예를 들어, 댓글을 추가하면 REPLY테이블에 댓글이 추가되면서 동시에 BOARD 테이블의 댓글 개수가 변경되는 기능 등에 필요합니다. 이 경우 Transaction 관리가 필요한데, Service에서 이 기능을 수행할 수 있습니다.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클라이언트와의 데이터 전송을 위한 DTO 및 BoardController를 생성합니다. BoardService에 데이터를 전송하거나, BoardService로부터 데이터를 받아서 View로 전송합니다.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구성은 기능 및 역할에 따른 관심사를 분리하고, 코드를 모듈화한 방식입니다. 스프링에서 모듈화된 코드들은 재사용하거나 테스트하기 용이합니다.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그림은 앞으로의 코드를 이해하는데 가장 중요하기 때문에, 꼭 기억하시길 바랍니다.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계층화 구조(Layered Architecture)는 각 계층이 애플리케이션 내에서 특정한 역할을 수행하도록 분리 및 조직화되어 있는 구조이며, 관심사 분리(Separation of Concerns)라고도 부릅니다.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관심사란 컴퓨터 프로그램 코드에 영향을 미치는 정보의 집합을 의미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계층화 구조는 코드의 독립성을 높이기 때문에, 코드 재사용과 유지보수, 테스트에 장점이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Presentation Layer(표현 계층)는 모든 사용자 인터페이스(JSP 등) 및 브라우저 통신 로직을 처리하는 역할이고, Business Layer(비즈니스 계층)는 요청과 관련된 특정 비즈니스 로직을 실행하는 역할이며, Persistence Layer(지속성 계층)는 지속성을 갖는 DB와 연결하여 등록/검색/수정/삭제 기능을 수행하는 역할입니다.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MyBatis</a:t>
            </a:r>
            <a:r>
              <a:rPr lang="ko"/>
              <a:t>는 사용자 정의 SQL, Procedure 등에 대한 매핑(Mapping) 기능을 제공하는 Persistence Framework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코드 모듈화 방식은 재사용 및 테스트에 용이합니다.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게시판 기능 구현을 위한 MVC 프로젝트 설정</a:t>
            </a:r>
            <a:r>
              <a:rPr lang="ko"/>
              <a:t>들</a:t>
            </a:r>
            <a:r>
              <a:rPr lang="ko"/>
              <a:t>을 진행하겠습니다.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08. 스프링 MVC 프로젝트와 </a:t>
            </a:r>
            <a:r>
              <a:rPr lang="ko"/>
              <a:t>MyBatis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Char char="●"/>
            </a:pPr>
            <a:r>
              <a:rPr lang="ko" sz="1600">
                <a:solidFill>
                  <a:srgbClr val="737373"/>
                </a:solidFill>
              </a:rPr>
              <a:t>스프링 MVC 프로젝트와 계층화 구조(Layered Architecture)</a:t>
            </a:r>
            <a:endParaRPr sz="1600">
              <a:solidFill>
                <a:srgbClr val="737373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Char char="●"/>
            </a:pPr>
            <a:r>
              <a:rPr lang="ko" sz="1600">
                <a:solidFill>
                  <a:srgbClr val="737373"/>
                </a:solidFill>
              </a:rPr>
              <a:t>MyBatis</a:t>
            </a:r>
            <a:r>
              <a:rPr lang="ko" sz="1600">
                <a:solidFill>
                  <a:srgbClr val="737373"/>
                </a:solidFill>
              </a:rPr>
              <a:t> 정의 및 역할</a:t>
            </a:r>
            <a:endParaRPr sz="1600">
              <a:solidFill>
                <a:srgbClr val="737373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Char char="●"/>
            </a:pPr>
            <a:r>
              <a:rPr lang="ko" sz="1600">
                <a:solidFill>
                  <a:srgbClr val="737373"/>
                </a:solidFill>
              </a:rPr>
              <a:t>스프링 웹 애플리케이션 프로젝트 구성 및 흐름</a:t>
            </a:r>
            <a:endParaRPr sz="1600">
              <a:solidFill>
                <a:srgbClr val="737373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프로젝트와 </a:t>
            </a:r>
            <a:r>
              <a:rPr lang="ko"/>
              <a:t>계층화 구조(Layered Architecture)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프로젝트 전체 구조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5825"/>
            <a:ext cx="8693998" cy="280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프로젝트와 계층화 구조(Layered Architecture)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계층화 구조(Layered Architecture) 구성</a:t>
            </a:r>
            <a:endParaRPr sz="16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24" y="1413800"/>
            <a:ext cx="4175126" cy="31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MyBatis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 정의 SQL, Procedure 등에 대한 매핑(Mapping) 기능을 제공하는 Persistence Framework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기능</a:t>
            </a:r>
            <a:endParaRPr sz="1600"/>
          </a:p>
          <a:p>
            <a:pPr indent="-3175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JDBC 코드 생략</a:t>
            </a:r>
            <a:endParaRPr/>
          </a:p>
          <a:p>
            <a:pPr indent="-3175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매개변수 자동 적용</a:t>
            </a:r>
            <a:endParaRPr/>
          </a:p>
          <a:p>
            <a:pPr indent="-3175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검색 결과 데이터 자동 적용  </a:t>
            </a:r>
            <a:endParaRPr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Mapper 인터페이스 및 mapper.xml로 구성</a:t>
            </a:r>
            <a:endParaRPr sz="16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웹 애플리케이션 프로젝트 구성 및 흐름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웹 애플리케이션 프로젝트 구성 예시</a:t>
            </a:r>
            <a:endParaRPr sz="1600"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5" y="1275200"/>
            <a:ext cx="8639626" cy="33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776075"/>
            <a:ext cx="82221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계층화 구조(Layered Architecture)는 각 계층이 애플리케이션 내에서 특정한 역할을 수행하도록 분리 및 조직화되어 있는 구조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계층화 구조는 코드의 독립성을 높이기 때문에, 코드 재사용과 유지보수, 테스트에 장점이 있음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Presentation Layer(표현 계층)는 모든 사용자 인터페이스(JSP 등) 및 브라우저 통신 로직을 처리하는 역할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Business Layer(비즈니스 계층)는 요청과 관련된 특정 비즈니스 로직을 실행하는 역할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Persistence Layer(지속성 계층)는 지속성을 갖는 DB와 연결하여 등록/검색/수정/삭제 기능을 수행하는 역할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MyBatis</a:t>
            </a:r>
            <a:r>
              <a:rPr lang="ko" sz="1500"/>
              <a:t>는 사용자 정의 SQL, Procedure 등에 대한 매핑(Mapping) 기능을 제공하는 Persistence Framework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코드 모듈화 방식은 재사용 및 테스트에 용이</a:t>
            </a:r>
            <a:endParaRPr sz="15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