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84e4de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84e4de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이번 시간에는 Connection Pool 및 </a:t>
            </a:r>
            <a:r>
              <a:rPr lang="ko">
                <a:solidFill>
                  <a:schemeClr val="dk1"/>
                </a:solidFill>
              </a:rPr>
              <a:t>MyBatis</a:t>
            </a:r>
            <a:r>
              <a:rPr lang="ko">
                <a:solidFill>
                  <a:schemeClr val="dk1"/>
                </a:solidFill>
              </a:rPr>
              <a:t>를 구성하겠습니다.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6675af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6675af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 Pooling에 대해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HikariCP 설정 및 </a:t>
            </a:r>
            <a:r>
              <a:rPr lang="ko"/>
              <a:t>MyBatis</a:t>
            </a:r>
            <a:r>
              <a:rPr lang="ko"/>
              <a:t> 설정, Mapper 구성 등을 진행하겠습니다.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88fed5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88fed5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강의에서 설정할 목록들은 다음과 같습니다.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HikariCP는 가벼운 용량과 빠른 속도가 장점인 JDBC 커넥션 풀(Connection Pool) 라이브러리입니다. 스프링부트에서도 사용되고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</a:t>
            </a:r>
            <a:r>
              <a:rPr lang="ko"/>
              <a:t> 라이브러리를 설정하고, 테스트용 Mapper를 구성하겠습니다.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a5e6e9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a5e6e9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JDBC는 개발자가 직접 JDBC 드라이버를 사용하여 데이터베이스 연결 객체 생성 및 연결 리소스 해제를 관리합니다.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이로 인해 DB 연결 요청시 메모리 부하가 발생하는 단점이 존재합니다.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 Pooling은 JDBC연결을 효율적으로 관리하고 재사용하기 위한 기법으로 연결 객체를 풀(Pool)에 저장하고 필요에 따라 재사용함으로써 성능을 향상시켜줍니다.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또한, 설정을 통해 최대 커넥션 개수 및 타임아웃 등을 조절할 수 있습니다.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a5e6e9c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a5e6e9c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 Pooling은 다음과 같은 방식으로 동작합니다.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커넥션 요청 및 제공 : 애플리케이션에서 커넥션 풀에 DB에 대한 커넥션을 요청을 하고, 커넥션 풀에 사용 가능한 커넥션이 있다면 애플리케이션에 반환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커넥션 사용 : 애플리케이션은 커넥션을 사용하여 쿼리를 수행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커넥션 반환 : 커넥션 사용 후 애플리케이션에서 커넥션을 커넥션 풀로 반환. 반환된 커넥션은 커넥션 풀에 유지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지금부터 STS를 실행하여 설정 및 구성을 진행하겠습니다.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143324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143324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이번 챕터 마무리를 위해 학습 정리를 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Connection Pooling은 JDBC 연결을 효율적으로 관리하고 재사용하기 위한 기법입니다.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DataSource는 DB의 연결 및 효율적인 관리를 위한 인터페이스입니다.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SqlSessionFactory는 </a:t>
            </a:r>
            <a:r>
              <a:rPr lang="ko"/>
              <a:t>MyBatis</a:t>
            </a:r>
            <a:r>
              <a:rPr lang="ko"/>
              <a:t> 프레임워크에 포함되는 클래스로 SqlSession 인스턴스를 생성하는 객체입니다.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SqlSession은 SQL 문장 실행, 트랜잭션 관리 및 DB와의 상호 작용을 위한 메서드를 제공하는 객체입니다.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Mapper는 </a:t>
            </a:r>
            <a:r>
              <a:rPr lang="ko"/>
              <a:t>MyBatis</a:t>
            </a:r>
            <a:r>
              <a:rPr lang="ko"/>
              <a:t>의 구성 요소로, SQL 쿼리, 매개 변수, 결과 데이터 등을 자바 객체에 매핑할 수 있게 도와주는 역할입니다.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간단한 쿼리의 경우 인터페이스 + 어노테이션 방식을 사용하며, 복잡한 쿼리 및 추가적인 설정이 필요한 경우 인터페이스 + XML 방식을 사용합니다.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 챕터에서는 프로젝트 요구사항 작성 및 DB 테이블을 생성해 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TITLE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2">
  <p:cSld name="TITLE_ONL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776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Chapter 10. Connection Pool 및 </a:t>
            </a:r>
            <a:r>
              <a:rPr lang="ko"/>
              <a:t>MyBatis</a:t>
            </a:r>
            <a:r>
              <a:rPr lang="ko"/>
              <a:t> 구성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Connection Pooling 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HikariCP 설정 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MyBatis</a:t>
            </a:r>
            <a:r>
              <a:rPr lang="ko" sz="1600"/>
              <a:t> 설정 및 Mapper 구성</a:t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정보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77607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설정 항목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HikariCP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MyBatis 및 Mapper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 Pooling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0950" y="77612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JDBC(Java DataBase Connectivity)의 단점</a:t>
            </a:r>
            <a:endParaRPr sz="1600"/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개발자가 직접 JDBC 드라이버를 사용하여 데이터베이스 연결 객체</a:t>
            </a:r>
            <a:r>
              <a:rPr lang="ko"/>
              <a:t>(Connection)</a:t>
            </a:r>
            <a:r>
              <a:rPr lang="ko"/>
              <a:t> 생성 및 연결 리소스 해제(Close)를 관리 </a:t>
            </a:r>
            <a:endParaRPr/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DB 연결 요청시 연결 객체 생성 및 해제에 대한 메모리 부하 발생 </a:t>
            </a:r>
            <a:endParaRPr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Connection Pooling</a:t>
            </a:r>
            <a:endParaRPr sz="1600"/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JDBC 연결을 효율적으로 관리하고 재사용하기 위한 기법</a:t>
            </a:r>
            <a:endParaRPr/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연결 객체를 풀(Pool)에 저장하고 필요에 따라 재사용함으로써 성능을 향상시킴</a:t>
            </a:r>
            <a:endParaRPr/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설정을 통해 최대 커넥션 개수 및 타임아웃(timeout) 등을 조절할 수 있음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 Pooling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0950" y="776125"/>
            <a:ext cx="82221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동작 방식</a:t>
            </a:r>
            <a:br>
              <a:rPr lang="ko" sz="1400"/>
            </a:br>
            <a:br>
              <a:rPr lang="ko" sz="1400"/>
            </a:br>
            <a:br>
              <a:rPr lang="ko" sz="1400"/>
            </a:br>
            <a:br>
              <a:rPr lang="ko" sz="1400"/>
            </a:br>
            <a:br>
              <a:rPr lang="ko" sz="1400"/>
            </a:br>
            <a:br>
              <a:rPr lang="ko" sz="1400"/>
            </a:br>
            <a:endParaRPr sz="14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144" y="1226025"/>
            <a:ext cx="4403750" cy="18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정리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776075"/>
            <a:ext cx="82221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Connection Pooling은 JDBC 연결을 효율적으로 관리하고 재사용하기 위한 기법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DataSource는 DB의 연결 및 효율적인 관리를 위한 인터페이스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SqlSessionFactory는 </a:t>
            </a:r>
            <a:r>
              <a:rPr lang="ko" sz="1500"/>
              <a:t>MyBatis</a:t>
            </a:r>
            <a:r>
              <a:rPr lang="ko" sz="1500"/>
              <a:t> 프레임워크에 포함되는 클래스로 SqlSession 인스턴스를 생성하는 객체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SqlSession은 SQL 문장 실행, 트랜잭션 관리 및 DB와의 상호 작용을 위한 메서드를 제공하는 객체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Mapper는 </a:t>
            </a:r>
            <a:r>
              <a:rPr lang="ko" sz="1500"/>
              <a:t>MyBatis</a:t>
            </a:r>
            <a:r>
              <a:rPr lang="ko" sz="1500"/>
              <a:t>의 구성 요소로, SQL 쿼리, 매개 변수, 결과 데이터 등을 자바 객체에 매핑할 수 있게 도와주는 역할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간단한 쿼리의 경우 인터페이스 + 어노테이션 방식을 사용하며, 복잡한 쿼리 및 추가적인 설정이 필요한 경우 인터페이스 + XML 방식을 사용</a:t>
            </a:r>
            <a:endParaRPr sz="1500"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