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484e4de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484e4de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이번 시간에는 게시판 구현을 위한 프로젝트 요구사항 작성 및 DB 테이블을 생성해보겠습니다.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6675afe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6675af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요구사항 개념 및 역할, 요구사항 명세서 구성 요소에 대해 알아보겠습니다.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 기능 요구사항을 정리하고, 게시글 DB 테이블을 생성하겠습니다.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88fed53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88fed5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프로젝트는 “어떤 기능들을 만들 것인가?”부터 시작합니다. 프로그램 기능에 대한 정의 및 제약 조건 등을 보통 요구사항이라고 부르며, 요구사항을 작성한 문서를 요구사항 명세서라고 부릅니다.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그럼 요구사항 명세서가 왜 필요할까요?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프로그램 제작을 의뢰하는 고객과 제작하는 회사가 있다고 생각해봅시다.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고객은 제품에 대해 원하는 기능, 디자인 등을 회사에 요구하고, 회사는 고객이 원하는 요구사항을 정리하여 문서로 명시합니다. 요구사항 명세서가 작성되면 이를 바탕으로 분석을 진행합니다.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필요한 기능인지, 기간은 얼마나 걸리는지, 구현은 가능한지, 문제가 될 요소는 없는지 등 고객과 회사가 피드백 및 검증을 통해 요구사항 명세서를 업데이트합니다.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이렇게 작성된 요구사항 명세서를 통해 프로젝트 목표 및 범위를 설정할 수 있고, 팀원 간의 커뮤니케이션을 원활하게 수행할 수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 명세서는 프로젝트에서 가장 중요하기 때문에, 경험이 풍부한 개발자가 작성해야 합니다.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88fed53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88fed53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 명세서의 양식은 분야 및 프로젝트 성향에 따라 다르지만, 공통적으로 기재하는 항목들은 대게 유사합니다. 이 그림은 NCS 모듈 [애플리케이션 요구사항 분석]의 요구사항 명세서 작성 규칙을 정리한 내용입니다. 작성 원칙 항목들을 보면 의사소통을 원활하게 하기 위한 규칙들로 나열된 것을 알 수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규칙들을 바탕으로 명세서를 작성하면 잘 작성된 요구사항이라고 생각할 수 있습니다.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08a25bf2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08a25bf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 명세서는 아래 </a:t>
            </a:r>
            <a:r>
              <a:rPr lang="ko"/>
              <a:t>항목으로</a:t>
            </a:r>
            <a:r>
              <a:rPr lang="ko"/>
              <a:t> 구성할 수 있습니다. 프로젝트 규모에 따라 항목이 추가될 수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명세서 작성 원칙 및 구성 항목을 바탕으로 완성된 샘플은 다음과 같습니다. 요구사항명, 세부내용, 우선 순위 등은 간결하고 명확하게 작성하는 것이 핵심입니다.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프로젝트에서 요구사항 명세서를 작성 작업은 많은 시간과 비용이 소비됩니다.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우리 수업에서는 스프링 프로젝트를 이용한 게시판 기능 구현이 핵심이기 때문에, 기능에 대한 간략한 요구사항만 정의하여 진행하겠습니다.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08a25bf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08a25bf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요구사항을 작성할 때는 사용자 입장에서 동작하는 기능에 대해 하나의 문장으로 정리하는 것이 좋습니다.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우리가 만들 기능은 사용자 입장에서 게시판 기능을 사용하는 상황이며, 요구사항을 정리하면 다음과 같습니다. (글을 보여준다)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여기서 핵심은 사용자가 게시글에 대해 등록/조회/수정/삭제 기능을 수행한다는 점입니다.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8강에서 배운 애플리케이션 구성 예시를 여기에 적용하면 BOARD 테이블 및 Entity용 Board 클래스를 생성하여 구성이 가능하며, 계층에 맞는 자바 코드 및 JSP 페이지를 생성하여 기능을 구현할 예정입니다.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08a25bf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08a25bf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테이블 생성시 우선시 해야하는 사항은 기능 요구사항에 맞는 속성 구성입니다.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BOARD 테이블에 CRUD 기능을 수행하기 위해서는 필요한 속성(열, Column)들을 구성하고, 속성 타입 및 크기 등을 설정하는 것이 먼저 수행되어야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수업에서는 게시글에 필요한 속성들을 다음과 같이 구성하였습니다. 사용자가 게시판을 이용할 때 주로 보게되는 데이터를 바탕으로 구성하였습니다.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sql developer를 통해 테이블을 생성해보겠습니다.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143324e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143324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이번 챕터 마무리를 위해 학습 정리를 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프로그램 기능에 대한 정의 및 제약 조건 등을 보통 요구사항이라고 부르며, 요구사항을 작성한 문서를 요구사항 명세서라고 부릅니다.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요구사항 명세서는 개발의 목표 설정 및 커뮤니케이션을 위해 가장 중요한 역할입니다.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요구사항을 작성할 때는 사용자 입장에서 동작하는 기능에 대해 하나의 문장으로 정리</a:t>
            </a:r>
            <a:r>
              <a:rPr lang="ko"/>
              <a:t>하</a:t>
            </a:r>
            <a:r>
              <a:rPr lang="ko"/>
              <a:t>는 것이 좋은 방법입니다.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DB 테이블 생성시 우선시 해야하는 사항은 기능 요구사항에 맞는 속성 구성입니다.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다음 챕터에서는 게시글 테이블과 연결되는 지속성 계층을 구성하겠습니다.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 1">
  <p:cSld name="TITLE_ONLY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 2">
  <p:cSld name="TITLE_ONLY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71900" y="776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11. 프로젝트 요구사항과 DB 테이블 생성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프로젝트 요구사항 개념 및 역할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요구사항 명세서 구성 요소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게시판 기능 요구사항 정리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게시글(BOARD) DB 테이블 생성</a:t>
            </a:r>
            <a:endParaRPr sz="16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요구사항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요구사항 명세서를 작성하는 이유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프로젝트 목표, 범위 설정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원활한 의사소통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요구사항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요구사항 명세서 작성 규칙</a:t>
            </a:r>
            <a:endParaRPr sz="16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475" y="1294725"/>
            <a:ext cx="5894000" cy="25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요구사항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요구사항 명세서 구성</a:t>
            </a: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요구사항 명세서 샘플</a:t>
            </a:r>
            <a:endParaRPr sz="16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00" y="1130490"/>
            <a:ext cx="60198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7846" y="3327175"/>
            <a:ext cx="5665604" cy="15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요구사항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게시판 기능 요구사항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사용자는 게시글을 등록할 수 있어야 한다.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사용자는 전체 게시글을 조회할 수 있어야 한다.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사용자는 특정 게시글을 조회할 수 있어야 한다.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사용자는 작성한 게시글을 수정할 수 있어야 한다.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사용자는 작성한 게시글을 삭제할 수 있어야 한다.</a:t>
            </a:r>
            <a:br>
              <a:rPr lang="ko" sz="1600"/>
            </a:b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테이블 생성</a:t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게시글(BOARD) 테이블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게시글 번호(BOARD_ID : NUMBER)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게시글 제목(BOARD_TITLE : VARCHAR2(60))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게시글 내용(BOARD_CONTENT : VARCHAR2(900))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회원 아이디(MEMBER_ID : VARCHAR2(10))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게시글 작성일(BOARD_DATE_CREATED : DATE)</a:t>
            </a:r>
            <a:br>
              <a:rPr lang="ko" sz="1600"/>
            </a:b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정리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71900" y="776075"/>
            <a:ext cx="82221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프로그램 기능에 대한 정의 및 제약 조건 등을 보통 요구사항이라고 부르며, 요구사항을 작성한 문서를 요구사항 명세서라고 부름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요구사항 명세서는 개발의 목표 설정 및 커뮤니케이션을 위해 가장 중요한 역할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요구사항을 작성할 때는 사용자 입장에서 동작하는 기능에 대해 하나의 문장으로 정리하는 것이 좋은 방법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DB 테이블 생성시 우선시 해야하는 사항은 기능 요구사항에 맞는 속성 구성</a:t>
            </a:r>
            <a:endParaRPr sz="1600"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