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7ACA-A5AC-40A0-8936-DD20948A1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9B9C7-60FB-4354-A1F5-B16B103D6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B3EDD-A0FD-4347-A679-4A55F497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C19F-1F05-4202-B6AA-11C61EDB9B5F}" type="datetimeFigureOut">
              <a:rPr lang="en-ID" smtClean="0"/>
              <a:t>26/09/2020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AA689-E036-4ECF-AB10-E53FCAE4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4CC34-94D0-49B6-836F-7F611022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82AC-35D1-4D38-8302-CF35DBAFB7B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420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BA18-BE00-4CD7-A2B0-C142F019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2B2D7-2071-4A8B-B903-5EDE7A895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07378-ADF1-4434-BAC0-CE3EA693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C19F-1F05-4202-B6AA-11C61EDB9B5F}" type="datetimeFigureOut">
              <a:rPr lang="en-ID" smtClean="0"/>
              <a:t>26/09/2020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823C0-2D58-4547-9588-3853519E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58B47-919F-41B6-A10D-482C151D8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82AC-35D1-4D38-8302-CF35DBAFB7B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617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6E3ED-A4E4-4823-9226-B7AE34983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C2493-711E-4E1E-9F14-C33803F3B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AFB51-EB35-42F3-AF31-84F4EF5E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C19F-1F05-4202-B6AA-11C61EDB9B5F}" type="datetimeFigureOut">
              <a:rPr lang="en-ID" smtClean="0"/>
              <a:t>26/09/2020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FCF81-455F-4522-B81A-28F2616B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ACFCA-399B-475F-BC17-8018EE816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82AC-35D1-4D38-8302-CF35DBAFB7B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084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0DF1-0FFD-4F59-B8D6-6B1E6D85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CCB81-FDDA-4F1D-AB22-1D254CFA4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6AB3D-8DCB-4CE0-9678-E2CE10A1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C19F-1F05-4202-B6AA-11C61EDB9B5F}" type="datetimeFigureOut">
              <a:rPr lang="en-ID" smtClean="0"/>
              <a:t>26/09/2020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DD669-0B7D-45AC-AA61-436B43E5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B9F14-A39E-4D19-93C0-038268C5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82AC-35D1-4D38-8302-CF35DBAFB7B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233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F78D0-A087-40CE-B990-C6567B8A2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C1C57-E1FA-4E47-8AB5-F0252B496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B0F2E-5564-4F3B-B758-C573A3D4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C19F-1F05-4202-B6AA-11C61EDB9B5F}" type="datetimeFigureOut">
              <a:rPr lang="en-ID" smtClean="0"/>
              <a:t>26/09/2020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16DBE-DCB6-4777-A385-B35C068D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9E3DB-8255-42A1-AB73-2368A6BE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82AC-35D1-4D38-8302-CF35DBAFB7B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121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B184-9AA8-4F32-A04D-83BD3A4C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426E-B626-4D53-9151-0B6B05338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0EC93-CAF9-4FBF-A457-A7FF3481E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61A7E-5362-4790-B805-D604F6A86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C19F-1F05-4202-B6AA-11C61EDB9B5F}" type="datetimeFigureOut">
              <a:rPr lang="en-ID" smtClean="0"/>
              <a:t>26/09/2020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1DC9E-A612-479E-B8F4-409B5C4E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44462-914B-476C-9BF0-5D6D9D1D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82AC-35D1-4D38-8302-CF35DBAFB7B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386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F54CC-5A8D-4332-AA86-8C0EB112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40F8B-4E38-418A-AED5-F1D2F0465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1BE79-7AF9-407B-B000-229B14C40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E5B09-A79C-41C9-99D2-9D870C119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A3076-DF73-47DE-8654-0713C4D12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4DE78-8FA5-4108-9832-241D68993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C19F-1F05-4202-B6AA-11C61EDB9B5F}" type="datetimeFigureOut">
              <a:rPr lang="en-ID" smtClean="0"/>
              <a:t>26/09/2020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61E98D-CC74-4D83-A549-2EF6C0FF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C7086E-B16C-4D63-9AC8-0EA23606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82AC-35D1-4D38-8302-CF35DBAFB7B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643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23DE7-255B-456A-AF17-B6E5A2DB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EDE0E-F637-4938-A618-C95FF0B2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C19F-1F05-4202-B6AA-11C61EDB9B5F}" type="datetimeFigureOut">
              <a:rPr lang="en-ID" smtClean="0"/>
              <a:t>26/09/2020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3ADE4-46B0-406C-A66D-11DC7A9C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C578B0-B0B8-41C2-BB64-783E3863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82AC-35D1-4D38-8302-CF35DBAFB7B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260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5D30D-7DDC-43F9-B952-A97034BA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C19F-1F05-4202-B6AA-11C61EDB9B5F}" type="datetimeFigureOut">
              <a:rPr lang="en-ID" smtClean="0"/>
              <a:t>26/09/2020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F54D3F-DFF6-4BEC-A3D5-68A10DA6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3E405-E666-44A9-B362-A7F70DDF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82AC-35D1-4D38-8302-CF35DBAFB7B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021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5AD2-3DCE-4BDF-981D-DC6758D1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9176C-11FD-40A4-9CB0-9A883958B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6CB9A-820C-4DF3-A8E7-577CEF3DE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ECA0F-E21B-4163-BE42-874E2412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C19F-1F05-4202-B6AA-11C61EDB9B5F}" type="datetimeFigureOut">
              <a:rPr lang="en-ID" smtClean="0"/>
              <a:t>26/09/2020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68E94-5BE6-4D3A-85A1-43CE8134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5ECF8-5650-4C05-9AD9-FBD87F6B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82AC-35D1-4D38-8302-CF35DBAFB7B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534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04F1-7ABA-4533-81BB-D0BCA2212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68D58-C509-433C-8A77-AD2E67C2D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D05E7-0DCB-41FF-9146-62806F9B1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12436-A9C7-43EF-AEEB-DDEB9F5B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C19F-1F05-4202-B6AA-11C61EDB9B5F}" type="datetimeFigureOut">
              <a:rPr lang="en-ID" smtClean="0"/>
              <a:t>26/09/2020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06D87-FE20-4453-B15C-C34F4017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09F6D-FDAA-47C0-8C57-20CB9206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82AC-35D1-4D38-8302-CF35DBAFB7B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358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482768-D370-4000-A9B8-D3C81F26E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194BE-4DF9-4207-B026-79F67B036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4744E-8249-4452-BF61-E374C7726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AC19F-1F05-4202-B6AA-11C61EDB9B5F}" type="datetimeFigureOut">
              <a:rPr lang="en-ID" smtClean="0"/>
              <a:t>26/09/2020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94503-2435-41BB-8BA3-5D3845F02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CCB02-8FA0-4FB4-B3A4-447EC3352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582AC-35D1-4D38-8302-CF35DBAFB7B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692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B1A9F5-B4B7-4C43-A96C-18483CA0B8F2}"/>
              </a:ext>
            </a:extLst>
          </p:cNvPr>
          <p:cNvSpPr txBox="1"/>
          <p:nvPr/>
        </p:nvSpPr>
        <p:spPr>
          <a:xfrm>
            <a:off x="278296" y="106017"/>
            <a:ext cx="65863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Add script </a:t>
            </a:r>
            <a:r>
              <a:rPr lang="en-US" sz="1600" dirty="0" err="1"/>
              <a:t>ke</a:t>
            </a:r>
            <a:r>
              <a:rPr lang="en-US" sz="1600" dirty="0"/>
              <a:t> file index.html react</a:t>
            </a:r>
          </a:p>
          <a:p>
            <a:endParaRPr lang="en-US" sz="1600" dirty="0"/>
          </a:p>
          <a:p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contoh</a:t>
            </a:r>
            <a:r>
              <a:rPr lang="en-US" sz="1600" dirty="0"/>
              <a:t> punya </a:t>
            </a:r>
            <a:r>
              <a:rPr lang="en-US" sz="1600" dirty="0" err="1"/>
              <a:t>saya</a:t>
            </a:r>
            <a:r>
              <a:rPr lang="en-US" sz="1600" dirty="0"/>
              <a:t> :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&lt;script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err="1">
                <a:solidFill>
                  <a:srgbClr val="FF0000"/>
                </a:solidFill>
              </a:rPr>
              <a:t>src</a:t>
            </a:r>
            <a:r>
              <a:rPr lang="en-US" sz="1600" dirty="0">
                <a:solidFill>
                  <a:srgbClr val="FF0000"/>
                </a:solidFill>
              </a:rPr>
              <a:t>="https://app.sandbox.midtrans.com/snap/snap.js"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	data-client-key="SB-Mid-client-skAFA8h6Foiyuc1r"&gt;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&lt;/script&gt;</a:t>
            </a:r>
          </a:p>
          <a:p>
            <a:endParaRPr lang="en-US" sz="1600" dirty="0"/>
          </a:p>
          <a:p>
            <a:r>
              <a:rPr lang="en-ID" sz="1600" dirty="0" err="1"/>
              <a:t>Nanti</a:t>
            </a:r>
            <a:r>
              <a:rPr lang="en-ID" sz="1600" dirty="0"/>
              <a:t> data-client-key </a:t>
            </a:r>
            <a:r>
              <a:rPr lang="en-ID" sz="1600" dirty="0" err="1"/>
              <a:t>harus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akun</a:t>
            </a:r>
            <a:r>
              <a:rPr lang="en-ID" sz="1600" dirty="0"/>
              <a:t> </a:t>
            </a:r>
            <a:r>
              <a:rPr lang="en-ID" sz="1600" dirty="0" err="1"/>
              <a:t>midtrans</a:t>
            </a:r>
            <a:r>
              <a:rPr lang="en-ID" sz="1600" dirty="0"/>
              <a:t> yang </a:t>
            </a:r>
            <a:r>
              <a:rPr lang="en-ID" sz="1600" dirty="0" err="1"/>
              <a:t>dimiliki</a:t>
            </a:r>
            <a:r>
              <a:rPr lang="en-ID" sz="1600" dirty="0"/>
              <a:t> </a:t>
            </a:r>
            <a:r>
              <a:rPr lang="en-ID" sz="1600" dirty="0" err="1"/>
              <a:t>sendiri</a:t>
            </a:r>
            <a:endParaRPr lang="en-ID" sz="1600" dirty="0"/>
          </a:p>
          <a:p>
            <a:r>
              <a:rPr lang="en-US" sz="1600" dirty="0">
                <a:solidFill>
                  <a:srgbClr val="FF0000"/>
                </a:solidFill>
              </a:rPr>
              <a:t> &lt;script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err="1">
                <a:solidFill>
                  <a:srgbClr val="FF0000"/>
                </a:solidFill>
              </a:rPr>
              <a:t>src</a:t>
            </a:r>
            <a:r>
              <a:rPr lang="en-US" sz="1600" dirty="0">
                <a:solidFill>
                  <a:srgbClr val="FF0000"/>
                </a:solidFill>
              </a:rPr>
              <a:t>="https://app.sandbox.midtrans.com/snap/snap.js"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	data-client-key=“ … your own key … "&gt;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&lt;/script&gt;</a:t>
            </a:r>
          </a:p>
          <a:p>
            <a:endParaRPr lang="en-ID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402CC7-6AF4-490E-870C-87FDA12B04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3" t="4229" r="31304" b="47245"/>
          <a:stretch/>
        </p:blipFill>
        <p:spPr>
          <a:xfrm>
            <a:off x="5181599" y="2956334"/>
            <a:ext cx="6345593" cy="35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8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2FA425-FE5C-488B-B3E7-69A4F8DDCDB4}"/>
              </a:ext>
            </a:extLst>
          </p:cNvPr>
          <p:cNvSpPr txBox="1"/>
          <p:nvPr/>
        </p:nvSpPr>
        <p:spPr>
          <a:xfrm>
            <a:off x="7487478" y="530087"/>
            <a:ext cx="43069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Bagian front end client payment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handlePayment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midtrans</a:t>
            </a:r>
            <a:r>
              <a:rPr lang="en-US" dirty="0"/>
              <a:t> </a:t>
            </a:r>
            <a:r>
              <a:rPr lang="en-US" dirty="0" err="1"/>
              <a:t>transaksi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Setelah user submit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pake</a:t>
            </a:r>
            <a:r>
              <a:rPr lang="en-US" dirty="0"/>
              <a:t> dummy data credit card </a:t>
            </a:r>
            <a:r>
              <a:rPr lang="en-US" dirty="0" err="1"/>
              <a:t>berikut</a:t>
            </a:r>
            <a:r>
              <a:rPr lang="en-US" dirty="0"/>
              <a:t> </a:t>
            </a:r>
          </a:p>
          <a:p>
            <a:r>
              <a:rPr lang="en-US" dirty="0"/>
              <a:t>         eee@gmail.com	</a:t>
            </a:r>
          </a:p>
          <a:p>
            <a:pPr lvl="1"/>
            <a:r>
              <a:rPr lang="en-US" dirty="0"/>
              <a:t>081777764255</a:t>
            </a:r>
          </a:p>
          <a:p>
            <a:pPr lvl="1"/>
            <a:r>
              <a:rPr lang="en-US" dirty="0"/>
              <a:t>4811 1111 1111 1114</a:t>
            </a:r>
          </a:p>
          <a:p>
            <a:pPr lvl="1"/>
            <a:r>
              <a:rPr lang="en-US" dirty="0"/>
              <a:t>Exp Date	12/2020</a:t>
            </a:r>
          </a:p>
          <a:p>
            <a:pPr lvl="1"/>
            <a:r>
              <a:rPr lang="en-US" dirty="0"/>
              <a:t>CVV	123</a:t>
            </a:r>
          </a:p>
          <a:p>
            <a:pPr lvl="1"/>
            <a:endParaRPr lang="en-US" dirty="0"/>
          </a:p>
          <a:p>
            <a:r>
              <a:rPr lang="en-US" dirty="0"/>
              <a:t>3.    Dan Ketika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,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useEffect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krn</a:t>
            </a:r>
            <a:r>
              <a:rPr lang="en-US" dirty="0"/>
              <a:t> </a:t>
            </a:r>
            <a:r>
              <a:rPr lang="en-US" dirty="0" err="1"/>
              <a:t>dataSnaps</a:t>
            </a:r>
            <a:r>
              <a:rPr lang="en-US" dirty="0"/>
              <a:t> di </a:t>
            </a:r>
            <a:r>
              <a:rPr lang="en-US" dirty="0" err="1"/>
              <a:t>useState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terisi</a:t>
            </a:r>
            <a:r>
              <a:rPr lang="en-US" dirty="0"/>
              <a:t> data </a:t>
            </a:r>
            <a:r>
              <a:rPr lang="en-US" dirty="0" err="1"/>
              <a:t>pembayaran</a:t>
            </a:r>
            <a:r>
              <a:rPr lang="en-US" dirty="0"/>
              <a:t> customer , </a:t>
            </a:r>
            <a:r>
              <a:rPr lang="en-US" dirty="0" err="1"/>
              <a:t>dia</a:t>
            </a:r>
            <a:r>
              <a:rPr lang="en-US" dirty="0"/>
              <a:t> juga </a:t>
            </a:r>
            <a:r>
              <a:rPr lang="en-US" dirty="0" err="1"/>
              <a:t>jalanin</a:t>
            </a:r>
            <a:r>
              <a:rPr lang="en-US" dirty="0"/>
              <a:t> endpoint transaction/add </a:t>
            </a:r>
            <a:r>
              <a:rPr lang="en-US" dirty="0" err="1"/>
              <a:t>utk</a:t>
            </a:r>
            <a:r>
              <a:rPr lang="en-US" dirty="0"/>
              <a:t> </a:t>
            </a:r>
            <a:r>
              <a:rPr lang="en-US" dirty="0" err="1"/>
              <a:t>simpen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transaksi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dan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pembayran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midtrans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sql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697C8E-EAEB-4FE7-A3B3-D7D3632EF4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6" r="40543" b="24819"/>
          <a:stretch/>
        </p:blipFill>
        <p:spPr>
          <a:xfrm>
            <a:off x="397565" y="208721"/>
            <a:ext cx="6210778" cy="644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E13042-AEC6-45D8-96C1-4978CED767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3" r="30652" b="24045"/>
          <a:stretch/>
        </p:blipFill>
        <p:spPr>
          <a:xfrm>
            <a:off x="172278" y="478333"/>
            <a:ext cx="7315200" cy="59013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3A4F53-D6DA-4137-ABA4-98B7D4923ED8}"/>
              </a:ext>
            </a:extLst>
          </p:cNvPr>
          <p:cNvSpPr txBox="1"/>
          <p:nvPr/>
        </p:nvSpPr>
        <p:spPr>
          <a:xfrm>
            <a:off x="8097078" y="1630017"/>
            <a:ext cx="33395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Bagian action redux</a:t>
            </a:r>
          </a:p>
          <a:p>
            <a:r>
              <a:rPr lang="en-US" dirty="0"/>
              <a:t>Data </a:t>
            </a:r>
            <a:r>
              <a:rPr lang="en-US" dirty="0" err="1"/>
              <a:t>dari</a:t>
            </a:r>
            <a:r>
              <a:rPr lang="en-US" dirty="0"/>
              <a:t> action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endpoint   transaction/add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Dimana data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dari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midtrans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dan data customer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masuk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database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sql</a:t>
            </a:r>
            <a:endParaRPr lang="en-ID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29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F3B23D-C53E-432C-AD40-9F6AC46BA90B}"/>
              </a:ext>
            </a:extLst>
          </p:cNvPr>
          <p:cNvSpPr txBox="1"/>
          <p:nvPr/>
        </p:nvSpPr>
        <p:spPr>
          <a:xfrm>
            <a:off x="463827" y="304799"/>
            <a:ext cx="4121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Install “</a:t>
            </a:r>
            <a:r>
              <a:rPr lang="en-US" sz="1600" dirty="0" err="1"/>
              <a:t>midtrans</a:t>
            </a:r>
            <a:r>
              <a:rPr lang="en-US" sz="1600" dirty="0"/>
              <a:t>-client” pada backend server</a:t>
            </a:r>
            <a:endParaRPr lang="en-ID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88EF99-0D6B-4A34-AE81-76EB1F12E0F0}"/>
              </a:ext>
            </a:extLst>
          </p:cNvPr>
          <p:cNvSpPr txBox="1"/>
          <p:nvPr/>
        </p:nvSpPr>
        <p:spPr>
          <a:xfrm>
            <a:off x="5883965" y="617254"/>
            <a:ext cx="5201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3. Endpoint /add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memproses</a:t>
            </a:r>
            <a:r>
              <a:rPr lang="en-US" sz="1600" dirty="0"/>
              <a:t> </a:t>
            </a:r>
            <a:r>
              <a:rPr lang="en-US" sz="1600" dirty="0" err="1"/>
              <a:t>penyimpanan</a:t>
            </a:r>
            <a:r>
              <a:rPr lang="en-US" sz="1600" dirty="0"/>
              <a:t> 2 data </a:t>
            </a:r>
            <a:r>
              <a:rPr lang="en-US" sz="1600" dirty="0" err="1"/>
              <a:t>yaitu</a:t>
            </a:r>
            <a:r>
              <a:rPr lang="en-US" sz="1600" dirty="0"/>
              <a:t> data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dari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customer </a:t>
            </a:r>
            <a:r>
              <a:rPr lang="en-US" sz="1600" dirty="0" err="1"/>
              <a:t>beserta</a:t>
            </a:r>
            <a:r>
              <a:rPr lang="en-US" sz="1600" dirty="0"/>
              <a:t> data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dari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midtrans</a:t>
            </a:r>
            <a:endParaRPr lang="en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AC7A99-5DA6-43ED-B1B5-759AF574A4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1" t="42477" r="41296" b="42036"/>
          <a:stretch/>
        </p:blipFill>
        <p:spPr>
          <a:xfrm>
            <a:off x="463827" y="1566682"/>
            <a:ext cx="11447846" cy="24222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1155C9-4DF7-404E-881F-3E48C8787072}"/>
              </a:ext>
            </a:extLst>
          </p:cNvPr>
          <p:cNvSpPr txBox="1"/>
          <p:nvPr/>
        </p:nvSpPr>
        <p:spPr>
          <a:xfrm>
            <a:off x="463827" y="617254"/>
            <a:ext cx="5201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2. </a:t>
            </a:r>
            <a:r>
              <a:rPr lang="en-US" sz="1600" dirty="0" err="1"/>
              <a:t>Midtrans</a:t>
            </a:r>
            <a:r>
              <a:rPr lang="en-US" sz="1600" dirty="0"/>
              <a:t> </a:t>
            </a:r>
            <a:r>
              <a:rPr lang="en-US" sz="1600" dirty="0" err="1"/>
              <a:t>memerlukan</a:t>
            </a:r>
            <a:r>
              <a:rPr lang="en-US" sz="1600" dirty="0"/>
              <a:t> </a:t>
            </a:r>
            <a:r>
              <a:rPr lang="en-US" sz="1600" dirty="0" err="1"/>
              <a:t>dua</a:t>
            </a:r>
            <a:r>
              <a:rPr lang="en-US" sz="1600" dirty="0"/>
              <a:t> endpoint </a:t>
            </a:r>
            <a:r>
              <a:rPr lang="en-US" sz="1600" dirty="0" err="1"/>
              <a:t>dibawah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, endpoint /snaps </a:t>
            </a:r>
            <a:r>
              <a:rPr lang="en-US" sz="1600" dirty="0" err="1"/>
              <a:t>utk</a:t>
            </a:r>
            <a:r>
              <a:rPr lang="en-US" sz="1600" dirty="0"/>
              <a:t> </a:t>
            </a:r>
            <a:r>
              <a:rPr lang="en-US" sz="1600" dirty="0" err="1"/>
              <a:t>mendapatkan</a:t>
            </a:r>
            <a:r>
              <a:rPr lang="en-US" sz="1600" dirty="0"/>
              <a:t> token dan </a:t>
            </a:r>
            <a:r>
              <a:rPr lang="en-US" sz="1600" dirty="0" err="1"/>
              <a:t>mempersiapkan</a:t>
            </a:r>
            <a:r>
              <a:rPr lang="en-US" sz="1600" dirty="0"/>
              <a:t> proses </a:t>
            </a:r>
            <a:endParaRPr lang="en-ID" sz="1600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B665C0D2-0565-4E67-A89F-BD6422FF8D51}"/>
              </a:ext>
            </a:extLst>
          </p:cNvPr>
          <p:cNvSpPr/>
          <p:nvPr/>
        </p:nvSpPr>
        <p:spPr>
          <a:xfrm>
            <a:off x="7633252" y="2782957"/>
            <a:ext cx="2027583" cy="41081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3A4B99-C82E-4D0D-BDCE-9AFE215161B6}"/>
              </a:ext>
            </a:extLst>
          </p:cNvPr>
          <p:cNvSpPr txBox="1"/>
          <p:nvPr/>
        </p:nvSpPr>
        <p:spPr>
          <a:xfrm>
            <a:off x="463828" y="4160343"/>
            <a:ext cx="980660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D" sz="1200" dirty="0"/>
              <a:t>bank: "</a:t>
            </a:r>
            <a:r>
              <a:rPr lang="en-ID" sz="1200" dirty="0" err="1"/>
              <a:t>mandiri</a:t>
            </a:r>
            <a:r>
              <a:rPr lang="en-ID" sz="1200" dirty="0"/>
              <a:t>"</a:t>
            </a:r>
          </a:p>
          <a:p>
            <a:r>
              <a:rPr lang="en-ID" sz="1200" dirty="0" err="1"/>
              <a:t>card_type</a:t>
            </a:r>
            <a:r>
              <a:rPr lang="en-ID" sz="1200" dirty="0"/>
              <a:t>: "credit"</a:t>
            </a:r>
          </a:p>
          <a:p>
            <a:r>
              <a:rPr lang="en-ID" sz="1200" dirty="0" err="1"/>
              <a:t>finish_redirect_url</a:t>
            </a:r>
            <a:r>
              <a:rPr lang="en-ID" sz="1200" dirty="0"/>
              <a:t>: "http://example.com?order_id=movie-store-8fd72793-512b-494f-bef4-128792f44360&amp;status_code=200&amp;transaction_status=capture"</a:t>
            </a:r>
          </a:p>
          <a:p>
            <a:r>
              <a:rPr lang="en-ID" sz="1200" dirty="0" err="1"/>
              <a:t>fraud_status</a:t>
            </a:r>
            <a:r>
              <a:rPr lang="en-ID" sz="1200" dirty="0"/>
              <a:t>: "accept"</a:t>
            </a:r>
          </a:p>
          <a:p>
            <a:r>
              <a:rPr lang="en-ID" sz="1200" dirty="0" err="1"/>
              <a:t>gross_amount</a:t>
            </a:r>
            <a:r>
              <a:rPr lang="en-ID" sz="1200" dirty="0"/>
              <a:t>: "200000.00"</a:t>
            </a:r>
          </a:p>
          <a:p>
            <a:r>
              <a:rPr lang="en-ID" sz="1200" dirty="0" err="1"/>
              <a:t>masked_card</a:t>
            </a:r>
            <a:r>
              <a:rPr lang="en-ID" sz="1200" dirty="0"/>
              <a:t>: "481111-1114"</a:t>
            </a:r>
          </a:p>
          <a:p>
            <a:r>
              <a:rPr lang="en-ID" sz="1200" dirty="0" err="1"/>
              <a:t>order_id</a:t>
            </a:r>
            <a:r>
              <a:rPr lang="en-ID" sz="1200" dirty="0"/>
              <a:t>: "movie-store-8fd72793-512b-494f-bef4-128792f44360"</a:t>
            </a:r>
          </a:p>
          <a:p>
            <a:r>
              <a:rPr lang="en-ID" sz="1200" dirty="0" err="1"/>
              <a:t>payment_type</a:t>
            </a:r>
            <a:r>
              <a:rPr lang="en-ID" sz="1200" dirty="0"/>
              <a:t>: "</a:t>
            </a:r>
            <a:r>
              <a:rPr lang="en-ID" sz="1200" dirty="0" err="1"/>
              <a:t>credit_card</a:t>
            </a:r>
            <a:r>
              <a:rPr lang="en-ID" sz="1200" dirty="0"/>
              <a:t>"</a:t>
            </a:r>
          </a:p>
          <a:p>
            <a:r>
              <a:rPr lang="en-ID" sz="1200" dirty="0" err="1"/>
              <a:t>redirect_url</a:t>
            </a:r>
            <a:r>
              <a:rPr lang="en-ID" sz="1200" dirty="0"/>
              <a:t>: "https://api.sandbox.veritrans.co.id/v2/token/</a:t>
            </a:r>
            <a:r>
              <a:rPr lang="en-ID" sz="1200" dirty="0" err="1"/>
              <a:t>rba</a:t>
            </a:r>
            <a:r>
              <a:rPr lang="en-ID" sz="1200" dirty="0"/>
              <a:t>/redirect/481111-1114-f7932be0-813e-41a2-a013-aac46ecdb4e9"</a:t>
            </a:r>
          </a:p>
          <a:p>
            <a:r>
              <a:rPr lang="en-ID" sz="1200" dirty="0" err="1"/>
              <a:t>status_code</a:t>
            </a:r>
            <a:r>
              <a:rPr lang="en-ID" sz="1200" dirty="0"/>
              <a:t>: 200</a:t>
            </a:r>
          </a:p>
          <a:p>
            <a:r>
              <a:rPr lang="en-ID" sz="1200" dirty="0" err="1"/>
              <a:t>status_message</a:t>
            </a:r>
            <a:r>
              <a:rPr lang="en-ID" sz="1200" dirty="0"/>
              <a:t>: "Success, Credit card transaction is successful"</a:t>
            </a:r>
          </a:p>
          <a:p>
            <a:r>
              <a:rPr lang="en-ID" sz="1200" dirty="0" err="1"/>
              <a:t>transaction_id</a:t>
            </a:r>
            <a:r>
              <a:rPr lang="en-ID" sz="1200" dirty="0"/>
              <a:t>: "f7932be0-813e-41a2-a013-aac46ecdb4e9"</a:t>
            </a:r>
          </a:p>
          <a:p>
            <a:r>
              <a:rPr lang="en-ID" sz="1200" dirty="0" err="1"/>
              <a:t>transaction_status</a:t>
            </a:r>
            <a:r>
              <a:rPr lang="en-ID" sz="1200" dirty="0"/>
              <a:t>: "capture"</a:t>
            </a:r>
          </a:p>
          <a:p>
            <a:r>
              <a:rPr lang="en-ID" sz="1200" dirty="0" err="1"/>
              <a:t>transaction_time</a:t>
            </a:r>
            <a:r>
              <a:rPr lang="en-ID" sz="1200" dirty="0"/>
              <a:t>: "2020-09-08 09:47:58"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9C5D045B-B54A-42A8-B0A9-986F81461509}"/>
              </a:ext>
            </a:extLst>
          </p:cNvPr>
          <p:cNvSpPr/>
          <p:nvPr/>
        </p:nvSpPr>
        <p:spPr>
          <a:xfrm>
            <a:off x="10455965" y="4820578"/>
            <a:ext cx="1013792" cy="41081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18969E-A5AB-4F4D-936E-21BBB7D5C3FA}"/>
              </a:ext>
            </a:extLst>
          </p:cNvPr>
          <p:cNvSpPr txBox="1"/>
          <p:nvPr/>
        </p:nvSpPr>
        <p:spPr>
          <a:xfrm>
            <a:off x="10270436" y="4427081"/>
            <a:ext cx="2398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Isi data </a:t>
            </a:r>
            <a:r>
              <a:rPr lang="en-US" sz="1400" b="1" dirty="0" err="1">
                <a:solidFill>
                  <a:srgbClr val="FF0000"/>
                </a:solidFill>
              </a:rPr>
              <a:t>dari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midtrans</a:t>
            </a:r>
            <a:endParaRPr lang="en-ID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928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5A6175-5CCB-4030-8C34-21BB6B7A62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2" r="41521" b="23465"/>
          <a:stretch/>
        </p:blipFill>
        <p:spPr>
          <a:xfrm>
            <a:off x="371060" y="1207622"/>
            <a:ext cx="5115340" cy="52461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AAD692-1720-441B-9972-BFB8527A038D}"/>
              </a:ext>
            </a:extLst>
          </p:cNvPr>
          <p:cNvSpPr txBox="1"/>
          <p:nvPr/>
        </p:nvSpPr>
        <p:spPr>
          <a:xfrm>
            <a:off x="516834" y="675861"/>
            <a:ext cx="331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jalanin</a:t>
            </a:r>
            <a:r>
              <a:rPr lang="en-US" dirty="0"/>
              <a:t> </a:t>
            </a:r>
            <a:r>
              <a:rPr lang="en-US" dirty="0" err="1"/>
              <a:t>midtrans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5C10A2-60C1-41D9-BE2F-CCD63AA163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3" r="41631" b="23465"/>
          <a:stretch/>
        </p:blipFill>
        <p:spPr>
          <a:xfrm>
            <a:off x="5989983" y="1207622"/>
            <a:ext cx="5115340" cy="52461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420046-44D4-4F1F-9690-53BEDD77E70A}"/>
              </a:ext>
            </a:extLst>
          </p:cNvPr>
          <p:cNvSpPr txBox="1"/>
          <p:nvPr/>
        </p:nvSpPr>
        <p:spPr>
          <a:xfrm>
            <a:off x="5989983" y="675861"/>
            <a:ext cx="634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</a:t>
            </a:r>
            <a:r>
              <a:rPr lang="en-US" dirty="0" err="1"/>
              <a:t>untuk</a:t>
            </a:r>
            <a:r>
              <a:rPr lang="en-US" dirty="0"/>
              <a:t> proses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customer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bayar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7618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397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Eizeiky</dc:creator>
  <cp:lastModifiedBy>Eizeiky</cp:lastModifiedBy>
  <cp:revision>9</cp:revision>
  <dcterms:created xsi:type="dcterms:W3CDTF">2020-09-26T04:35:24Z</dcterms:created>
  <dcterms:modified xsi:type="dcterms:W3CDTF">2020-09-26T05:40:37Z</dcterms:modified>
</cp:coreProperties>
</file>