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sldIdLst>
    <p:sldId id="539" r:id="rId5"/>
    <p:sldId id="257" r:id="rId6"/>
    <p:sldId id="547" r:id="rId7"/>
    <p:sldId id="543" r:id="rId8"/>
    <p:sldId id="550" r:id="rId9"/>
    <p:sldId id="560" r:id="rId10"/>
    <p:sldId id="557" r:id="rId11"/>
    <p:sldId id="558" r:id="rId12"/>
    <p:sldId id="559" r:id="rId13"/>
    <p:sldId id="561" r:id="rId14"/>
    <p:sldId id="555" r:id="rId15"/>
    <p:sldId id="5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/>
          <a:p>
            <a:r>
              <a:rPr lang="en-US" dirty="0"/>
              <a:t>UiPath Task Capture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/>
          <a:lstStyle/>
          <a:p>
            <a:r>
              <a:rPr lang="en-US" dirty="0"/>
              <a:t>Waleed Tariq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0EE9C43-6362-F16C-1587-600AC569B3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498" r="1749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>
            <a:normAutofit/>
          </a:bodyPr>
          <a:lstStyle/>
          <a:p>
            <a:r>
              <a:rPr lang="en-US" dirty="0"/>
              <a:t>The way to get started is to quit </a:t>
            </a:r>
            <a:br>
              <a:rPr lang="en-US" dirty="0"/>
            </a:br>
            <a:r>
              <a:rPr lang="en-US" dirty="0"/>
              <a:t>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293A-C923-4F3F-AE8F-23F74E3B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280D2F2-B343-F350-192C-91B0C3A01F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300" b="7300"/>
          <a:stretch>
            <a:fillRect/>
          </a:stretch>
        </p:blipFill>
        <p:spPr>
          <a:xfrm>
            <a:off x="758952" y="731520"/>
            <a:ext cx="10744200" cy="539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752765-3A1C-2004-8980-38C1F92C0D00}"/>
              </a:ext>
            </a:extLst>
          </p:cNvPr>
          <p:cNvSpPr txBox="1">
            <a:spLocks/>
          </p:cNvSpPr>
          <p:nvPr/>
        </p:nvSpPr>
        <p:spPr>
          <a:xfrm>
            <a:off x="1629003" y="2030527"/>
            <a:ext cx="3951886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Task Capture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98066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15A97B-888D-B78F-9E2F-060644AB7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1434517"/>
            <a:ext cx="9085780" cy="441246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Streamlined Process Documentation:</a:t>
            </a:r>
            <a:endParaRPr lang="en-US" b="0" i="0" dirty="0">
              <a:effectLst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</a:rPr>
              <a:t>Task Capture simplifies and accelerates the process of documenting tasks within automation projects.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User-Friendly Interface:</a:t>
            </a:r>
            <a:endParaRPr lang="en-US" b="0" i="0" dirty="0">
              <a:effectLst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</a:rPr>
              <a:t>The tool provides a user-friendly interface, making it accessible for users with varying levels of technical expertise.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Integration with UiPath Studio:</a:t>
            </a:r>
            <a:endParaRPr lang="en-US" b="0" i="0" dirty="0">
              <a:effectLst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</a:rPr>
              <a:t>Task Capture seamlessly integrates with UiPath Studio, enhancing collaboration between documentation and automation development teams.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Time and Effort Savings:</a:t>
            </a:r>
            <a:endParaRPr lang="en-US" b="0" i="0" dirty="0">
              <a:effectLst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</a:rPr>
              <a:t>By automating the traditionally manual process of documentation, Task Capture saves time and effort, allowing teams to focus on more critical aspects of automation.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Comprehensive Documentation:</a:t>
            </a:r>
            <a:endParaRPr lang="en-US" b="0" i="0" dirty="0">
              <a:effectLst/>
            </a:endParaRP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</a:rPr>
              <a:t>Users can create comprehensive documentation with detailed steps, screenshots, and annotations, ensuring a thorough understanding of the processes.</a:t>
            </a:r>
          </a:p>
        </p:txBody>
      </p:sp>
    </p:spTree>
    <p:extLst>
      <p:ext uri="{BB962C8B-B14F-4D97-AF65-F5344CB8AC3E}">
        <p14:creationId xmlns:p14="http://schemas.microsoft.com/office/powerpoint/2010/main" val="306017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752765-3A1C-2004-8980-38C1F92C0D00}"/>
              </a:ext>
            </a:extLst>
          </p:cNvPr>
          <p:cNvSpPr txBox="1">
            <a:spLocks/>
          </p:cNvSpPr>
          <p:nvPr/>
        </p:nvSpPr>
        <p:spPr>
          <a:xfrm>
            <a:off x="1292352" y="1534542"/>
            <a:ext cx="4380815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9FB1453-881F-2FC4-A1F3-F11305ED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352" y="3708362"/>
            <a:ext cx="4059936" cy="78813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Waleed Tariq</a:t>
            </a:r>
          </a:p>
          <a:p>
            <a:r>
              <a:rPr lang="en-US" b="1" dirty="0">
                <a:effectLst/>
              </a:rPr>
              <a:t>Tariq@emergencyassistancefdn.org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4C10DE-2BE4-15C9-07A3-1B08240D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098" y="1865515"/>
            <a:ext cx="5458550" cy="312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7296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254" y="1517651"/>
            <a:ext cx="5998059" cy="13446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254" y="2581870"/>
            <a:ext cx="5998059" cy="34283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Task Capture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Features of Task Capture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Use Task Capture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Benefits and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with UiPath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Capture vs. Traditional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7EE1003-0665-5E77-1411-CA12BC9282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38" b="4038"/>
          <a:stretch>
            <a:fillRect/>
          </a:stretch>
        </p:blipFill>
        <p:spPr>
          <a:xfrm>
            <a:off x="1039938" y="2573916"/>
            <a:ext cx="2768538" cy="3363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/>
          <a:lstStyle/>
          <a:p>
            <a:r>
              <a:rPr lang="en-US" dirty="0"/>
              <a:t>Task Capture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UiPath Task Capture streamlines process documentation in automation projects.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offers a user friendly interface for capturing and documenting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tool automates the manual and time consuming process of creating documentation.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Users can create comprehensive documentation with detailed steps, screenshots, and annotations.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311CD7-5CCC-1C16-0A5E-A98B1C4055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283" r="3283"/>
          <a:stretch>
            <a:fillRect/>
          </a:stretch>
        </p:blipFill>
        <p:spPr>
          <a:xfrm>
            <a:off x="691840" y="1031846"/>
            <a:ext cx="4445836" cy="237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507AFF3-2C26-32F0-79CE-1142504EFC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253" r="3253"/>
          <a:stretch>
            <a:fillRect/>
          </a:stretch>
        </p:blipFill>
        <p:spPr>
          <a:xfrm>
            <a:off x="691840" y="3778094"/>
            <a:ext cx="4445836" cy="237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>
            <a:normAutofit/>
          </a:bodyPr>
          <a:lstStyle/>
          <a:p>
            <a:r>
              <a:rPr lang="en-US" dirty="0"/>
              <a:t>The way to get started is to quit </a:t>
            </a:r>
            <a:br>
              <a:rPr lang="en-US" dirty="0"/>
            </a:br>
            <a:r>
              <a:rPr lang="en-US" dirty="0"/>
              <a:t>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293A-C923-4F3F-AE8F-23F74E3B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280D2F2-B343-F350-192C-91B0C3A01F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300" b="7300"/>
          <a:stretch>
            <a:fillRect/>
          </a:stretch>
        </p:blipFill>
        <p:spPr>
          <a:xfrm>
            <a:off x="758952" y="731520"/>
            <a:ext cx="10744200" cy="539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752765-3A1C-2004-8980-38C1F92C0D00}"/>
              </a:ext>
            </a:extLst>
          </p:cNvPr>
          <p:cNvSpPr txBox="1">
            <a:spLocks/>
          </p:cNvSpPr>
          <p:nvPr/>
        </p:nvSpPr>
        <p:spPr>
          <a:xfrm>
            <a:off x="1638398" y="2391253"/>
            <a:ext cx="3406601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Task Capture </a:t>
            </a:r>
            <a:r>
              <a:rPr lang="en-US" sz="4400" b="1" kern="1200" dirty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  <a:t>Key Features </a:t>
            </a:r>
            <a:endParaRPr lang="en-US" sz="4400" b="1" dirty="0">
              <a:latin typeface="+mj-lt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08467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4BFD-9ADC-4240-A332-E642B9A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72697B-C008-05E2-E171-6DEB72A1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607" y="1981899"/>
            <a:ext cx="8240785" cy="312724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friendly interface for easy navigation and usage.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process discovery to accelerate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Multilevel process mapping for detailed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Collaboration and sharing features for team efficiency.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Customizable templates for consistent documentation across projects.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with UiPath Studio for a seamless automation development lifecycle.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0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>
            <a:normAutofit/>
          </a:bodyPr>
          <a:lstStyle/>
          <a:p>
            <a:r>
              <a:rPr lang="en-US" dirty="0"/>
              <a:t>The way to get started is to quit </a:t>
            </a:r>
            <a:br>
              <a:rPr lang="en-US" dirty="0"/>
            </a:br>
            <a:r>
              <a:rPr lang="en-US" dirty="0"/>
              <a:t>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293A-C923-4F3F-AE8F-23F74E3B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280D2F2-B343-F350-192C-91B0C3A01F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300" b="7300"/>
          <a:stretch>
            <a:fillRect/>
          </a:stretch>
        </p:blipFill>
        <p:spPr>
          <a:xfrm>
            <a:off x="758952" y="731520"/>
            <a:ext cx="10744200" cy="539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752765-3A1C-2004-8980-38C1F92C0D00}"/>
              </a:ext>
            </a:extLst>
          </p:cNvPr>
          <p:cNvSpPr txBox="1">
            <a:spLocks/>
          </p:cNvSpPr>
          <p:nvPr/>
        </p:nvSpPr>
        <p:spPr>
          <a:xfrm>
            <a:off x="1719072" y="2030527"/>
            <a:ext cx="4480560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UiPath Task Capture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3606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6118434-F3DA-9164-5D1F-2EF3F1BA63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188" b="6188"/>
          <a:stretch/>
        </p:blipFill>
        <p:spPr>
          <a:xfrm>
            <a:off x="758952" y="956474"/>
            <a:ext cx="4706474" cy="2518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0D83DC7-7C7C-1F1F-596B-64E028690B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02" b="602"/>
          <a:stretch/>
        </p:blipFill>
        <p:spPr>
          <a:xfrm>
            <a:off x="758952" y="3689560"/>
            <a:ext cx="4706472" cy="2518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E3431-0DD9-BDDC-98EA-CDFA7D28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70745"/>
            <a:ext cx="4868411" cy="11593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Task Capture and start a new project.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4C333B-2094-100D-71BA-801AAB20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7</a:t>
            </a:fld>
            <a:endParaRPr lang="en-US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5772D1F-EFC0-71CA-4528-E00BE3F8911E}"/>
              </a:ext>
            </a:extLst>
          </p:cNvPr>
          <p:cNvSpPr txBox="1">
            <a:spLocks/>
          </p:cNvSpPr>
          <p:nvPr/>
        </p:nvSpPr>
        <p:spPr>
          <a:xfrm>
            <a:off x="6095998" y="4228463"/>
            <a:ext cx="4868411" cy="1159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 eaLnBrk="1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+mj-lt"/>
              <a:buAutoNum type="arabicPeriod" startAt="2"/>
            </a:pPr>
            <a:r>
              <a:rPr lang="en-US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Capture tasks by interacting with the application or process.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1271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E3431-0DD9-BDDC-98EA-CDFA7D28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70745"/>
            <a:ext cx="4868411" cy="370793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Edit and refine the captured steps as needed.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Utilize customizable templates for consistent documentation.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4C333B-2094-100D-71BA-801AAB20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E29FFF-D3B0-A437-C58F-6F2004A91D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188" b="6188"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09C6741-8197-7234-4AD7-76A2F62F2D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159" b="6159"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592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E3431-0DD9-BDDC-98EA-CDFA7D28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85145"/>
            <a:ext cx="4868411" cy="37079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Save and export the documentation for further use.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4C333B-2094-100D-71BA-801AAB20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AE6FBD7-9E7C-F09B-BB57-3906F48F96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188" b="6188"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4ABE771-E5F1-7A88-893D-1DD0795D690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979" b="979"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7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Prismatic design</Template>
  <TotalTime>168</TotalTime>
  <Words>383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PrismaticVTI</vt:lpstr>
      <vt:lpstr>UiPath Task Capture</vt:lpstr>
      <vt:lpstr>Agenda</vt:lpstr>
      <vt:lpstr>Task Capture Overview</vt:lpstr>
      <vt:lpstr>The way to get started is to quit  talking and begin doing.</vt:lpstr>
      <vt:lpstr>PowerPoint Presentation</vt:lpstr>
      <vt:lpstr>The way to get started is to quit  talking and begin doing.</vt:lpstr>
      <vt:lpstr>PowerPoint Presentation</vt:lpstr>
      <vt:lpstr>PowerPoint Presentation</vt:lpstr>
      <vt:lpstr>PowerPoint Presentation</vt:lpstr>
      <vt:lpstr>The way to get started is to quit  talking and begin doing.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Task Capture</dc:title>
  <dc:creator>Waleed Tariq</dc:creator>
  <cp:lastModifiedBy>Waleed Tariq</cp:lastModifiedBy>
  <cp:revision>25</cp:revision>
  <dcterms:created xsi:type="dcterms:W3CDTF">2024-01-11T13:55:08Z</dcterms:created>
  <dcterms:modified xsi:type="dcterms:W3CDTF">2024-01-15T16:53:57Z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