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539" r:id="rId5"/>
    <p:sldId id="570" r:id="rId6"/>
    <p:sldId id="257" r:id="rId7"/>
    <p:sldId id="547" r:id="rId8"/>
    <p:sldId id="564" r:id="rId9"/>
    <p:sldId id="563" r:id="rId10"/>
    <p:sldId id="566" r:id="rId11"/>
    <p:sldId id="565" r:id="rId12"/>
    <p:sldId id="568" r:id="rId13"/>
    <p:sldId id="569" r:id="rId14"/>
    <p:sldId id="5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3725" autoAdjust="0"/>
  </p:normalViewPr>
  <p:slideViewPr>
    <p:cSldViewPr snapToGrid="0">
      <p:cViewPr>
        <p:scale>
          <a:sx n="80" d="100"/>
          <a:sy n="80" d="100"/>
        </p:scale>
        <p:origin x="720" y="173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A71C-7E43-8CAB-AA27-C45AF5EA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81917-339F-3ECD-0735-4DE46DD1F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A74EE-103D-89D8-8B40-89AC6FE40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2371B-9562-4CE1-2B5A-CF61D212A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150227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.NET LINQ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Ejaz Ahmed </a:t>
            </a:r>
          </a:p>
          <a:p>
            <a:r>
              <a:rPr lang="en-US" dirty="0"/>
              <a:t>(RPA Developer)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2CE40-4145-ED08-0498-58D64D1592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272" r="4272" b="8740"/>
          <a:stretch/>
        </p:blipFill>
        <p:spPr>
          <a:xfrm>
            <a:off x="5330952" y="813434"/>
            <a:ext cx="6099048" cy="4602481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4AAC-8960-83D9-E898-63F58493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E0EE-9B45-C790-ED8F-C1AD728C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771F-212F-14EB-AD6A-C4B6043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14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data table, which contains departments and their corresponding salaries, your task is to calculate the total salary for each department.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C06E-EBDD-A39E-58CC-3437CDF6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DFA94-6CCF-367C-AFA3-ECE0F64C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47" y="1775756"/>
            <a:ext cx="2858565" cy="319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E77136-486C-304F-A331-466D90D9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72" y="2798090"/>
            <a:ext cx="2397976" cy="1442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5F3BA7-30EC-3745-54FA-76F45A8D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315" y="2189988"/>
            <a:ext cx="962690" cy="4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292352" y="1946918"/>
            <a:ext cx="4380815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4C10DE-2BE4-15C9-07A3-1B08240D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98" y="1865515"/>
            <a:ext cx="5458550" cy="312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6421BF-49EE-8C24-7756-745B63341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9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425E-72C5-505A-E933-816FE67E3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80D8E2C-8B81-E338-7A92-ECAA45CF41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272" r="4272" b="8740"/>
          <a:stretch/>
        </p:blipFill>
        <p:spPr>
          <a:xfrm>
            <a:off x="5330952" y="813434"/>
            <a:ext cx="6099048" cy="4602481"/>
          </a:xfrm>
        </p:spPr>
      </p:pic>
    </p:spTree>
    <p:extLst>
      <p:ext uri="{BB962C8B-B14F-4D97-AF65-F5344CB8AC3E}">
        <p14:creationId xmlns:p14="http://schemas.microsoft.com/office/powerpoint/2010/main" val="24245990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254" y="1517651"/>
            <a:ext cx="5998059" cy="13446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7EE1003-0665-5E77-1411-CA12BC9282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8" b="4038"/>
          <a:stretch>
            <a:fillRect/>
          </a:stretch>
        </p:blipFill>
        <p:spPr>
          <a:xfrm>
            <a:off x="1158687" y="2195832"/>
            <a:ext cx="2378767" cy="2803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254" y="2581870"/>
            <a:ext cx="5998059" cy="3428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LINQ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Styles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6117946-AAFA-A0A2-F47D-0C3600831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3" r="3283"/>
          <a:stretch>
            <a:fillRect/>
          </a:stretch>
        </p:blipFill>
        <p:spPr>
          <a:xfrm>
            <a:off x="585516" y="2560320"/>
            <a:ext cx="5086812" cy="272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LINQ stands for Language Integrated Query.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It's a feature of .NET that allows you to query data from different data sources using a unified syntax.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AD76-529C-9CE5-3D60-3D7C7E7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Styles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CDC0301-BEF2-74FE-F2CF-64AC5AEAB0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895" r="1456"/>
          <a:stretch/>
        </p:blipFill>
        <p:spPr>
          <a:xfrm>
            <a:off x="865632" y="2798051"/>
            <a:ext cx="3703320" cy="291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D24F6-F720-AEB9-1C97-B5AD830B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Method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CD897-3044-B6DC-A87C-40EA89D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980DE-5175-BAB6-3297-302309A7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4318"/>
            <a:ext cx="49911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42E156-6C8C-DA0B-200C-26B997CB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24379"/>
            <a:ext cx="4991100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949-4EAD-284C-4DF5-A2FE6BB9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8B6A-41D2-AFE7-8A3C-A039558E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sz="2400" b="1" i="0" dirty="0">
                <a:effectLst/>
              </a:rPr>
              <a:t>Simplicity : </a:t>
            </a:r>
            <a:r>
              <a:rPr lang="en-US" sz="2400" b="0" i="0" dirty="0">
                <a:effectLst/>
              </a:rPr>
              <a:t>LINQ provides a simplified syntax, making it easier to write and understand complex queries.</a:t>
            </a:r>
          </a:p>
          <a:p>
            <a:r>
              <a:rPr lang="en-US" sz="2400" b="1" dirty="0"/>
              <a:t>Less Code : </a:t>
            </a:r>
            <a:r>
              <a:rPr lang="en-US" sz="2400" dirty="0"/>
              <a:t>Multiple/nested loops are replaced with more compact form</a:t>
            </a:r>
          </a:p>
          <a:p>
            <a:r>
              <a:rPr lang="en-US" sz="2400" b="1" i="0" dirty="0">
                <a:effectLst/>
              </a:rPr>
              <a:t>Querying Multiple Data Sources: </a:t>
            </a:r>
            <a:r>
              <a:rPr lang="en-US" sz="2400" i="0" dirty="0">
                <a:effectLst/>
              </a:rPr>
              <a:t>XML ,Json , Array, list, data table</a:t>
            </a:r>
            <a:endParaRPr lang="en-US" sz="2400" dirty="0"/>
          </a:p>
          <a:p>
            <a:endParaRPr lang="en-US" i="0" dirty="0"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1441-D39A-70CA-6E1E-ADDE95D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8AB8B5-DF2A-8185-30AA-3CEABB65E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88E5F8-E73A-A4B1-8025-D3F465388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15">
            <a:extLst>
              <a:ext uri="{FF2B5EF4-FFF2-40B4-BE49-F238E27FC236}">
                <a16:creationId xmlns:a16="http://schemas.microsoft.com/office/drawing/2014/main" id="{1BB0471B-1DD1-07E5-26E8-FA10AADC11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488" b="7488"/>
          <a:stretch>
            <a:fillRect/>
          </a:stretch>
        </p:blipFill>
        <p:spPr>
          <a:xfrm>
            <a:off x="746125" y="755650"/>
            <a:ext cx="10699750" cy="534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C223F-4950-A9BB-2B77-89BBC2FAF101}"/>
              </a:ext>
            </a:extLst>
          </p:cNvPr>
          <p:cNvSpPr txBox="1">
            <a:spLocks/>
          </p:cNvSpPr>
          <p:nvPr/>
        </p:nvSpPr>
        <p:spPr>
          <a:xfrm>
            <a:off x="1400291" y="2030527"/>
            <a:ext cx="4480560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LINQ Use Cases</a:t>
            </a:r>
          </a:p>
        </p:txBody>
      </p:sp>
    </p:spTree>
    <p:extLst>
      <p:ext uri="{BB962C8B-B14F-4D97-AF65-F5344CB8AC3E}">
        <p14:creationId xmlns:p14="http://schemas.microsoft.com/office/powerpoint/2010/main" val="20703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65-8242-139F-D367-896522E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8B3D-AEEF-7D15-E0CB-13B0D967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3" y="2492076"/>
            <a:ext cx="4231072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your fruit data table, you have to retrieve the quantity value associated with the last occurrence of Mango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4BE-AC0B-0A34-F8BC-6C9FDBB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889AA-4632-7948-5DA6-C339C34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46" y="1517904"/>
            <a:ext cx="3519684" cy="41491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4BECFE-220F-D461-D5ED-A76EBA358A1E}"/>
              </a:ext>
            </a:extLst>
          </p:cNvPr>
          <p:cNvSpPr/>
          <p:nvPr/>
        </p:nvSpPr>
        <p:spPr>
          <a:xfrm>
            <a:off x="9102055" y="4645152"/>
            <a:ext cx="998290" cy="4972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0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A5283-8352-5164-8568-4BA9CDA9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D45-ECCF-85D2-DD16-EBA347F2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9174-7209-FF34-B9E5-F846564F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2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have an array of 50 numbers ranging from 1 to 100. You have to output all the numbers in the array that are greater than a specified number provided by the 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B3C4-D2D8-25B1-052E-A0CF99C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D51F3-6215-97CB-7FD2-F00D88FB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96" y="1761319"/>
            <a:ext cx="4719052" cy="2234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BEE718-BC09-39D0-13DD-B88054FA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16" y="4383863"/>
            <a:ext cx="1257475" cy="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D7259F-C91E-6D69-6CE7-E5C12DCF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16" y="5158936"/>
            <a:ext cx="51061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47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8EAADB"/>
      </a:accent2>
      <a:accent3>
        <a:srgbClr val="2F5496"/>
      </a:accent3>
      <a:accent4>
        <a:srgbClr val="2F5496"/>
      </a:accent4>
      <a:accent5>
        <a:srgbClr val="7093D2"/>
      </a:accent5>
      <a:accent6>
        <a:srgbClr val="2F5496"/>
      </a:accent6>
      <a:hlink>
        <a:srgbClr val="4976C5"/>
      </a:hlink>
      <a:folHlink>
        <a:srgbClr val="2F5496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200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Söhne</vt:lpstr>
      <vt:lpstr>PrismaticVTI</vt:lpstr>
      <vt:lpstr>.NET LINQ</vt:lpstr>
      <vt:lpstr>PowerPoint Presentation</vt:lpstr>
      <vt:lpstr>Agenda</vt:lpstr>
      <vt:lpstr>LINQ Overview</vt:lpstr>
      <vt:lpstr>Syntax Styles</vt:lpstr>
      <vt:lpstr>Benefits</vt:lpstr>
      <vt:lpstr>PowerPoint Presentation</vt:lpstr>
      <vt:lpstr>Use Case1</vt:lpstr>
      <vt:lpstr>Use Case2</vt:lpstr>
      <vt:lpstr>Use Case3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Task Capture</dc:title>
  <dc:creator>Waleed Tariq</dc:creator>
  <cp:lastModifiedBy>L1F20BSCS0234 - EJAZ AHMED</cp:lastModifiedBy>
  <cp:revision>47</cp:revision>
  <dcterms:created xsi:type="dcterms:W3CDTF">2024-01-11T13:55:08Z</dcterms:created>
  <dcterms:modified xsi:type="dcterms:W3CDTF">2024-03-04T12:52:30Z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