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Oswald ExtraLight"/>
      <p:regular r:id="rId23"/>
      <p:bold r:id="rId24"/>
    </p:embeddedFont>
    <p:embeddedFont>
      <p:font typeface="Roboto"/>
      <p:regular r:id="rId25"/>
      <p:bold r:id="rId26"/>
      <p:italic r:id="rId27"/>
      <p:boldItalic r:id="rId28"/>
    </p:embeddedFont>
    <p:embeddedFont>
      <p:font typeface="Oswald"/>
      <p:regular r:id="rId29"/>
      <p:bold r:id="rId30"/>
    </p:embeddedFont>
    <p:embeddedFont>
      <p:font typeface="DM Sans"/>
      <p:regular r:id="rId31"/>
      <p:bold r:id="rId32"/>
      <p:italic r:id="rId33"/>
      <p:boldItalic r:id="rId34"/>
    </p:embeddedFont>
    <p:embeddedFont>
      <p:font typeface="Fira Sans Extra Condensed SemiBold"/>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FA98EE3-7E52-4F89-832D-5BD0489986CE}">
  <a:tblStyle styleId="{7FA98EE3-7E52-4F89-832D-5BD0489986C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swaldExtraLight-bold.fntdata"/><Relationship Id="rId23" Type="http://schemas.openxmlformats.org/officeDocument/2006/relationships/font" Target="fonts/OswaldExtraLigh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DMSans-regular.fntdata"/><Relationship Id="rId30" Type="http://schemas.openxmlformats.org/officeDocument/2006/relationships/font" Target="fonts/Oswald-bold.fntdata"/><Relationship Id="rId11" Type="http://schemas.openxmlformats.org/officeDocument/2006/relationships/slide" Target="slides/slide6.xml"/><Relationship Id="rId33" Type="http://schemas.openxmlformats.org/officeDocument/2006/relationships/font" Target="fonts/DMSans-italic.fntdata"/><Relationship Id="rId10" Type="http://schemas.openxmlformats.org/officeDocument/2006/relationships/slide" Target="slides/slide5.xml"/><Relationship Id="rId32" Type="http://schemas.openxmlformats.org/officeDocument/2006/relationships/font" Target="fonts/DMSans-bold.fntdata"/><Relationship Id="rId13" Type="http://schemas.openxmlformats.org/officeDocument/2006/relationships/slide" Target="slides/slide8.xml"/><Relationship Id="rId35" Type="http://schemas.openxmlformats.org/officeDocument/2006/relationships/font" Target="fonts/FiraSansExtraCondensedSemiBold-regular.fntdata"/><Relationship Id="rId12" Type="http://schemas.openxmlformats.org/officeDocument/2006/relationships/slide" Target="slides/slide7.xml"/><Relationship Id="rId34" Type="http://schemas.openxmlformats.org/officeDocument/2006/relationships/font" Target="fonts/DMSans-boldItalic.fntdata"/><Relationship Id="rId15" Type="http://schemas.openxmlformats.org/officeDocument/2006/relationships/slide" Target="slides/slide10.xml"/><Relationship Id="rId37" Type="http://schemas.openxmlformats.org/officeDocument/2006/relationships/font" Target="fonts/FiraSansExtraCondensedSemiBold-italic.fntdata"/><Relationship Id="rId14" Type="http://schemas.openxmlformats.org/officeDocument/2006/relationships/slide" Target="slides/slide9.xml"/><Relationship Id="rId36" Type="http://schemas.openxmlformats.org/officeDocument/2006/relationships/font" Target="fonts/FiraSansExtraCondensedSemiBold-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FiraSansExtraCondensedSemiBold-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7384c0e568c9b205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384c0e568c9b205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357ae20dc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1357ae20dc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13595963aef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13595963aef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13595963aef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13595963aef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1034e70190a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1034e70190a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sz="1800">
                <a:solidFill>
                  <a:schemeClr val="dk1"/>
                </a:solidFill>
                <a:highlight>
                  <a:srgbClr val="FFFFFF"/>
                </a:highlight>
              </a:rPr>
              <a:t>where,</a:t>
            </a:r>
            <a:endParaRPr sz="180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GB" sz="1800">
                <a:solidFill>
                  <a:schemeClr val="dk1"/>
                </a:solidFill>
                <a:highlight>
                  <a:srgbClr val="FFFFFF"/>
                </a:highlight>
              </a:rPr>
              <a:t>C is a </a:t>
            </a:r>
            <a:r>
              <a:rPr lang="en-GB" sz="1800">
                <a:solidFill>
                  <a:srgbClr val="006666"/>
                </a:solidFill>
                <a:highlight>
                  <a:srgbClr val="FFFFFF"/>
                </a:highlight>
              </a:rPr>
              <a:t>retrieved </a:t>
            </a:r>
            <a:r>
              <a:rPr lang="en-GB" sz="1800">
                <a:solidFill>
                  <a:schemeClr val="dk1"/>
                </a:solidFill>
                <a:highlight>
                  <a:srgbClr val="FFFFFF"/>
                </a:highlight>
              </a:rPr>
              <a:t>case</a:t>
            </a:r>
            <a:endParaRPr sz="180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GB" sz="1800">
                <a:solidFill>
                  <a:schemeClr val="dk1"/>
                </a:solidFill>
                <a:highlight>
                  <a:srgbClr val="FFFFFF"/>
                </a:highlight>
              </a:rPr>
              <a:t># UaS is the number of times that the case was Used and there was a Success, when </a:t>
            </a:r>
            <a:r>
              <a:rPr lang="en-GB" sz="1800">
                <a:solidFill>
                  <a:srgbClr val="006666"/>
                </a:solidFill>
                <a:highlight>
                  <a:srgbClr val="FFFFFF"/>
                </a:highlight>
              </a:rPr>
              <a:t>the case was among retrieved cases</a:t>
            </a:r>
            <a:endParaRPr sz="1800">
              <a:solidFill>
                <a:srgbClr val="006666"/>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GB" sz="1800">
                <a:solidFill>
                  <a:schemeClr val="dk1"/>
                </a:solidFill>
                <a:highlight>
                  <a:srgbClr val="FFFFFF"/>
                </a:highlight>
              </a:rPr>
              <a:t># S is the total amount of Successes when the case was among retrieved cases</a:t>
            </a:r>
            <a:endParaRPr sz="180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GB" sz="1800">
                <a:solidFill>
                  <a:schemeClr val="dk1"/>
                </a:solidFill>
                <a:highlight>
                  <a:srgbClr val="FFFFFF"/>
                </a:highlight>
              </a:rPr>
              <a:t># UaF is the number of times that the case was Used and there was a Failure, when </a:t>
            </a:r>
            <a:r>
              <a:rPr lang="en-GB" sz="1800">
                <a:solidFill>
                  <a:srgbClr val="006666"/>
                </a:solidFill>
                <a:highlight>
                  <a:srgbClr val="FFFFFF"/>
                </a:highlight>
              </a:rPr>
              <a:t>the case was among retrieved cases</a:t>
            </a:r>
            <a:endParaRPr sz="1800">
              <a:solidFill>
                <a:srgbClr val="006666"/>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GB" sz="1800">
                <a:solidFill>
                  <a:schemeClr val="dk1"/>
                </a:solidFill>
                <a:highlight>
                  <a:srgbClr val="FFFFFF"/>
                </a:highlight>
              </a:rPr>
              <a:t># F is the total amount of Failures when the case was among retrieved cases</a:t>
            </a:r>
            <a:endParaRPr sz="1800">
              <a:solidFill>
                <a:schemeClr val="dk1"/>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1357ae20dcc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1357ae20dcc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13592f7140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13592f7140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13592f7140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13592f7140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13592f7140a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13592f7140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1fe66b53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1fe66b53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034e70190a_0_2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034e70190a_0_2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750">
                <a:solidFill>
                  <a:schemeClr val="dk1"/>
                </a:solidFill>
              </a:rPr>
              <a:t>As a work strategy, it was decided to use an agile methodology where work roles were assigned.</a:t>
            </a:r>
            <a:endParaRPr sz="7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750">
                <a:solidFill>
                  <a:schemeClr val="dk1"/>
                </a:solidFill>
              </a:rPr>
              <a:t>In</a:t>
            </a:r>
            <a:endParaRPr sz="7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750">
                <a:solidFill>
                  <a:schemeClr val="dk1"/>
                </a:solidFill>
              </a:rPr>
              <a:t>particular, we used a Scrum-like methodology where Yazmina Zurita acted as Product Owner, Santiago</a:t>
            </a:r>
            <a:endParaRPr sz="7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750">
                <a:solidFill>
                  <a:schemeClr val="dk1"/>
                </a:solidFill>
              </a:rPr>
              <a:t>del Rey as Scrum master, and Grecia Reyes and Edison Bejarano as develop</a:t>
            </a:r>
            <a:endParaRPr sz="75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034e70190a_0_2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034e70190a_0_2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t>The dataset contains for each cocktail recipe the required ingredients, measurements and cocktail preparation steps.</a:t>
            </a:r>
            <a:endParaRPr/>
          </a:p>
          <a:p>
            <a:pPr indent="0" lvl="0" marL="0" rtl="0" algn="l">
              <a:lnSpc>
                <a:spcPct val="115000"/>
              </a:lnSpc>
              <a:spcBef>
                <a:spcPts val="0"/>
              </a:spcBef>
              <a:spcAft>
                <a:spcPts val="0"/>
              </a:spcAft>
              <a:buClr>
                <a:schemeClr val="dk1"/>
              </a:buClr>
              <a:buSzPts val="1100"/>
              <a:buFont typeface="Arial"/>
              <a:buNone/>
            </a:pPr>
            <a:r>
              <a:rPr lang="en-GB"/>
              <a:t>Organizing the dataset shows that alcohol type, basic taste, measure, quantity, unit and garnish type are attributes of ingredients. Whereas that category and glass type are features referring to the cocktails, this is a cocktail will belong to a single category and will be served in a glass of a certain type</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3595963aef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3595963aef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1fe66b53af_0_1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1fe66b53af_0_1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1034e70190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1034e70190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135764e6473_1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135764e6473_1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35764e647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35764e647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09600" y="1150825"/>
            <a:ext cx="4252200" cy="2395500"/>
          </a:xfrm>
          <a:prstGeom prst="rect">
            <a:avLst/>
          </a:prstGeom>
        </p:spPr>
        <p:txBody>
          <a:bodyPr anchorCtr="0" anchor="ctr" bIns="91425" lIns="91425" spcFirstLastPara="1" rIns="91425" wrap="square" tIns="91425">
            <a:noAutofit/>
          </a:bodyPr>
          <a:lstStyle>
            <a:lvl1pPr lvl="0" algn="l">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609600" y="3546275"/>
            <a:ext cx="4252200" cy="446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50" name="Shape 50"/>
        <p:cNvGrpSpPr/>
        <p:nvPr/>
      </p:nvGrpSpPr>
      <p:grpSpPr>
        <a:xfrm>
          <a:off x="0" y="0"/>
          <a:ext cx="0" cy="0"/>
          <a:chOff x="0" y="0"/>
          <a:chExt cx="0" cy="0"/>
        </a:xfrm>
      </p:grpSpPr>
      <p:sp>
        <p:nvSpPr>
          <p:cNvPr id="51" name="Google Shape;51;p13"/>
          <p:cNvSpPr txBox="1"/>
          <p:nvPr>
            <p:ph type="title"/>
          </p:nvPr>
        </p:nvSpPr>
        <p:spPr>
          <a:xfrm>
            <a:off x="1849288" y="1728870"/>
            <a:ext cx="23364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52" name="Google Shape;52;p13"/>
          <p:cNvSpPr txBox="1"/>
          <p:nvPr>
            <p:ph hasCustomPrompt="1" idx="2" type="title"/>
          </p:nvPr>
        </p:nvSpPr>
        <p:spPr>
          <a:xfrm>
            <a:off x="695771" y="1749900"/>
            <a:ext cx="867300" cy="804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 name="Google Shape;53;p13"/>
          <p:cNvSpPr txBox="1"/>
          <p:nvPr>
            <p:ph idx="1" type="subTitle"/>
          </p:nvPr>
        </p:nvSpPr>
        <p:spPr>
          <a:xfrm>
            <a:off x="1849288" y="2105212"/>
            <a:ext cx="2336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9pPr>
          </a:lstStyle>
          <a:p/>
        </p:txBody>
      </p:sp>
      <p:sp>
        <p:nvSpPr>
          <p:cNvPr id="54" name="Google Shape;54;p13"/>
          <p:cNvSpPr txBox="1"/>
          <p:nvPr>
            <p:ph idx="3" type="title"/>
          </p:nvPr>
        </p:nvSpPr>
        <p:spPr>
          <a:xfrm>
            <a:off x="6111838" y="1730349"/>
            <a:ext cx="23364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55" name="Google Shape;55;p13"/>
          <p:cNvSpPr txBox="1"/>
          <p:nvPr>
            <p:ph hasCustomPrompt="1" idx="4" type="title"/>
          </p:nvPr>
        </p:nvSpPr>
        <p:spPr>
          <a:xfrm>
            <a:off x="4961874" y="1749900"/>
            <a:ext cx="867300" cy="804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p:nvPr>
            <p:ph idx="5" type="subTitle"/>
          </p:nvPr>
        </p:nvSpPr>
        <p:spPr>
          <a:xfrm>
            <a:off x="6111838" y="2110350"/>
            <a:ext cx="2336400" cy="48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9pPr>
          </a:lstStyle>
          <a:p/>
        </p:txBody>
      </p:sp>
      <p:sp>
        <p:nvSpPr>
          <p:cNvPr id="57" name="Google Shape;57;p13"/>
          <p:cNvSpPr txBox="1"/>
          <p:nvPr>
            <p:ph idx="6" type="title"/>
          </p:nvPr>
        </p:nvSpPr>
        <p:spPr>
          <a:xfrm>
            <a:off x="1853038" y="3419068"/>
            <a:ext cx="23364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58" name="Google Shape;58;p13"/>
          <p:cNvSpPr txBox="1"/>
          <p:nvPr>
            <p:ph hasCustomPrompt="1" idx="7" type="title"/>
          </p:nvPr>
        </p:nvSpPr>
        <p:spPr>
          <a:xfrm>
            <a:off x="695771" y="3448775"/>
            <a:ext cx="867300" cy="804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p:nvPr>
            <p:ph idx="8" type="subTitle"/>
          </p:nvPr>
        </p:nvSpPr>
        <p:spPr>
          <a:xfrm>
            <a:off x="1853038" y="3800225"/>
            <a:ext cx="2336400" cy="48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9pPr>
          </a:lstStyle>
          <a:p/>
        </p:txBody>
      </p:sp>
      <p:sp>
        <p:nvSpPr>
          <p:cNvPr id="60" name="Google Shape;60;p13"/>
          <p:cNvSpPr txBox="1"/>
          <p:nvPr>
            <p:ph idx="9" type="title"/>
          </p:nvPr>
        </p:nvSpPr>
        <p:spPr>
          <a:xfrm>
            <a:off x="6111838" y="3421989"/>
            <a:ext cx="2336400" cy="361200"/>
          </a:xfrm>
          <a:prstGeom prst="rect">
            <a:avLst/>
          </a:prstGeom>
        </p:spPr>
        <p:txBody>
          <a:bodyPr anchorCtr="0" anchor="ctr" bIns="91425" lIns="91425" spcFirstLastPara="1" rIns="91425" wrap="square" tIns="91425">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61" name="Google Shape;61;p13"/>
          <p:cNvSpPr txBox="1"/>
          <p:nvPr>
            <p:ph hasCustomPrompt="1" idx="13" type="title"/>
          </p:nvPr>
        </p:nvSpPr>
        <p:spPr>
          <a:xfrm>
            <a:off x="4961874" y="3453772"/>
            <a:ext cx="867300" cy="804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p:nvPr>
            <p:ph idx="14" type="subTitle"/>
          </p:nvPr>
        </p:nvSpPr>
        <p:spPr>
          <a:xfrm>
            <a:off x="6111838" y="3797480"/>
            <a:ext cx="2336400" cy="4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9pPr>
          </a:lstStyle>
          <a:p/>
        </p:txBody>
      </p:sp>
      <p:sp>
        <p:nvSpPr>
          <p:cNvPr id="63" name="Google Shape;63;p13"/>
          <p:cNvSpPr txBox="1"/>
          <p:nvPr>
            <p:ph idx="15" type="title"/>
          </p:nvPr>
        </p:nvSpPr>
        <p:spPr>
          <a:xfrm>
            <a:off x="720000" y="539496"/>
            <a:ext cx="7704000" cy="576000"/>
          </a:xfrm>
          <a:prstGeom prst="rect">
            <a:avLst/>
          </a:prstGeom>
        </p:spPr>
        <p:txBody>
          <a:bodyPr anchorCtr="0" anchor="t" bIns="0" lIns="0" spcFirstLastPara="1" rIns="0" wrap="square" tIns="0">
            <a:noAutofit/>
          </a:bodyPr>
          <a:lstStyle>
            <a:lvl1pPr lvl="0" rtl="0" algn="ctr">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64" name="Shape 64"/>
        <p:cNvGrpSpPr/>
        <p:nvPr/>
      </p:nvGrpSpPr>
      <p:grpSpPr>
        <a:xfrm>
          <a:off x="0" y="0"/>
          <a:ext cx="0" cy="0"/>
          <a:chOff x="0" y="0"/>
          <a:chExt cx="0" cy="0"/>
        </a:xfrm>
      </p:grpSpPr>
      <p:sp>
        <p:nvSpPr>
          <p:cNvPr id="65" name="Google Shape;65;p14"/>
          <p:cNvSpPr txBox="1"/>
          <p:nvPr>
            <p:ph idx="1" type="subTitle"/>
          </p:nvPr>
        </p:nvSpPr>
        <p:spPr>
          <a:xfrm>
            <a:off x="1786775" y="2952775"/>
            <a:ext cx="2386500" cy="34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2pPr>
            <a:lvl3pPr lvl="2"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3pPr>
            <a:lvl4pPr lvl="3"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4pPr>
            <a:lvl5pPr lvl="4"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5pPr>
            <a:lvl6pPr lvl="5"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6pPr>
            <a:lvl7pPr lvl="6"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7pPr>
            <a:lvl8pPr lvl="7"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8pPr>
            <a:lvl9pPr lvl="8"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9pPr>
          </a:lstStyle>
          <a:p/>
        </p:txBody>
      </p:sp>
      <p:sp>
        <p:nvSpPr>
          <p:cNvPr id="66" name="Google Shape;66;p14"/>
          <p:cNvSpPr txBox="1"/>
          <p:nvPr>
            <p:ph idx="2" type="subTitle"/>
          </p:nvPr>
        </p:nvSpPr>
        <p:spPr>
          <a:xfrm>
            <a:off x="4970850" y="2952775"/>
            <a:ext cx="2386500" cy="34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2pPr>
            <a:lvl3pPr lvl="2"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3pPr>
            <a:lvl4pPr lvl="3"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4pPr>
            <a:lvl5pPr lvl="4"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5pPr>
            <a:lvl6pPr lvl="5"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6pPr>
            <a:lvl7pPr lvl="6"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7pPr>
            <a:lvl8pPr lvl="7"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8pPr>
            <a:lvl9pPr lvl="8"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9pPr>
          </a:lstStyle>
          <a:p/>
        </p:txBody>
      </p:sp>
      <p:sp>
        <p:nvSpPr>
          <p:cNvPr id="67" name="Google Shape;67;p14"/>
          <p:cNvSpPr txBox="1"/>
          <p:nvPr>
            <p:ph idx="3" type="subTitle"/>
          </p:nvPr>
        </p:nvSpPr>
        <p:spPr>
          <a:xfrm>
            <a:off x="1786625" y="3458825"/>
            <a:ext cx="2386500" cy="114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2pPr>
            <a:lvl3pPr lvl="2" rtl="0" algn="ctr">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3pPr>
            <a:lvl4pPr lvl="3" rtl="0" algn="ctr">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4pPr>
            <a:lvl5pPr lvl="4" rtl="0" algn="ctr">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5pPr>
            <a:lvl6pPr lvl="5" rtl="0" algn="ctr">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6pPr>
            <a:lvl7pPr lvl="6" rtl="0" algn="ctr">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7pPr>
            <a:lvl8pPr lvl="7" rtl="0" algn="ctr">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8pPr>
            <a:lvl9pPr lvl="8" rtl="0" algn="ctr">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9pPr>
          </a:lstStyle>
          <a:p/>
        </p:txBody>
      </p:sp>
      <p:sp>
        <p:nvSpPr>
          <p:cNvPr id="68" name="Google Shape;68;p14"/>
          <p:cNvSpPr txBox="1"/>
          <p:nvPr>
            <p:ph idx="4" type="subTitle"/>
          </p:nvPr>
        </p:nvSpPr>
        <p:spPr>
          <a:xfrm>
            <a:off x="4970855" y="3458825"/>
            <a:ext cx="2386500" cy="114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2pPr>
            <a:lvl3pPr lvl="2" rtl="0" algn="ctr">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3pPr>
            <a:lvl4pPr lvl="3" rtl="0" algn="ctr">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4pPr>
            <a:lvl5pPr lvl="4" rtl="0" algn="ctr">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5pPr>
            <a:lvl6pPr lvl="5" rtl="0" algn="ctr">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6pPr>
            <a:lvl7pPr lvl="6" rtl="0" algn="ctr">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7pPr>
            <a:lvl8pPr lvl="7" rtl="0" algn="ctr">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8pPr>
            <a:lvl9pPr lvl="8" rtl="0" algn="ctr">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9pPr>
          </a:lstStyle>
          <a:p/>
        </p:txBody>
      </p:sp>
      <p:sp>
        <p:nvSpPr>
          <p:cNvPr id="69" name="Google Shape;69;p14"/>
          <p:cNvSpPr txBox="1"/>
          <p:nvPr>
            <p:ph type="title"/>
          </p:nvPr>
        </p:nvSpPr>
        <p:spPr>
          <a:xfrm>
            <a:off x="713225" y="539496"/>
            <a:ext cx="7708500" cy="576000"/>
          </a:xfrm>
          <a:prstGeom prst="rect">
            <a:avLst/>
          </a:prstGeom>
        </p:spPr>
        <p:txBody>
          <a:bodyPr anchorCtr="0" anchor="t" bIns="0" lIns="0" spcFirstLastPara="1" rIns="0" wrap="square" tIns="0">
            <a:noAutofit/>
          </a:bodyPr>
          <a:lstStyle>
            <a:lvl1pPr lvl="0" rtl="0" algn="ctr">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70" name="Shape 70"/>
        <p:cNvGrpSpPr/>
        <p:nvPr/>
      </p:nvGrpSpPr>
      <p:grpSpPr>
        <a:xfrm>
          <a:off x="0" y="0"/>
          <a:ext cx="0" cy="0"/>
          <a:chOff x="0" y="0"/>
          <a:chExt cx="0" cy="0"/>
        </a:xfrm>
      </p:grpSpPr>
      <p:sp>
        <p:nvSpPr>
          <p:cNvPr id="71" name="Google Shape;71;p15"/>
          <p:cNvSpPr txBox="1"/>
          <p:nvPr>
            <p:ph type="title"/>
          </p:nvPr>
        </p:nvSpPr>
        <p:spPr>
          <a:xfrm>
            <a:off x="2916875" y="1499525"/>
            <a:ext cx="3357900" cy="576000"/>
          </a:xfrm>
          <a:prstGeom prst="rect">
            <a:avLst/>
          </a:prstGeom>
        </p:spPr>
        <p:txBody>
          <a:bodyPr anchorCtr="0" anchor="ctr" bIns="0" lIns="0" spcFirstLastPara="1" rIns="0" wrap="square" tIns="0">
            <a:noAutofit/>
          </a:bodyPr>
          <a:lstStyle>
            <a:lvl1pPr lvl="0" rtl="0" algn="ctr">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72" name="Google Shape;72;p15"/>
          <p:cNvSpPr txBox="1"/>
          <p:nvPr>
            <p:ph idx="1" type="subTitle"/>
          </p:nvPr>
        </p:nvSpPr>
        <p:spPr>
          <a:xfrm>
            <a:off x="2916875" y="2308375"/>
            <a:ext cx="3357900" cy="13356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dk1"/>
              </a:buClr>
              <a:buSzPts val="2400"/>
              <a:buFont typeface="DM Sans"/>
              <a:buNone/>
              <a:defRPr sz="1600">
                <a:solidFill>
                  <a:schemeClr val="dk1"/>
                </a:solidFill>
                <a:latin typeface="DM Sans"/>
                <a:ea typeface="DM Sans"/>
                <a:cs typeface="DM Sans"/>
                <a:sym typeface="DM Sans"/>
              </a:defRPr>
            </a:lvl1pPr>
            <a:lvl2pPr lvl="1"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2pPr>
            <a:lvl3pPr lvl="2"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3pPr>
            <a:lvl4pPr lvl="3"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4pPr>
            <a:lvl5pPr lvl="4"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5pPr>
            <a:lvl6pPr lvl="5"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6pPr>
            <a:lvl7pPr lvl="6"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7pPr>
            <a:lvl8pPr lvl="7"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8pPr>
            <a:lvl9pPr lvl="8"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1_1">
    <p:spTree>
      <p:nvGrpSpPr>
        <p:cNvPr id="73" name="Shape 73"/>
        <p:cNvGrpSpPr/>
        <p:nvPr/>
      </p:nvGrpSpPr>
      <p:grpSpPr>
        <a:xfrm>
          <a:off x="0" y="0"/>
          <a:ext cx="0" cy="0"/>
          <a:chOff x="0" y="0"/>
          <a:chExt cx="0" cy="0"/>
        </a:xfrm>
      </p:grpSpPr>
      <p:sp>
        <p:nvSpPr>
          <p:cNvPr id="74" name="Google Shape;74;p16"/>
          <p:cNvSpPr txBox="1"/>
          <p:nvPr>
            <p:ph type="title"/>
          </p:nvPr>
        </p:nvSpPr>
        <p:spPr>
          <a:xfrm>
            <a:off x="1584063" y="1543600"/>
            <a:ext cx="2337300" cy="3918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200"/>
              <a:buNone/>
              <a:defRPr sz="2200"/>
            </a:lvl1pPr>
            <a:lvl2pPr lvl="1" rtl="0" algn="ctr">
              <a:spcBef>
                <a:spcPts val="0"/>
              </a:spcBef>
              <a:spcAft>
                <a:spcPts val="0"/>
              </a:spcAft>
              <a:buSzPts val="2200"/>
              <a:buFont typeface="Oswald"/>
              <a:buNone/>
              <a:defRPr sz="2200">
                <a:latin typeface="Oswald"/>
                <a:ea typeface="Oswald"/>
                <a:cs typeface="Oswald"/>
                <a:sym typeface="Oswald"/>
              </a:defRPr>
            </a:lvl2pPr>
            <a:lvl3pPr lvl="2" rtl="0" algn="ctr">
              <a:spcBef>
                <a:spcPts val="0"/>
              </a:spcBef>
              <a:spcAft>
                <a:spcPts val="0"/>
              </a:spcAft>
              <a:buSzPts val="2200"/>
              <a:buFont typeface="Oswald"/>
              <a:buNone/>
              <a:defRPr sz="2200">
                <a:latin typeface="Oswald"/>
                <a:ea typeface="Oswald"/>
                <a:cs typeface="Oswald"/>
                <a:sym typeface="Oswald"/>
              </a:defRPr>
            </a:lvl3pPr>
            <a:lvl4pPr lvl="3" rtl="0" algn="ctr">
              <a:spcBef>
                <a:spcPts val="0"/>
              </a:spcBef>
              <a:spcAft>
                <a:spcPts val="0"/>
              </a:spcAft>
              <a:buSzPts val="2200"/>
              <a:buFont typeface="Oswald"/>
              <a:buNone/>
              <a:defRPr sz="2200">
                <a:latin typeface="Oswald"/>
                <a:ea typeface="Oswald"/>
                <a:cs typeface="Oswald"/>
                <a:sym typeface="Oswald"/>
              </a:defRPr>
            </a:lvl4pPr>
            <a:lvl5pPr lvl="4" rtl="0" algn="ctr">
              <a:spcBef>
                <a:spcPts val="0"/>
              </a:spcBef>
              <a:spcAft>
                <a:spcPts val="0"/>
              </a:spcAft>
              <a:buSzPts val="2200"/>
              <a:buFont typeface="Oswald"/>
              <a:buNone/>
              <a:defRPr sz="2200">
                <a:latin typeface="Oswald"/>
                <a:ea typeface="Oswald"/>
                <a:cs typeface="Oswald"/>
                <a:sym typeface="Oswald"/>
              </a:defRPr>
            </a:lvl5pPr>
            <a:lvl6pPr lvl="5" rtl="0" algn="ctr">
              <a:spcBef>
                <a:spcPts val="0"/>
              </a:spcBef>
              <a:spcAft>
                <a:spcPts val="0"/>
              </a:spcAft>
              <a:buSzPts val="2200"/>
              <a:buFont typeface="Oswald"/>
              <a:buNone/>
              <a:defRPr sz="2200">
                <a:latin typeface="Oswald"/>
                <a:ea typeface="Oswald"/>
                <a:cs typeface="Oswald"/>
                <a:sym typeface="Oswald"/>
              </a:defRPr>
            </a:lvl6pPr>
            <a:lvl7pPr lvl="6" rtl="0" algn="ctr">
              <a:spcBef>
                <a:spcPts val="0"/>
              </a:spcBef>
              <a:spcAft>
                <a:spcPts val="0"/>
              </a:spcAft>
              <a:buSzPts val="2200"/>
              <a:buFont typeface="Oswald"/>
              <a:buNone/>
              <a:defRPr sz="2200">
                <a:latin typeface="Oswald"/>
                <a:ea typeface="Oswald"/>
                <a:cs typeface="Oswald"/>
                <a:sym typeface="Oswald"/>
              </a:defRPr>
            </a:lvl7pPr>
            <a:lvl8pPr lvl="7" rtl="0" algn="ctr">
              <a:spcBef>
                <a:spcPts val="0"/>
              </a:spcBef>
              <a:spcAft>
                <a:spcPts val="0"/>
              </a:spcAft>
              <a:buSzPts val="2200"/>
              <a:buFont typeface="Oswald"/>
              <a:buNone/>
              <a:defRPr sz="2200">
                <a:latin typeface="Oswald"/>
                <a:ea typeface="Oswald"/>
                <a:cs typeface="Oswald"/>
                <a:sym typeface="Oswald"/>
              </a:defRPr>
            </a:lvl8pPr>
            <a:lvl9pPr lvl="8" rtl="0" algn="ctr">
              <a:spcBef>
                <a:spcPts val="0"/>
              </a:spcBef>
              <a:spcAft>
                <a:spcPts val="0"/>
              </a:spcAft>
              <a:buSzPts val="2200"/>
              <a:buFont typeface="Oswald"/>
              <a:buNone/>
              <a:defRPr sz="2200">
                <a:latin typeface="Oswald"/>
                <a:ea typeface="Oswald"/>
                <a:cs typeface="Oswald"/>
                <a:sym typeface="Oswald"/>
              </a:defRPr>
            </a:lvl9pPr>
          </a:lstStyle>
          <a:p/>
        </p:txBody>
      </p:sp>
      <p:sp>
        <p:nvSpPr>
          <p:cNvPr id="75" name="Google Shape;75;p16"/>
          <p:cNvSpPr txBox="1"/>
          <p:nvPr>
            <p:ph idx="1" type="subTitle"/>
          </p:nvPr>
        </p:nvSpPr>
        <p:spPr>
          <a:xfrm>
            <a:off x="1584063" y="1938600"/>
            <a:ext cx="2337300" cy="722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2pPr>
            <a:lvl3pPr lvl="2" rtl="0" algn="ctr">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3pPr>
            <a:lvl4pPr lvl="3" rtl="0" algn="ctr">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4pPr>
            <a:lvl5pPr lvl="4" rtl="0" algn="ctr">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5pPr>
            <a:lvl6pPr lvl="5" rtl="0" algn="ctr">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6pPr>
            <a:lvl7pPr lvl="6" rtl="0" algn="ctr">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7pPr>
            <a:lvl8pPr lvl="7" rtl="0" algn="ctr">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8pPr>
            <a:lvl9pPr lvl="8" rtl="0" algn="ctr">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9pPr>
          </a:lstStyle>
          <a:p/>
        </p:txBody>
      </p:sp>
      <p:sp>
        <p:nvSpPr>
          <p:cNvPr id="76" name="Google Shape;76;p16"/>
          <p:cNvSpPr txBox="1"/>
          <p:nvPr>
            <p:ph idx="2" type="title"/>
          </p:nvPr>
        </p:nvSpPr>
        <p:spPr>
          <a:xfrm>
            <a:off x="5704788" y="1543600"/>
            <a:ext cx="2340900" cy="3918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200"/>
              <a:buNone/>
              <a:defRPr sz="2200"/>
            </a:lvl1pPr>
            <a:lvl2pPr lvl="1" rtl="0" algn="ctr">
              <a:spcBef>
                <a:spcPts val="0"/>
              </a:spcBef>
              <a:spcAft>
                <a:spcPts val="0"/>
              </a:spcAft>
              <a:buSzPts val="2200"/>
              <a:buFont typeface="Oswald"/>
              <a:buNone/>
              <a:defRPr sz="2200">
                <a:latin typeface="Oswald"/>
                <a:ea typeface="Oswald"/>
                <a:cs typeface="Oswald"/>
                <a:sym typeface="Oswald"/>
              </a:defRPr>
            </a:lvl2pPr>
            <a:lvl3pPr lvl="2" rtl="0" algn="ctr">
              <a:spcBef>
                <a:spcPts val="0"/>
              </a:spcBef>
              <a:spcAft>
                <a:spcPts val="0"/>
              </a:spcAft>
              <a:buSzPts val="2200"/>
              <a:buFont typeface="Oswald"/>
              <a:buNone/>
              <a:defRPr sz="2200">
                <a:latin typeface="Oswald"/>
                <a:ea typeface="Oswald"/>
                <a:cs typeface="Oswald"/>
                <a:sym typeface="Oswald"/>
              </a:defRPr>
            </a:lvl3pPr>
            <a:lvl4pPr lvl="3" rtl="0" algn="ctr">
              <a:spcBef>
                <a:spcPts val="0"/>
              </a:spcBef>
              <a:spcAft>
                <a:spcPts val="0"/>
              </a:spcAft>
              <a:buSzPts val="2200"/>
              <a:buFont typeface="Oswald"/>
              <a:buNone/>
              <a:defRPr sz="2200">
                <a:latin typeface="Oswald"/>
                <a:ea typeface="Oswald"/>
                <a:cs typeface="Oswald"/>
                <a:sym typeface="Oswald"/>
              </a:defRPr>
            </a:lvl4pPr>
            <a:lvl5pPr lvl="4" rtl="0" algn="ctr">
              <a:spcBef>
                <a:spcPts val="0"/>
              </a:spcBef>
              <a:spcAft>
                <a:spcPts val="0"/>
              </a:spcAft>
              <a:buSzPts val="2200"/>
              <a:buFont typeface="Oswald"/>
              <a:buNone/>
              <a:defRPr sz="2200">
                <a:latin typeface="Oswald"/>
                <a:ea typeface="Oswald"/>
                <a:cs typeface="Oswald"/>
                <a:sym typeface="Oswald"/>
              </a:defRPr>
            </a:lvl5pPr>
            <a:lvl6pPr lvl="5" rtl="0" algn="ctr">
              <a:spcBef>
                <a:spcPts val="0"/>
              </a:spcBef>
              <a:spcAft>
                <a:spcPts val="0"/>
              </a:spcAft>
              <a:buSzPts val="2200"/>
              <a:buFont typeface="Oswald"/>
              <a:buNone/>
              <a:defRPr sz="2200">
                <a:latin typeface="Oswald"/>
                <a:ea typeface="Oswald"/>
                <a:cs typeface="Oswald"/>
                <a:sym typeface="Oswald"/>
              </a:defRPr>
            </a:lvl6pPr>
            <a:lvl7pPr lvl="6" rtl="0" algn="ctr">
              <a:spcBef>
                <a:spcPts val="0"/>
              </a:spcBef>
              <a:spcAft>
                <a:spcPts val="0"/>
              </a:spcAft>
              <a:buSzPts val="2200"/>
              <a:buFont typeface="Oswald"/>
              <a:buNone/>
              <a:defRPr sz="2200">
                <a:latin typeface="Oswald"/>
                <a:ea typeface="Oswald"/>
                <a:cs typeface="Oswald"/>
                <a:sym typeface="Oswald"/>
              </a:defRPr>
            </a:lvl7pPr>
            <a:lvl8pPr lvl="7" rtl="0" algn="ctr">
              <a:spcBef>
                <a:spcPts val="0"/>
              </a:spcBef>
              <a:spcAft>
                <a:spcPts val="0"/>
              </a:spcAft>
              <a:buSzPts val="2200"/>
              <a:buFont typeface="Oswald"/>
              <a:buNone/>
              <a:defRPr sz="2200">
                <a:latin typeface="Oswald"/>
                <a:ea typeface="Oswald"/>
                <a:cs typeface="Oswald"/>
                <a:sym typeface="Oswald"/>
              </a:defRPr>
            </a:lvl8pPr>
            <a:lvl9pPr lvl="8" rtl="0" algn="ctr">
              <a:spcBef>
                <a:spcPts val="0"/>
              </a:spcBef>
              <a:spcAft>
                <a:spcPts val="0"/>
              </a:spcAft>
              <a:buSzPts val="2200"/>
              <a:buFont typeface="Oswald"/>
              <a:buNone/>
              <a:defRPr sz="2200">
                <a:latin typeface="Oswald"/>
                <a:ea typeface="Oswald"/>
                <a:cs typeface="Oswald"/>
                <a:sym typeface="Oswald"/>
              </a:defRPr>
            </a:lvl9pPr>
          </a:lstStyle>
          <a:p/>
        </p:txBody>
      </p:sp>
      <p:sp>
        <p:nvSpPr>
          <p:cNvPr id="77" name="Google Shape;77;p16"/>
          <p:cNvSpPr txBox="1"/>
          <p:nvPr>
            <p:ph idx="3" type="subTitle"/>
          </p:nvPr>
        </p:nvSpPr>
        <p:spPr>
          <a:xfrm>
            <a:off x="5704788" y="1938600"/>
            <a:ext cx="2340900" cy="722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2pPr>
            <a:lvl3pPr lvl="2" rtl="0" algn="ctr">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3pPr>
            <a:lvl4pPr lvl="3" rtl="0" algn="ctr">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4pPr>
            <a:lvl5pPr lvl="4" rtl="0" algn="ctr">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5pPr>
            <a:lvl6pPr lvl="5" rtl="0" algn="ctr">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6pPr>
            <a:lvl7pPr lvl="6" rtl="0" algn="ctr">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7pPr>
            <a:lvl8pPr lvl="7" rtl="0" algn="ctr">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8pPr>
            <a:lvl9pPr lvl="8" rtl="0" algn="ctr">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9pPr>
          </a:lstStyle>
          <a:p/>
        </p:txBody>
      </p:sp>
      <p:sp>
        <p:nvSpPr>
          <p:cNvPr id="78" name="Google Shape;78;p16"/>
          <p:cNvSpPr txBox="1"/>
          <p:nvPr>
            <p:ph idx="4" type="title"/>
          </p:nvPr>
        </p:nvSpPr>
        <p:spPr>
          <a:xfrm>
            <a:off x="3644425" y="3290400"/>
            <a:ext cx="2337300" cy="393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200"/>
              <a:buNone/>
              <a:defRPr sz="2200"/>
            </a:lvl1pPr>
            <a:lvl2pPr lvl="1" rtl="0" algn="ctr">
              <a:spcBef>
                <a:spcPts val="0"/>
              </a:spcBef>
              <a:spcAft>
                <a:spcPts val="0"/>
              </a:spcAft>
              <a:buSzPts val="2200"/>
              <a:buFont typeface="Oswald"/>
              <a:buNone/>
              <a:defRPr sz="2200">
                <a:latin typeface="Oswald"/>
                <a:ea typeface="Oswald"/>
                <a:cs typeface="Oswald"/>
                <a:sym typeface="Oswald"/>
              </a:defRPr>
            </a:lvl2pPr>
            <a:lvl3pPr lvl="2" rtl="0" algn="ctr">
              <a:spcBef>
                <a:spcPts val="0"/>
              </a:spcBef>
              <a:spcAft>
                <a:spcPts val="0"/>
              </a:spcAft>
              <a:buSzPts val="2200"/>
              <a:buFont typeface="Oswald"/>
              <a:buNone/>
              <a:defRPr sz="2200">
                <a:latin typeface="Oswald"/>
                <a:ea typeface="Oswald"/>
                <a:cs typeface="Oswald"/>
                <a:sym typeface="Oswald"/>
              </a:defRPr>
            </a:lvl3pPr>
            <a:lvl4pPr lvl="3" rtl="0" algn="ctr">
              <a:spcBef>
                <a:spcPts val="0"/>
              </a:spcBef>
              <a:spcAft>
                <a:spcPts val="0"/>
              </a:spcAft>
              <a:buSzPts val="2200"/>
              <a:buFont typeface="Oswald"/>
              <a:buNone/>
              <a:defRPr sz="2200">
                <a:latin typeface="Oswald"/>
                <a:ea typeface="Oswald"/>
                <a:cs typeface="Oswald"/>
                <a:sym typeface="Oswald"/>
              </a:defRPr>
            </a:lvl4pPr>
            <a:lvl5pPr lvl="4" rtl="0" algn="ctr">
              <a:spcBef>
                <a:spcPts val="0"/>
              </a:spcBef>
              <a:spcAft>
                <a:spcPts val="0"/>
              </a:spcAft>
              <a:buSzPts val="2200"/>
              <a:buFont typeface="Oswald"/>
              <a:buNone/>
              <a:defRPr sz="2200">
                <a:latin typeface="Oswald"/>
                <a:ea typeface="Oswald"/>
                <a:cs typeface="Oswald"/>
                <a:sym typeface="Oswald"/>
              </a:defRPr>
            </a:lvl5pPr>
            <a:lvl6pPr lvl="5" rtl="0" algn="ctr">
              <a:spcBef>
                <a:spcPts val="0"/>
              </a:spcBef>
              <a:spcAft>
                <a:spcPts val="0"/>
              </a:spcAft>
              <a:buSzPts val="2200"/>
              <a:buFont typeface="Oswald"/>
              <a:buNone/>
              <a:defRPr sz="2200">
                <a:latin typeface="Oswald"/>
                <a:ea typeface="Oswald"/>
                <a:cs typeface="Oswald"/>
                <a:sym typeface="Oswald"/>
              </a:defRPr>
            </a:lvl6pPr>
            <a:lvl7pPr lvl="6" rtl="0" algn="ctr">
              <a:spcBef>
                <a:spcPts val="0"/>
              </a:spcBef>
              <a:spcAft>
                <a:spcPts val="0"/>
              </a:spcAft>
              <a:buSzPts val="2200"/>
              <a:buFont typeface="Oswald"/>
              <a:buNone/>
              <a:defRPr sz="2200">
                <a:latin typeface="Oswald"/>
                <a:ea typeface="Oswald"/>
                <a:cs typeface="Oswald"/>
                <a:sym typeface="Oswald"/>
              </a:defRPr>
            </a:lvl7pPr>
            <a:lvl8pPr lvl="7" rtl="0" algn="ctr">
              <a:spcBef>
                <a:spcPts val="0"/>
              </a:spcBef>
              <a:spcAft>
                <a:spcPts val="0"/>
              </a:spcAft>
              <a:buSzPts val="2200"/>
              <a:buFont typeface="Oswald"/>
              <a:buNone/>
              <a:defRPr sz="2200">
                <a:latin typeface="Oswald"/>
                <a:ea typeface="Oswald"/>
                <a:cs typeface="Oswald"/>
                <a:sym typeface="Oswald"/>
              </a:defRPr>
            </a:lvl8pPr>
            <a:lvl9pPr lvl="8" rtl="0" algn="ctr">
              <a:spcBef>
                <a:spcPts val="0"/>
              </a:spcBef>
              <a:spcAft>
                <a:spcPts val="0"/>
              </a:spcAft>
              <a:buSzPts val="2200"/>
              <a:buFont typeface="Oswald"/>
              <a:buNone/>
              <a:defRPr sz="2200">
                <a:latin typeface="Oswald"/>
                <a:ea typeface="Oswald"/>
                <a:cs typeface="Oswald"/>
                <a:sym typeface="Oswald"/>
              </a:defRPr>
            </a:lvl9pPr>
          </a:lstStyle>
          <a:p/>
        </p:txBody>
      </p:sp>
      <p:sp>
        <p:nvSpPr>
          <p:cNvPr id="79" name="Google Shape;79;p16"/>
          <p:cNvSpPr txBox="1"/>
          <p:nvPr>
            <p:ph idx="5" type="subTitle"/>
          </p:nvPr>
        </p:nvSpPr>
        <p:spPr>
          <a:xfrm>
            <a:off x="3644425" y="3682009"/>
            <a:ext cx="2337300" cy="722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2pPr>
            <a:lvl3pPr lvl="2" rtl="0" algn="ctr">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3pPr>
            <a:lvl4pPr lvl="3" rtl="0" algn="ctr">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4pPr>
            <a:lvl5pPr lvl="4" rtl="0" algn="ctr">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5pPr>
            <a:lvl6pPr lvl="5" rtl="0" algn="ctr">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6pPr>
            <a:lvl7pPr lvl="6" rtl="0" algn="ctr">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7pPr>
            <a:lvl8pPr lvl="7" rtl="0" algn="ctr">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8pPr>
            <a:lvl9pPr lvl="8" rtl="0" algn="ctr">
              <a:lnSpc>
                <a:spcPct val="100000"/>
              </a:lnSpc>
              <a:spcBef>
                <a:spcPts val="0"/>
              </a:spcBef>
              <a:spcAft>
                <a:spcPts val="0"/>
              </a:spcAft>
              <a:buClr>
                <a:schemeClr val="dk1"/>
              </a:buClr>
              <a:buSzPts val="1200"/>
              <a:buFont typeface="DM Sans"/>
              <a:buNone/>
              <a:defRPr>
                <a:solidFill>
                  <a:schemeClr val="dk1"/>
                </a:solidFill>
                <a:latin typeface="DM Sans"/>
                <a:ea typeface="DM Sans"/>
                <a:cs typeface="DM Sans"/>
                <a:sym typeface="DM Sans"/>
              </a:defRPr>
            </a:lvl9pPr>
          </a:lstStyle>
          <a:p/>
        </p:txBody>
      </p:sp>
      <p:sp>
        <p:nvSpPr>
          <p:cNvPr id="80" name="Google Shape;80;p16"/>
          <p:cNvSpPr txBox="1"/>
          <p:nvPr>
            <p:ph idx="6" type="title"/>
          </p:nvPr>
        </p:nvSpPr>
        <p:spPr>
          <a:xfrm>
            <a:off x="720000" y="539500"/>
            <a:ext cx="77109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81" name="Shape 81"/>
        <p:cNvGrpSpPr/>
        <p:nvPr/>
      </p:nvGrpSpPr>
      <p:grpSpPr>
        <a:xfrm>
          <a:off x="0" y="0"/>
          <a:ext cx="0" cy="0"/>
          <a:chOff x="0" y="0"/>
          <a:chExt cx="0" cy="0"/>
        </a:xfrm>
      </p:grpSpPr>
      <p:sp>
        <p:nvSpPr>
          <p:cNvPr id="82" name="Google Shape;82;p17"/>
          <p:cNvSpPr txBox="1"/>
          <p:nvPr>
            <p:ph type="title"/>
          </p:nvPr>
        </p:nvSpPr>
        <p:spPr>
          <a:xfrm>
            <a:off x="720000" y="539500"/>
            <a:ext cx="7710900" cy="576000"/>
          </a:xfrm>
          <a:prstGeom prst="rect">
            <a:avLst/>
          </a:prstGeom>
        </p:spPr>
        <p:txBody>
          <a:bodyPr anchorCtr="0" anchor="t" bIns="0" lIns="0" spcFirstLastPara="1" rIns="0" wrap="square" tIns="0">
            <a:noAutofit/>
          </a:bodyPr>
          <a:lstStyle>
            <a:lvl1pPr lvl="0" rtl="0">
              <a:spcBef>
                <a:spcPts val="0"/>
              </a:spcBef>
              <a:spcAft>
                <a:spcPts val="0"/>
              </a:spcAft>
              <a:buSzPts val="25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BLANK_1_1_1_2_1_2">
    <p:spTree>
      <p:nvGrpSpPr>
        <p:cNvPr id="83" name="Shape 83"/>
        <p:cNvGrpSpPr/>
        <p:nvPr/>
      </p:nvGrpSpPr>
      <p:grpSpPr>
        <a:xfrm>
          <a:off x="0" y="0"/>
          <a:ext cx="0" cy="0"/>
          <a:chOff x="0" y="0"/>
          <a:chExt cx="0" cy="0"/>
        </a:xfrm>
      </p:grpSpPr>
      <p:sp>
        <p:nvSpPr>
          <p:cNvPr id="84" name="Google Shape;84;p18"/>
          <p:cNvSpPr txBox="1"/>
          <p:nvPr>
            <p:ph type="title"/>
          </p:nvPr>
        </p:nvSpPr>
        <p:spPr>
          <a:xfrm>
            <a:off x="720000" y="539500"/>
            <a:ext cx="7704000" cy="576000"/>
          </a:xfrm>
          <a:prstGeom prst="rect">
            <a:avLst/>
          </a:prstGeom>
        </p:spPr>
        <p:txBody>
          <a:bodyPr anchorCtr="0" anchor="t" bIns="0" lIns="0" spcFirstLastPara="1" rIns="0" wrap="square" tIns="0">
            <a:noAutofit/>
          </a:bodyPr>
          <a:lstStyle>
            <a:lvl1pPr lvl="0" rtl="0" algn="ctr">
              <a:spcBef>
                <a:spcPts val="0"/>
              </a:spcBef>
              <a:spcAft>
                <a:spcPts val="0"/>
              </a:spcAft>
              <a:buSzPts val="25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514775" y="292625"/>
            <a:ext cx="8114400" cy="572700"/>
          </a:xfrm>
          <a:prstGeom prst="rect">
            <a:avLst/>
          </a:prstGeom>
        </p:spPr>
        <p:txBody>
          <a:bodyPr anchorCtr="0" anchor="t" bIns="91425" lIns="91425" spcFirstLastPara="1" rIns="91425" wrap="square" tIns="91425">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p:txBody>
      </p:sp>
      <p:sp>
        <p:nvSpPr>
          <p:cNvPr id="18" name="Google Shape;18;p4"/>
          <p:cNvSpPr txBox="1"/>
          <p:nvPr>
            <p:ph idx="1" type="body"/>
          </p:nvPr>
        </p:nvSpPr>
        <p:spPr>
          <a:xfrm>
            <a:off x="514775" y="1152475"/>
            <a:ext cx="81144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514775" y="292625"/>
            <a:ext cx="8114400" cy="572700"/>
          </a:xfrm>
          <a:prstGeom prst="rect">
            <a:avLst/>
          </a:prstGeom>
        </p:spPr>
        <p:txBody>
          <a:bodyPr anchorCtr="0" anchor="t" bIns="91425" lIns="91425" spcFirstLastPara="1" rIns="91425" wrap="square" tIns="91425">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514775" y="300700"/>
            <a:ext cx="8114400" cy="513000"/>
          </a:xfrm>
          <a:prstGeom prst="rect">
            <a:avLst/>
          </a:prstGeom>
        </p:spPr>
        <p:txBody>
          <a:bodyPr anchorCtr="0" anchor="ctr" bIns="91425" lIns="91425" spcFirstLastPara="1" rIns="91425" wrap="square" tIns="91425">
            <a:noAutofit/>
          </a:bodyPr>
          <a:lstStyle>
            <a:lvl1pPr lvl="0" algn="ctr">
              <a:spcBef>
                <a:spcPts val="0"/>
              </a:spcBef>
              <a:spcAft>
                <a:spcPts val="0"/>
              </a:spcAft>
              <a:buSzPts val="2500"/>
              <a:buNone/>
              <a:defRPr/>
            </a:lvl1pPr>
            <a:lvl2pPr lvl="1" algn="ctr">
              <a:spcBef>
                <a:spcPts val="0"/>
              </a:spcBef>
              <a:spcAft>
                <a:spcPts val="0"/>
              </a:spcAft>
              <a:buSzPts val="2500"/>
              <a:buNone/>
              <a:defRPr/>
            </a:lvl2pPr>
            <a:lvl3pPr lvl="2" algn="ctr">
              <a:spcBef>
                <a:spcPts val="0"/>
              </a:spcBef>
              <a:spcAft>
                <a:spcPts val="0"/>
              </a:spcAft>
              <a:buSzPts val="2500"/>
              <a:buNone/>
              <a:defRPr/>
            </a:lvl3pPr>
            <a:lvl4pPr lvl="3" algn="ctr">
              <a:spcBef>
                <a:spcPts val="0"/>
              </a:spcBef>
              <a:spcAft>
                <a:spcPts val="0"/>
              </a:spcAft>
              <a:buSzPts val="2500"/>
              <a:buNone/>
              <a:defRPr/>
            </a:lvl4pPr>
            <a:lvl5pPr lvl="4" algn="ctr">
              <a:spcBef>
                <a:spcPts val="0"/>
              </a:spcBef>
              <a:spcAft>
                <a:spcPts val="0"/>
              </a:spcAft>
              <a:buSzPts val="2500"/>
              <a:buNone/>
              <a:defRPr/>
            </a:lvl5pPr>
            <a:lvl6pPr lvl="5" algn="ctr">
              <a:spcBef>
                <a:spcPts val="0"/>
              </a:spcBef>
              <a:spcAft>
                <a:spcPts val="0"/>
              </a:spcAft>
              <a:buSzPts val="2500"/>
              <a:buNone/>
              <a:defRPr/>
            </a:lvl6pPr>
            <a:lvl7pPr lvl="6" algn="ctr">
              <a:spcBef>
                <a:spcPts val="0"/>
              </a:spcBef>
              <a:spcAft>
                <a:spcPts val="0"/>
              </a:spcAft>
              <a:buSzPts val="2500"/>
              <a:buNone/>
              <a:defRPr/>
            </a:lvl7pPr>
            <a:lvl8pPr lvl="7" algn="ctr">
              <a:spcBef>
                <a:spcPts val="0"/>
              </a:spcBef>
              <a:spcAft>
                <a:spcPts val="0"/>
              </a:spcAft>
              <a:buSzPts val="2500"/>
              <a:buNone/>
              <a:defRPr/>
            </a:lvl8pPr>
            <a:lvl9pPr lvl="8" algn="ctr">
              <a:spcBef>
                <a:spcPts val="0"/>
              </a:spcBef>
              <a:spcAft>
                <a:spcPts val="0"/>
              </a:spcAft>
              <a:buSzPts val="25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2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14775" y="292625"/>
            <a:ext cx="81144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1pPr>
            <a:lvl2pPr lvl="1"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2pPr>
            <a:lvl3pPr lvl="2"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3pPr>
            <a:lvl4pPr lvl="3"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4pPr>
            <a:lvl5pPr lvl="4"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5pPr>
            <a:lvl6pPr lvl="5"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6pPr>
            <a:lvl7pPr lvl="6"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7pPr>
            <a:lvl8pPr lvl="7"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8pPr>
            <a:lvl9pPr lvl="8"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9pPr>
          </a:lstStyle>
          <a:p/>
        </p:txBody>
      </p:sp>
      <p:sp>
        <p:nvSpPr>
          <p:cNvPr id="7" name="Google Shape;7;p1"/>
          <p:cNvSpPr txBox="1"/>
          <p:nvPr>
            <p:ph idx="1" type="body"/>
          </p:nvPr>
        </p:nvSpPr>
        <p:spPr>
          <a:xfrm>
            <a:off x="514775" y="1152475"/>
            <a:ext cx="8114400" cy="3416400"/>
          </a:xfrm>
          <a:prstGeom prst="rect">
            <a:avLst/>
          </a:prstGeom>
          <a:noFill/>
          <a:ln>
            <a:noFill/>
          </a:ln>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indent="-304800" lvl="1" marL="9144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indent="-304800" lvl="2" marL="13716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indent="-304800" lvl="3" marL="1828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indent="-304800" lvl="4" marL="22860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indent="-304800" lvl="5" marL="27432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indent="-304800" lvl="6" marL="32004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indent="-304800" lvl="7" marL="36576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indent="-304800" lvl="8" marL="411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5.png"/><Relationship Id="rId5"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21.png"/><Relationship Id="rId6" Type="http://schemas.openxmlformats.org/officeDocument/2006/relationships/image" Target="../media/image5.png"/><Relationship Id="rId7" Type="http://schemas.openxmlformats.org/officeDocument/2006/relationships/image" Target="../media/image10.png"/><Relationship Id="rId8"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ctrTitle"/>
          </p:nvPr>
        </p:nvSpPr>
        <p:spPr>
          <a:xfrm>
            <a:off x="609600" y="1150825"/>
            <a:ext cx="4252200" cy="239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u="sng"/>
              <a:t>Cocktails CBR</a:t>
            </a:r>
            <a:r>
              <a:rPr lang="en-GB"/>
              <a:t> </a:t>
            </a:r>
            <a:r>
              <a:rPr lang="en-GB"/>
              <a:t>Recommender</a:t>
            </a:r>
            <a:r>
              <a:rPr lang="en-GB"/>
              <a:t> system</a:t>
            </a:r>
            <a:endParaRPr/>
          </a:p>
        </p:txBody>
      </p:sp>
      <p:sp>
        <p:nvSpPr>
          <p:cNvPr id="90" name="Google Shape;90;p19"/>
          <p:cNvSpPr txBox="1"/>
          <p:nvPr>
            <p:ph idx="1" type="subTitle"/>
          </p:nvPr>
        </p:nvSpPr>
        <p:spPr>
          <a:xfrm>
            <a:off x="609600" y="3771475"/>
            <a:ext cx="4252200" cy="12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Bejarano </a:t>
            </a:r>
            <a:r>
              <a:rPr lang="en-GB"/>
              <a:t>Edison</a:t>
            </a:r>
            <a:endParaRPr/>
          </a:p>
          <a:p>
            <a:pPr indent="0" lvl="0" marL="0" rtl="0" algn="l">
              <a:spcBef>
                <a:spcPts val="0"/>
              </a:spcBef>
              <a:spcAft>
                <a:spcPts val="0"/>
              </a:spcAft>
              <a:buNone/>
            </a:pPr>
            <a:r>
              <a:rPr lang="en-GB"/>
              <a:t>Del Rey Santiago</a:t>
            </a:r>
            <a:endParaRPr/>
          </a:p>
          <a:p>
            <a:pPr indent="0" lvl="0" marL="0" rtl="0" algn="l">
              <a:spcBef>
                <a:spcPts val="0"/>
              </a:spcBef>
              <a:spcAft>
                <a:spcPts val="0"/>
              </a:spcAft>
              <a:buNone/>
            </a:pPr>
            <a:r>
              <a:rPr lang="en-GB"/>
              <a:t>Reyes Grecia</a:t>
            </a:r>
            <a:endParaRPr/>
          </a:p>
          <a:p>
            <a:pPr indent="0" lvl="0" marL="0" rtl="0" algn="l">
              <a:spcBef>
                <a:spcPts val="0"/>
              </a:spcBef>
              <a:spcAft>
                <a:spcPts val="0"/>
              </a:spcAft>
              <a:buNone/>
            </a:pPr>
            <a:r>
              <a:rPr lang="en-GB"/>
              <a:t>Zurita Yazmina</a:t>
            </a:r>
            <a:endParaRPr/>
          </a:p>
        </p:txBody>
      </p:sp>
      <p:sp>
        <p:nvSpPr>
          <p:cNvPr id="91" name="Google Shape;91;p19"/>
          <p:cNvSpPr/>
          <p:nvPr/>
        </p:nvSpPr>
        <p:spPr>
          <a:xfrm>
            <a:off x="6850801" y="2914633"/>
            <a:ext cx="1738972" cy="1021672"/>
          </a:xfrm>
          <a:custGeom>
            <a:rect b="b" l="l" r="r" t="t"/>
            <a:pathLst>
              <a:path extrusionOk="0" h="46572" w="79261">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19"/>
          <p:cNvGrpSpPr/>
          <p:nvPr/>
        </p:nvGrpSpPr>
        <p:grpSpPr>
          <a:xfrm>
            <a:off x="4445259" y="1761916"/>
            <a:ext cx="1801298" cy="2313940"/>
            <a:chOff x="2616388" y="1504175"/>
            <a:chExt cx="2082425" cy="2675075"/>
          </a:xfrm>
        </p:grpSpPr>
        <p:sp>
          <p:nvSpPr>
            <p:cNvPr id="93" name="Google Shape;93;p19"/>
            <p:cNvSpPr/>
            <p:nvPr/>
          </p:nvSpPr>
          <p:spPr>
            <a:xfrm>
              <a:off x="2616688" y="3345475"/>
              <a:ext cx="1897575" cy="833775"/>
            </a:xfrm>
            <a:custGeom>
              <a:rect b="b" l="l" r="r" t="t"/>
              <a:pathLst>
                <a:path extrusionOk="0" h="33351" w="75903">
                  <a:moveTo>
                    <a:pt x="0" y="1"/>
                  </a:moveTo>
                  <a:lnTo>
                    <a:pt x="0" y="989"/>
                  </a:lnTo>
                  <a:cubicBezTo>
                    <a:pt x="0" y="1108"/>
                    <a:pt x="72" y="1215"/>
                    <a:pt x="191" y="1275"/>
                  </a:cubicBezTo>
                  <a:lnTo>
                    <a:pt x="55472" y="33195"/>
                  </a:lnTo>
                  <a:cubicBezTo>
                    <a:pt x="55829" y="33350"/>
                    <a:pt x="56246" y="33338"/>
                    <a:pt x="56591" y="33148"/>
                  </a:cubicBezTo>
                  <a:lnTo>
                    <a:pt x="75629" y="22158"/>
                  </a:lnTo>
                  <a:cubicBezTo>
                    <a:pt x="75784" y="22087"/>
                    <a:pt x="75879" y="21944"/>
                    <a:pt x="75903" y="21789"/>
                  </a:cubicBezTo>
                  <a:lnTo>
                    <a:pt x="75903" y="20801"/>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9"/>
            <p:cNvSpPr/>
            <p:nvPr/>
          </p:nvSpPr>
          <p:spPr>
            <a:xfrm>
              <a:off x="2616388" y="3057550"/>
              <a:ext cx="1897875" cy="1095775"/>
            </a:xfrm>
            <a:custGeom>
              <a:rect b="b" l="l" r="r" t="t"/>
              <a:pathLst>
                <a:path extrusionOk="0" h="43831" w="75915">
                  <a:moveTo>
                    <a:pt x="19950" y="0"/>
                  </a:moveTo>
                  <a:cubicBezTo>
                    <a:pt x="19729" y="0"/>
                    <a:pt x="19496" y="55"/>
                    <a:pt x="19312" y="159"/>
                  </a:cubicBezTo>
                  <a:lnTo>
                    <a:pt x="274" y="11149"/>
                  </a:lnTo>
                  <a:cubicBezTo>
                    <a:pt x="120" y="11220"/>
                    <a:pt x="24" y="11351"/>
                    <a:pt x="0" y="11518"/>
                  </a:cubicBezTo>
                  <a:cubicBezTo>
                    <a:pt x="12" y="11637"/>
                    <a:pt x="84" y="11744"/>
                    <a:pt x="191" y="11804"/>
                  </a:cubicBezTo>
                  <a:lnTo>
                    <a:pt x="55484" y="43724"/>
                  </a:lnTo>
                  <a:cubicBezTo>
                    <a:pt x="55647" y="43795"/>
                    <a:pt x="55822" y="43831"/>
                    <a:pt x="55998" y="43831"/>
                  </a:cubicBezTo>
                  <a:cubicBezTo>
                    <a:pt x="56207" y="43831"/>
                    <a:pt x="56415" y="43780"/>
                    <a:pt x="56603" y="43677"/>
                  </a:cubicBezTo>
                  <a:lnTo>
                    <a:pt x="75641" y="32687"/>
                  </a:lnTo>
                  <a:cubicBezTo>
                    <a:pt x="75796" y="32616"/>
                    <a:pt x="75891" y="32485"/>
                    <a:pt x="75915" y="32318"/>
                  </a:cubicBezTo>
                  <a:cubicBezTo>
                    <a:pt x="75903" y="32199"/>
                    <a:pt x="75831" y="32080"/>
                    <a:pt x="75724" y="32032"/>
                  </a:cubicBezTo>
                  <a:lnTo>
                    <a:pt x="20432" y="112"/>
                  </a:lnTo>
                  <a:cubicBezTo>
                    <a:pt x="20303" y="37"/>
                    <a:pt x="20131" y="0"/>
                    <a:pt x="19950" y="0"/>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9"/>
            <p:cNvSpPr/>
            <p:nvPr/>
          </p:nvSpPr>
          <p:spPr>
            <a:xfrm>
              <a:off x="2643763" y="3070150"/>
              <a:ext cx="1853825" cy="1070400"/>
            </a:xfrm>
            <a:custGeom>
              <a:rect b="b" l="l" r="r" t="t"/>
              <a:pathLst>
                <a:path extrusionOk="0" h="42816" w="74153">
                  <a:moveTo>
                    <a:pt x="54841" y="42732"/>
                  </a:moveTo>
                  <a:lnTo>
                    <a:pt x="156" y="11157"/>
                  </a:lnTo>
                  <a:cubicBezTo>
                    <a:pt x="1" y="11073"/>
                    <a:pt x="25" y="10931"/>
                    <a:pt x="191" y="10823"/>
                  </a:cubicBezTo>
                  <a:lnTo>
                    <a:pt x="18741" y="108"/>
                  </a:lnTo>
                  <a:cubicBezTo>
                    <a:pt x="18920" y="13"/>
                    <a:pt x="19134" y="1"/>
                    <a:pt x="19313" y="84"/>
                  </a:cubicBezTo>
                  <a:lnTo>
                    <a:pt x="74010" y="31671"/>
                  </a:lnTo>
                  <a:cubicBezTo>
                    <a:pt x="74153" y="31755"/>
                    <a:pt x="74129" y="31897"/>
                    <a:pt x="73962" y="31993"/>
                  </a:cubicBezTo>
                  <a:lnTo>
                    <a:pt x="55413" y="42708"/>
                  </a:lnTo>
                  <a:cubicBezTo>
                    <a:pt x="55234" y="42815"/>
                    <a:pt x="55020" y="42815"/>
                    <a:pt x="54841" y="42732"/>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9"/>
            <p:cNvGrpSpPr/>
            <p:nvPr/>
          </p:nvGrpSpPr>
          <p:grpSpPr>
            <a:xfrm>
              <a:off x="2723238" y="3123575"/>
              <a:ext cx="1675550" cy="965475"/>
              <a:chOff x="2723238" y="3123575"/>
              <a:chExt cx="1675550" cy="965475"/>
            </a:xfrm>
          </p:grpSpPr>
          <p:sp>
            <p:nvSpPr>
              <p:cNvPr id="97" name="Google Shape;97;p19"/>
              <p:cNvSpPr/>
              <p:nvPr/>
            </p:nvSpPr>
            <p:spPr>
              <a:xfrm>
                <a:off x="3065263" y="3123575"/>
                <a:ext cx="141100" cy="79225"/>
              </a:xfrm>
              <a:custGeom>
                <a:rect b="b" l="l" r="r" t="t"/>
                <a:pathLst>
                  <a:path extrusionOk="0" h="3169" w="5644">
                    <a:moveTo>
                      <a:pt x="2190" y="0"/>
                    </a:moveTo>
                    <a:cubicBezTo>
                      <a:pt x="2018" y="0"/>
                      <a:pt x="1846" y="42"/>
                      <a:pt x="1691" y="126"/>
                    </a:cubicBezTo>
                    <a:lnTo>
                      <a:pt x="310" y="924"/>
                    </a:lnTo>
                    <a:cubicBezTo>
                      <a:pt x="36" y="1090"/>
                      <a:pt x="0" y="1328"/>
                      <a:pt x="238" y="1459"/>
                    </a:cubicBezTo>
                    <a:lnTo>
                      <a:pt x="3036" y="3079"/>
                    </a:lnTo>
                    <a:cubicBezTo>
                      <a:pt x="3173" y="3139"/>
                      <a:pt x="3317" y="3169"/>
                      <a:pt x="3460" y="3169"/>
                    </a:cubicBezTo>
                    <a:cubicBezTo>
                      <a:pt x="3629" y="3169"/>
                      <a:pt x="3798" y="3127"/>
                      <a:pt x="3953" y="3043"/>
                    </a:cubicBezTo>
                    <a:lnTo>
                      <a:pt x="5346" y="2233"/>
                    </a:lnTo>
                    <a:cubicBezTo>
                      <a:pt x="5620" y="2067"/>
                      <a:pt x="5644" y="1828"/>
                      <a:pt x="5406" y="1697"/>
                    </a:cubicBezTo>
                    <a:lnTo>
                      <a:pt x="2619" y="90"/>
                    </a:lnTo>
                    <a:cubicBezTo>
                      <a:pt x="2483" y="30"/>
                      <a:pt x="2337" y="0"/>
                      <a:pt x="21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9"/>
              <p:cNvSpPr/>
              <p:nvPr/>
            </p:nvSpPr>
            <p:spPr>
              <a:xfrm>
                <a:off x="3197713" y="3200100"/>
                <a:ext cx="141100" cy="79200"/>
              </a:xfrm>
              <a:custGeom>
                <a:rect b="b" l="l" r="r" t="t"/>
                <a:pathLst>
                  <a:path extrusionOk="0" h="3168" w="5644">
                    <a:moveTo>
                      <a:pt x="2199" y="0"/>
                    </a:moveTo>
                    <a:cubicBezTo>
                      <a:pt x="2023" y="0"/>
                      <a:pt x="1848" y="45"/>
                      <a:pt x="1691" y="137"/>
                    </a:cubicBezTo>
                    <a:lnTo>
                      <a:pt x="310" y="934"/>
                    </a:lnTo>
                    <a:cubicBezTo>
                      <a:pt x="36" y="1089"/>
                      <a:pt x="0" y="1327"/>
                      <a:pt x="239" y="1470"/>
                    </a:cubicBezTo>
                    <a:lnTo>
                      <a:pt x="3036" y="3077"/>
                    </a:lnTo>
                    <a:cubicBezTo>
                      <a:pt x="3173" y="3137"/>
                      <a:pt x="3317" y="3167"/>
                      <a:pt x="3460" y="3167"/>
                    </a:cubicBezTo>
                    <a:cubicBezTo>
                      <a:pt x="3630" y="3167"/>
                      <a:pt x="3798" y="3126"/>
                      <a:pt x="3953" y="3042"/>
                    </a:cubicBezTo>
                    <a:lnTo>
                      <a:pt x="5346" y="2244"/>
                    </a:lnTo>
                    <a:cubicBezTo>
                      <a:pt x="5620" y="2077"/>
                      <a:pt x="5644" y="1839"/>
                      <a:pt x="5406" y="1708"/>
                    </a:cubicBezTo>
                    <a:lnTo>
                      <a:pt x="2620" y="89"/>
                    </a:lnTo>
                    <a:cubicBezTo>
                      <a:pt x="2486" y="30"/>
                      <a:pt x="2342" y="0"/>
                      <a:pt x="21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9"/>
              <p:cNvSpPr/>
              <p:nvPr/>
            </p:nvSpPr>
            <p:spPr>
              <a:xfrm>
                <a:off x="3330463" y="3276550"/>
                <a:ext cx="140825" cy="79075"/>
              </a:xfrm>
              <a:custGeom>
                <a:rect b="b" l="l" r="r" t="t"/>
                <a:pathLst>
                  <a:path extrusionOk="0" h="3163" w="5633">
                    <a:moveTo>
                      <a:pt x="2179" y="1"/>
                    </a:moveTo>
                    <a:cubicBezTo>
                      <a:pt x="2006" y="1"/>
                      <a:pt x="1834" y="43"/>
                      <a:pt x="1679" y="127"/>
                    </a:cubicBezTo>
                    <a:lnTo>
                      <a:pt x="298" y="924"/>
                    </a:lnTo>
                    <a:cubicBezTo>
                      <a:pt x="24" y="1091"/>
                      <a:pt x="1" y="1329"/>
                      <a:pt x="227" y="1460"/>
                    </a:cubicBezTo>
                    <a:lnTo>
                      <a:pt x="3025" y="3067"/>
                    </a:lnTo>
                    <a:cubicBezTo>
                      <a:pt x="3159" y="3132"/>
                      <a:pt x="3300" y="3162"/>
                      <a:pt x="3441" y="3162"/>
                    </a:cubicBezTo>
                    <a:cubicBezTo>
                      <a:pt x="3613" y="3162"/>
                      <a:pt x="3784" y="3117"/>
                      <a:pt x="3942" y="3032"/>
                    </a:cubicBezTo>
                    <a:lnTo>
                      <a:pt x="5335" y="2234"/>
                    </a:lnTo>
                    <a:cubicBezTo>
                      <a:pt x="5608" y="2079"/>
                      <a:pt x="5632" y="1841"/>
                      <a:pt x="5394" y="1698"/>
                    </a:cubicBezTo>
                    <a:lnTo>
                      <a:pt x="2608" y="91"/>
                    </a:lnTo>
                    <a:cubicBezTo>
                      <a:pt x="2472" y="31"/>
                      <a:pt x="2325" y="1"/>
                      <a:pt x="21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9"/>
              <p:cNvSpPr/>
              <p:nvPr/>
            </p:nvSpPr>
            <p:spPr>
              <a:xfrm>
                <a:off x="3462613" y="3353050"/>
                <a:ext cx="141125" cy="79075"/>
              </a:xfrm>
              <a:custGeom>
                <a:rect b="b" l="l" r="r" t="t"/>
                <a:pathLst>
                  <a:path extrusionOk="0" h="3163" w="5645">
                    <a:moveTo>
                      <a:pt x="2191" y="1"/>
                    </a:moveTo>
                    <a:cubicBezTo>
                      <a:pt x="2019" y="1"/>
                      <a:pt x="1846" y="43"/>
                      <a:pt x="1692" y="127"/>
                    </a:cubicBezTo>
                    <a:lnTo>
                      <a:pt x="311" y="924"/>
                    </a:lnTo>
                    <a:cubicBezTo>
                      <a:pt x="37" y="1091"/>
                      <a:pt x="1" y="1329"/>
                      <a:pt x="239" y="1460"/>
                    </a:cubicBezTo>
                    <a:lnTo>
                      <a:pt x="3037" y="3067"/>
                    </a:lnTo>
                    <a:cubicBezTo>
                      <a:pt x="3171" y="3132"/>
                      <a:pt x="3315" y="3162"/>
                      <a:pt x="3458" y="3162"/>
                    </a:cubicBezTo>
                    <a:cubicBezTo>
                      <a:pt x="3634" y="3162"/>
                      <a:pt x="3809" y="3117"/>
                      <a:pt x="3966" y="3032"/>
                    </a:cubicBezTo>
                    <a:lnTo>
                      <a:pt x="5347" y="2234"/>
                    </a:lnTo>
                    <a:cubicBezTo>
                      <a:pt x="5609" y="2079"/>
                      <a:pt x="5645" y="1841"/>
                      <a:pt x="5406" y="1698"/>
                    </a:cubicBezTo>
                    <a:lnTo>
                      <a:pt x="2620" y="91"/>
                    </a:lnTo>
                    <a:cubicBezTo>
                      <a:pt x="2484" y="31"/>
                      <a:pt x="2337" y="1"/>
                      <a:pt x="21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9"/>
              <p:cNvSpPr/>
              <p:nvPr/>
            </p:nvSpPr>
            <p:spPr>
              <a:xfrm>
                <a:off x="3595388" y="3429425"/>
                <a:ext cx="140800" cy="79200"/>
              </a:xfrm>
              <a:custGeom>
                <a:rect b="b" l="l" r="r" t="t"/>
                <a:pathLst>
                  <a:path extrusionOk="0" h="3168" w="5632">
                    <a:moveTo>
                      <a:pt x="2187" y="1"/>
                    </a:moveTo>
                    <a:cubicBezTo>
                      <a:pt x="2013" y="1"/>
                      <a:pt x="1841" y="46"/>
                      <a:pt x="1691" y="131"/>
                    </a:cubicBezTo>
                    <a:lnTo>
                      <a:pt x="298" y="929"/>
                    </a:lnTo>
                    <a:cubicBezTo>
                      <a:pt x="24" y="1096"/>
                      <a:pt x="0" y="1334"/>
                      <a:pt x="238" y="1465"/>
                    </a:cubicBezTo>
                    <a:lnTo>
                      <a:pt x="3024" y="3072"/>
                    </a:lnTo>
                    <a:cubicBezTo>
                      <a:pt x="3158" y="3137"/>
                      <a:pt x="3302" y="3167"/>
                      <a:pt x="3446" y="3167"/>
                    </a:cubicBezTo>
                    <a:cubicBezTo>
                      <a:pt x="3621" y="3167"/>
                      <a:pt x="3796" y="3122"/>
                      <a:pt x="3953" y="3037"/>
                    </a:cubicBezTo>
                    <a:lnTo>
                      <a:pt x="5334" y="2239"/>
                    </a:lnTo>
                    <a:cubicBezTo>
                      <a:pt x="5608" y="2084"/>
                      <a:pt x="5632" y="1846"/>
                      <a:pt x="5406" y="1703"/>
                    </a:cubicBezTo>
                    <a:lnTo>
                      <a:pt x="2608" y="96"/>
                    </a:lnTo>
                    <a:cubicBezTo>
                      <a:pt x="2474" y="31"/>
                      <a:pt x="2330" y="1"/>
                      <a:pt x="21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9"/>
              <p:cNvSpPr/>
              <p:nvPr/>
            </p:nvSpPr>
            <p:spPr>
              <a:xfrm>
                <a:off x="3727838" y="3505775"/>
                <a:ext cx="141100" cy="79325"/>
              </a:xfrm>
              <a:custGeom>
                <a:rect b="b" l="l" r="r" t="t"/>
                <a:pathLst>
                  <a:path extrusionOk="0" h="3173" w="5644">
                    <a:moveTo>
                      <a:pt x="2188" y="1"/>
                    </a:moveTo>
                    <a:cubicBezTo>
                      <a:pt x="2014" y="1"/>
                      <a:pt x="1842" y="46"/>
                      <a:pt x="1691" y="137"/>
                    </a:cubicBezTo>
                    <a:lnTo>
                      <a:pt x="298" y="935"/>
                    </a:lnTo>
                    <a:cubicBezTo>
                      <a:pt x="24" y="1090"/>
                      <a:pt x="0" y="1328"/>
                      <a:pt x="239" y="1471"/>
                    </a:cubicBezTo>
                    <a:lnTo>
                      <a:pt x="3025" y="3078"/>
                    </a:lnTo>
                    <a:cubicBezTo>
                      <a:pt x="3159" y="3142"/>
                      <a:pt x="3302" y="3173"/>
                      <a:pt x="3446" y="3173"/>
                    </a:cubicBezTo>
                    <a:cubicBezTo>
                      <a:pt x="3621" y="3173"/>
                      <a:pt x="3796" y="3128"/>
                      <a:pt x="3953" y="3042"/>
                    </a:cubicBezTo>
                    <a:lnTo>
                      <a:pt x="5334" y="2245"/>
                    </a:lnTo>
                    <a:cubicBezTo>
                      <a:pt x="5608" y="2090"/>
                      <a:pt x="5644" y="1852"/>
                      <a:pt x="5406" y="1709"/>
                    </a:cubicBezTo>
                    <a:lnTo>
                      <a:pt x="2608" y="90"/>
                    </a:lnTo>
                    <a:cubicBezTo>
                      <a:pt x="2474" y="31"/>
                      <a:pt x="2330" y="1"/>
                      <a:pt x="21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9"/>
              <p:cNvSpPr/>
              <p:nvPr/>
            </p:nvSpPr>
            <p:spPr>
              <a:xfrm>
                <a:off x="3860288" y="3582425"/>
                <a:ext cx="141125" cy="79175"/>
              </a:xfrm>
              <a:custGeom>
                <a:rect b="b" l="l" r="r" t="t"/>
                <a:pathLst>
                  <a:path extrusionOk="0" h="3167" w="5645">
                    <a:moveTo>
                      <a:pt x="2188" y="1"/>
                    </a:moveTo>
                    <a:cubicBezTo>
                      <a:pt x="2014" y="1"/>
                      <a:pt x="1842" y="46"/>
                      <a:pt x="1691" y="131"/>
                    </a:cubicBezTo>
                    <a:lnTo>
                      <a:pt x="298" y="929"/>
                    </a:lnTo>
                    <a:cubicBezTo>
                      <a:pt x="25" y="1084"/>
                      <a:pt x="1" y="1322"/>
                      <a:pt x="239" y="1465"/>
                    </a:cubicBezTo>
                    <a:lnTo>
                      <a:pt x="3025" y="3072"/>
                    </a:lnTo>
                    <a:cubicBezTo>
                      <a:pt x="3159" y="3136"/>
                      <a:pt x="3303" y="3167"/>
                      <a:pt x="3446" y="3167"/>
                    </a:cubicBezTo>
                    <a:cubicBezTo>
                      <a:pt x="3621" y="3167"/>
                      <a:pt x="3796" y="3121"/>
                      <a:pt x="3954" y="3036"/>
                    </a:cubicBezTo>
                    <a:lnTo>
                      <a:pt x="5335" y="2239"/>
                    </a:lnTo>
                    <a:cubicBezTo>
                      <a:pt x="5609" y="2084"/>
                      <a:pt x="5644" y="1846"/>
                      <a:pt x="5406" y="1703"/>
                    </a:cubicBezTo>
                    <a:lnTo>
                      <a:pt x="2608" y="95"/>
                    </a:lnTo>
                    <a:cubicBezTo>
                      <a:pt x="2474" y="31"/>
                      <a:pt x="2330" y="1"/>
                      <a:pt x="21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9"/>
              <p:cNvSpPr/>
              <p:nvPr/>
            </p:nvSpPr>
            <p:spPr>
              <a:xfrm>
                <a:off x="3992738" y="3658925"/>
                <a:ext cx="141125" cy="79175"/>
              </a:xfrm>
              <a:custGeom>
                <a:rect b="b" l="l" r="r" t="t"/>
                <a:pathLst>
                  <a:path extrusionOk="0" h="3167" w="5645">
                    <a:moveTo>
                      <a:pt x="2192" y="1"/>
                    </a:moveTo>
                    <a:cubicBezTo>
                      <a:pt x="2020" y="1"/>
                      <a:pt x="1849" y="46"/>
                      <a:pt x="1692" y="131"/>
                    </a:cubicBezTo>
                    <a:lnTo>
                      <a:pt x="299" y="929"/>
                    </a:lnTo>
                    <a:cubicBezTo>
                      <a:pt x="25" y="1084"/>
                      <a:pt x="1" y="1322"/>
                      <a:pt x="239" y="1465"/>
                    </a:cubicBezTo>
                    <a:lnTo>
                      <a:pt x="3025" y="3072"/>
                    </a:lnTo>
                    <a:cubicBezTo>
                      <a:pt x="3159" y="3136"/>
                      <a:pt x="3303" y="3167"/>
                      <a:pt x="3446" y="3167"/>
                    </a:cubicBezTo>
                    <a:cubicBezTo>
                      <a:pt x="3622" y="3167"/>
                      <a:pt x="3797" y="3121"/>
                      <a:pt x="3954" y="3036"/>
                    </a:cubicBezTo>
                    <a:lnTo>
                      <a:pt x="5335" y="2239"/>
                    </a:lnTo>
                    <a:cubicBezTo>
                      <a:pt x="5609" y="2084"/>
                      <a:pt x="5645" y="1834"/>
                      <a:pt x="5406" y="1703"/>
                    </a:cubicBezTo>
                    <a:lnTo>
                      <a:pt x="2608" y="95"/>
                    </a:lnTo>
                    <a:cubicBezTo>
                      <a:pt x="2474" y="31"/>
                      <a:pt x="2333" y="1"/>
                      <a:pt x="21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9"/>
              <p:cNvSpPr/>
              <p:nvPr/>
            </p:nvSpPr>
            <p:spPr>
              <a:xfrm>
                <a:off x="4125213" y="3735425"/>
                <a:ext cx="141100" cy="79050"/>
              </a:xfrm>
              <a:custGeom>
                <a:rect b="b" l="l" r="r" t="t"/>
                <a:pathLst>
                  <a:path extrusionOk="0" h="3162" w="5644">
                    <a:moveTo>
                      <a:pt x="2192" y="0"/>
                    </a:moveTo>
                    <a:cubicBezTo>
                      <a:pt x="2019" y="0"/>
                      <a:pt x="1848" y="46"/>
                      <a:pt x="1691" y="131"/>
                    </a:cubicBezTo>
                    <a:lnTo>
                      <a:pt x="298" y="929"/>
                    </a:lnTo>
                    <a:cubicBezTo>
                      <a:pt x="36" y="1084"/>
                      <a:pt x="0" y="1322"/>
                      <a:pt x="238" y="1464"/>
                    </a:cubicBezTo>
                    <a:lnTo>
                      <a:pt x="3024" y="3072"/>
                    </a:lnTo>
                    <a:cubicBezTo>
                      <a:pt x="3161" y="3132"/>
                      <a:pt x="3307" y="3162"/>
                      <a:pt x="3453" y="3162"/>
                    </a:cubicBezTo>
                    <a:cubicBezTo>
                      <a:pt x="3626" y="3162"/>
                      <a:pt x="3798" y="3120"/>
                      <a:pt x="3953" y="3036"/>
                    </a:cubicBezTo>
                    <a:lnTo>
                      <a:pt x="5334" y="2238"/>
                    </a:lnTo>
                    <a:cubicBezTo>
                      <a:pt x="5608" y="2084"/>
                      <a:pt x="5644" y="1845"/>
                      <a:pt x="5406" y="1703"/>
                    </a:cubicBezTo>
                    <a:lnTo>
                      <a:pt x="2608" y="95"/>
                    </a:lnTo>
                    <a:cubicBezTo>
                      <a:pt x="2474" y="31"/>
                      <a:pt x="2332" y="0"/>
                      <a:pt x="2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9"/>
              <p:cNvSpPr/>
              <p:nvPr/>
            </p:nvSpPr>
            <p:spPr>
              <a:xfrm>
                <a:off x="4257663" y="3811925"/>
                <a:ext cx="141125" cy="79050"/>
              </a:xfrm>
              <a:custGeom>
                <a:rect b="b" l="l" r="r" t="t"/>
                <a:pathLst>
                  <a:path extrusionOk="0" h="3162" w="5645">
                    <a:moveTo>
                      <a:pt x="2192" y="0"/>
                    </a:moveTo>
                    <a:cubicBezTo>
                      <a:pt x="2020" y="0"/>
                      <a:pt x="1848" y="46"/>
                      <a:pt x="1691" y="131"/>
                    </a:cubicBezTo>
                    <a:lnTo>
                      <a:pt x="310" y="929"/>
                    </a:lnTo>
                    <a:cubicBezTo>
                      <a:pt x="36" y="1083"/>
                      <a:pt x="1" y="1322"/>
                      <a:pt x="239" y="1464"/>
                    </a:cubicBezTo>
                    <a:lnTo>
                      <a:pt x="3037" y="3072"/>
                    </a:lnTo>
                    <a:cubicBezTo>
                      <a:pt x="3168" y="3132"/>
                      <a:pt x="3311" y="3162"/>
                      <a:pt x="3456" y="3162"/>
                    </a:cubicBezTo>
                    <a:cubicBezTo>
                      <a:pt x="3626" y="3162"/>
                      <a:pt x="3799" y="3120"/>
                      <a:pt x="3953" y="3036"/>
                    </a:cubicBezTo>
                    <a:lnTo>
                      <a:pt x="5335" y="2226"/>
                    </a:lnTo>
                    <a:cubicBezTo>
                      <a:pt x="5608" y="2072"/>
                      <a:pt x="5644" y="1833"/>
                      <a:pt x="5406" y="1703"/>
                    </a:cubicBezTo>
                    <a:lnTo>
                      <a:pt x="2608" y="95"/>
                    </a:lnTo>
                    <a:cubicBezTo>
                      <a:pt x="2474" y="31"/>
                      <a:pt x="2333" y="0"/>
                      <a:pt x="2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p:nvPr/>
            </p:nvSpPr>
            <p:spPr>
              <a:xfrm>
                <a:off x="2968213" y="3176425"/>
                <a:ext cx="145575" cy="82925"/>
              </a:xfrm>
              <a:custGeom>
                <a:rect b="b" l="l" r="r" t="t"/>
                <a:pathLst>
                  <a:path extrusionOk="0" h="3317" w="5823">
                    <a:moveTo>
                      <a:pt x="2286" y="1"/>
                    </a:moveTo>
                    <a:cubicBezTo>
                      <a:pt x="2193" y="1"/>
                      <a:pt x="2099" y="25"/>
                      <a:pt x="2013" y="72"/>
                    </a:cubicBezTo>
                    <a:lnTo>
                      <a:pt x="155" y="1143"/>
                    </a:lnTo>
                    <a:cubicBezTo>
                      <a:pt x="13" y="1226"/>
                      <a:pt x="1" y="1346"/>
                      <a:pt x="120" y="1417"/>
                    </a:cubicBezTo>
                    <a:lnTo>
                      <a:pt x="3323" y="3274"/>
                    </a:lnTo>
                    <a:cubicBezTo>
                      <a:pt x="3393" y="3302"/>
                      <a:pt x="3469" y="3316"/>
                      <a:pt x="3546" y="3316"/>
                    </a:cubicBezTo>
                    <a:cubicBezTo>
                      <a:pt x="3636" y="3316"/>
                      <a:pt x="3727" y="3296"/>
                      <a:pt x="3811" y="3251"/>
                    </a:cubicBezTo>
                    <a:lnTo>
                      <a:pt x="5668" y="2179"/>
                    </a:lnTo>
                    <a:cubicBezTo>
                      <a:pt x="5811" y="2096"/>
                      <a:pt x="5823" y="1965"/>
                      <a:pt x="5704" y="1893"/>
                    </a:cubicBezTo>
                    <a:lnTo>
                      <a:pt x="2501" y="48"/>
                    </a:lnTo>
                    <a:cubicBezTo>
                      <a:pt x="2432" y="16"/>
                      <a:pt x="2359" y="1"/>
                      <a:pt x="2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p:nvPr/>
            </p:nvSpPr>
            <p:spPr>
              <a:xfrm>
                <a:off x="2886963" y="3223950"/>
                <a:ext cx="201225" cy="114625"/>
              </a:xfrm>
              <a:custGeom>
                <a:rect b="b" l="l" r="r" t="t"/>
                <a:pathLst>
                  <a:path extrusionOk="0" h="4585" w="8049">
                    <a:moveTo>
                      <a:pt x="2260" y="1"/>
                    </a:moveTo>
                    <a:cubicBezTo>
                      <a:pt x="2155" y="1"/>
                      <a:pt x="2049" y="25"/>
                      <a:pt x="1953" y="76"/>
                    </a:cubicBezTo>
                    <a:lnTo>
                      <a:pt x="191" y="1100"/>
                    </a:lnTo>
                    <a:cubicBezTo>
                      <a:pt x="24" y="1195"/>
                      <a:pt x="0" y="1338"/>
                      <a:pt x="155" y="1433"/>
                    </a:cubicBezTo>
                    <a:lnTo>
                      <a:pt x="5525" y="4529"/>
                    </a:lnTo>
                    <a:cubicBezTo>
                      <a:pt x="5605" y="4566"/>
                      <a:pt x="5693" y="4584"/>
                      <a:pt x="5780" y="4584"/>
                    </a:cubicBezTo>
                    <a:cubicBezTo>
                      <a:pt x="5887" y="4584"/>
                      <a:pt x="5993" y="4557"/>
                      <a:pt x="6084" y="4505"/>
                    </a:cubicBezTo>
                    <a:lnTo>
                      <a:pt x="7858" y="3481"/>
                    </a:lnTo>
                    <a:cubicBezTo>
                      <a:pt x="8025" y="3386"/>
                      <a:pt x="8049" y="3243"/>
                      <a:pt x="7894" y="3159"/>
                    </a:cubicBezTo>
                    <a:lnTo>
                      <a:pt x="2524" y="52"/>
                    </a:lnTo>
                    <a:cubicBezTo>
                      <a:pt x="2441" y="19"/>
                      <a:pt x="2351" y="1"/>
                      <a:pt x="22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9"/>
              <p:cNvSpPr/>
              <p:nvPr/>
            </p:nvSpPr>
            <p:spPr>
              <a:xfrm>
                <a:off x="2805688" y="3271075"/>
                <a:ext cx="217325" cy="124050"/>
              </a:xfrm>
              <a:custGeom>
                <a:rect b="b" l="l" r="r" t="t"/>
                <a:pathLst>
                  <a:path extrusionOk="0" h="4962" w="8693">
                    <a:moveTo>
                      <a:pt x="2248" y="0"/>
                    </a:moveTo>
                    <a:cubicBezTo>
                      <a:pt x="2141" y="0"/>
                      <a:pt x="2036" y="27"/>
                      <a:pt x="1942" y="84"/>
                    </a:cubicBezTo>
                    <a:lnTo>
                      <a:pt x="191" y="1096"/>
                    </a:lnTo>
                    <a:cubicBezTo>
                      <a:pt x="13" y="1191"/>
                      <a:pt x="1" y="1346"/>
                      <a:pt x="144" y="1429"/>
                    </a:cubicBezTo>
                    <a:lnTo>
                      <a:pt x="6168" y="4906"/>
                    </a:lnTo>
                    <a:cubicBezTo>
                      <a:pt x="6254" y="4943"/>
                      <a:pt x="6345" y="4961"/>
                      <a:pt x="6435" y="4961"/>
                    </a:cubicBezTo>
                    <a:cubicBezTo>
                      <a:pt x="6544" y="4961"/>
                      <a:pt x="6653" y="4934"/>
                      <a:pt x="6752" y="4882"/>
                    </a:cubicBezTo>
                    <a:lnTo>
                      <a:pt x="8502" y="3882"/>
                    </a:lnTo>
                    <a:cubicBezTo>
                      <a:pt x="8669" y="3775"/>
                      <a:pt x="8692" y="3620"/>
                      <a:pt x="8538" y="3536"/>
                    </a:cubicBezTo>
                    <a:lnTo>
                      <a:pt x="2525" y="60"/>
                    </a:lnTo>
                    <a:cubicBezTo>
                      <a:pt x="2436" y="21"/>
                      <a:pt x="2341" y="0"/>
                      <a:pt x="22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a:off x="4160638" y="3864775"/>
                <a:ext cx="145575" cy="82900"/>
              </a:xfrm>
              <a:custGeom>
                <a:rect b="b" l="l" r="r" t="t"/>
                <a:pathLst>
                  <a:path extrusionOk="0" h="3316" w="5823">
                    <a:moveTo>
                      <a:pt x="2255" y="1"/>
                    </a:moveTo>
                    <a:cubicBezTo>
                      <a:pt x="2170" y="1"/>
                      <a:pt x="2086" y="21"/>
                      <a:pt x="2012" y="65"/>
                    </a:cubicBezTo>
                    <a:lnTo>
                      <a:pt x="155" y="1148"/>
                    </a:lnTo>
                    <a:cubicBezTo>
                      <a:pt x="12" y="1220"/>
                      <a:pt x="0" y="1351"/>
                      <a:pt x="119" y="1422"/>
                    </a:cubicBezTo>
                    <a:lnTo>
                      <a:pt x="3322" y="3268"/>
                    </a:lnTo>
                    <a:cubicBezTo>
                      <a:pt x="3393" y="3300"/>
                      <a:pt x="3469" y="3316"/>
                      <a:pt x="3544" y="3316"/>
                    </a:cubicBezTo>
                    <a:cubicBezTo>
                      <a:pt x="3633" y="3316"/>
                      <a:pt x="3721" y="3294"/>
                      <a:pt x="3798" y="3256"/>
                    </a:cubicBezTo>
                    <a:lnTo>
                      <a:pt x="5667" y="2172"/>
                    </a:lnTo>
                    <a:cubicBezTo>
                      <a:pt x="5810" y="2089"/>
                      <a:pt x="5822" y="1970"/>
                      <a:pt x="5691" y="1898"/>
                    </a:cubicBezTo>
                    <a:lnTo>
                      <a:pt x="2489" y="53"/>
                    </a:lnTo>
                    <a:cubicBezTo>
                      <a:pt x="2414" y="19"/>
                      <a:pt x="2334" y="1"/>
                      <a:pt x="22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9"/>
              <p:cNvSpPr/>
              <p:nvPr/>
            </p:nvSpPr>
            <p:spPr>
              <a:xfrm>
                <a:off x="4023113" y="3879875"/>
                <a:ext cx="200950" cy="114525"/>
              </a:xfrm>
              <a:custGeom>
                <a:rect b="b" l="l" r="r" t="t"/>
                <a:pathLst>
                  <a:path extrusionOk="0" h="4581" w="8038">
                    <a:moveTo>
                      <a:pt x="2268" y="0"/>
                    </a:moveTo>
                    <a:cubicBezTo>
                      <a:pt x="2160" y="0"/>
                      <a:pt x="2051" y="28"/>
                      <a:pt x="1953" y="80"/>
                    </a:cubicBezTo>
                    <a:lnTo>
                      <a:pt x="191" y="1092"/>
                    </a:lnTo>
                    <a:cubicBezTo>
                      <a:pt x="24" y="1199"/>
                      <a:pt x="0" y="1342"/>
                      <a:pt x="143" y="1425"/>
                    </a:cubicBezTo>
                    <a:lnTo>
                      <a:pt x="5513" y="4521"/>
                    </a:lnTo>
                    <a:cubicBezTo>
                      <a:pt x="5597" y="4560"/>
                      <a:pt x="5688" y="4581"/>
                      <a:pt x="5780" y="4581"/>
                    </a:cubicBezTo>
                    <a:cubicBezTo>
                      <a:pt x="5885" y="4581"/>
                      <a:pt x="5990" y="4554"/>
                      <a:pt x="6085" y="4497"/>
                    </a:cubicBezTo>
                    <a:lnTo>
                      <a:pt x="7847" y="3485"/>
                    </a:lnTo>
                    <a:cubicBezTo>
                      <a:pt x="8013" y="3390"/>
                      <a:pt x="8037" y="3235"/>
                      <a:pt x="7882" y="3152"/>
                    </a:cubicBezTo>
                    <a:lnTo>
                      <a:pt x="2525" y="56"/>
                    </a:lnTo>
                    <a:cubicBezTo>
                      <a:pt x="2444" y="19"/>
                      <a:pt x="2357" y="0"/>
                      <a:pt x="22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p:nvPr/>
            </p:nvSpPr>
            <p:spPr>
              <a:xfrm>
                <a:off x="3925188" y="3917450"/>
                <a:ext cx="217300" cy="123975"/>
              </a:xfrm>
              <a:custGeom>
                <a:rect b="b" l="l" r="r" t="t"/>
                <a:pathLst>
                  <a:path extrusionOk="0" h="4959" w="8692">
                    <a:moveTo>
                      <a:pt x="2253" y="1"/>
                    </a:moveTo>
                    <a:cubicBezTo>
                      <a:pt x="2143" y="1"/>
                      <a:pt x="2033" y="31"/>
                      <a:pt x="1929" y="89"/>
                    </a:cubicBezTo>
                    <a:lnTo>
                      <a:pt x="191" y="1089"/>
                    </a:lnTo>
                    <a:cubicBezTo>
                      <a:pt x="12" y="1184"/>
                      <a:pt x="0" y="1351"/>
                      <a:pt x="143" y="1422"/>
                    </a:cubicBezTo>
                    <a:lnTo>
                      <a:pt x="6168" y="4899"/>
                    </a:lnTo>
                    <a:cubicBezTo>
                      <a:pt x="6257" y="4938"/>
                      <a:pt x="6351" y="4959"/>
                      <a:pt x="6445" y="4959"/>
                    </a:cubicBezTo>
                    <a:cubicBezTo>
                      <a:pt x="6551" y="4959"/>
                      <a:pt x="6656" y="4932"/>
                      <a:pt x="6751" y="4875"/>
                    </a:cubicBezTo>
                    <a:lnTo>
                      <a:pt x="8501" y="3875"/>
                    </a:lnTo>
                    <a:cubicBezTo>
                      <a:pt x="8668" y="3780"/>
                      <a:pt x="8692" y="3625"/>
                      <a:pt x="8537" y="3542"/>
                    </a:cubicBezTo>
                    <a:lnTo>
                      <a:pt x="2524" y="65"/>
                    </a:lnTo>
                    <a:cubicBezTo>
                      <a:pt x="2438" y="22"/>
                      <a:pt x="2346" y="1"/>
                      <a:pt x="22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9"/>
              <p:cNvSpPr/>
              <p:nvPr/>
            </p:nvSpPr>
            <p:spPr>
              <a:xfrm>
                <a:off x="2723238" y="3317650"/>
                <a:ext cx="145875" cy="82975"/>
              </a:xfrm>
              <a:custGeom>
                <a:rect b="b" l="l" r="r" t="t"/>
                <a:pathLst>
                  <a:path extrusionOk="0" h="3319" w="5835">
                    <a:moveTo>
                      <a:pt x="2284" y="0"/>
                    </a:moveTo>
                    <a:cubicBezTo>
                      <a:pt x="2201" y="0"/>
                      <a:pt x="2120" y="21"/>
                      <a:pt x="2049" y="66"/>
                    </a:cubicBezTo>
                    <a:lnTo>
                      <a:pt x="156" y="1150"/>
                    </a:lnTo>
                    <a:cubicBezTo>
                      <a:pt x="25" y="1233"/>
                      <a:pt x="1" y="1352"/>
                      <a:pt x="120" y="1412"/>
                    </a:cubicBezTo>
                    <a:lnTo>
                      <a:pt x="3346" y="3281"/>
                    </a:lnTo>
                    <a:cubicBezTo>
                      <a:pt x="3408" y="3307"/>
                      <a:pt x="3474" y="3319"/>
                      <a:pt x="3541" y="3319"/>
                    </a:cubicBezTo>
                    <a:cubicBezTo>
                      <a:pt x="3629" y="3319"/>
                      <a:pt x="3718" y="3298"/>
                      <a:pt x="3799" y="3257"/>
                    </a:cubicBezTo>
                    <a:lnTo>
                      <a:pt x="5680" y="2174"/>
                    </a:lnTo>
                    <a:cubicBezTo>
                      <a:pt x="5823" y="2090"/>
                      <a:pt x="5835" y="1971"/>
                      <a:pt x="5716" y="1912"/>
                    </a:cubicBezTo>
                    <a:lnTo>
                      <a:pt x="2489" y="42"/>
                    </a:lnTo>
                    <a:cubicBezTo>
                      <a:pt x="2424" y="15"/>
                      <a:pt x="2353" y="0"/>
                      <a:pt x="2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9"/>
              <p:cNvSpPr/>
              <p:nvPr/>
            </p:nvSpPr>
            <p:spPr>
              <a:xfrm>
                <a:off x="2829513" y="3378950"/>
                <a:ext cx="145875" cy="83100"/>
              </a:xfrm>
              <a:custGeom>
                <a:rect b="b" l="l" r="r" t="t"/>
                <a:pathLst>
                  <a:path extrusionOk="0" h="3324" w="5835">
                    <a:moveTo>
                      <a:pt x="2289" y="1"/>
                    </a:moveTo>
                    <a:cubicBezTo>
                      <a:pt x="2207" y="1"/>
                      <a:pt x="2126" y="22"/>
                      <a:pt x="2048" y="67"/>
                    </a:cubicBezTo>
                    <a:lnTo>
                      <a:pt x="155" y="1150"/>
                    </a:lnTo>
                    <a:cubicBezTo>
                      <a:pt x="24" y="1234"/>
                      <a:pt x="0" y="1353"/>
                      <a:pt x="119" y="1412"/>
                    </a:cubicBezTo>
                    <a:lnTo>
                      <a:pt x="3346" y="3281"/>
                    </a:lnTo>
                    <a:cubicBezTo>
                      <a:pt x="3411" y="3309"/>
                      <a:pt x="3484" y="3324"/>
                      <a:pt x="3557" y="3324"/>
                    </a:cubicBezTo>
                    <a:cubicBezTo>
                      <a:pt x="3642" y="3324"/>
                      <a:pt x="3727" y="3303"/>
                      <a:pt x="3798" y="3258"/>
                    </a:cubicBezTo>
                    <a:lnTo>
                      <a:pt x="5692" y="2174"/>
                    </a:lnTo>
                    <a:cubicBezTo>
                      <a:pt x="5823" y="2091"/>
                      <a:pt x="5834" y="1972"/>
                      <a:pt x="5727" y="1912"/>
                    </a:cubicBezTo>
                    <a:lnTo>
                      <a:pt x="2501" y="43"/>
                    </a:lnTo>
                    <a:cubicBezTo>
                      <a:pt x="2430" y="16"/>
                      <a:pt x="2359" y="1"/>
                      <a:pt x="22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9"/>
              <p:cNvSpPr/>
              <p:nvPr/>
            </p:nvSpPr>
            <p:spPr>
              <a:xfrm>
                <a:off x="2935763" y="3440275"/>
                <a:ext cx="145875" cy="83100"/>
              </a:xfrm>
              <a:custGeom>
                <a:rect b="b" l="l" r="r" t="t"/>
                <a:pathLst>
                  <a:path extrusionOk="0" h="3324" w="5835">
                    <a:moveTo>
                      <a:pt x="2284" y="1"/>
                    </a:moveTo>
                    <a:cubicBezTo>
                      <a:pt x="2201" y="1"/>
                      <a:pt x="2120" y="21"/>
                      <a:pt x="2049" y="66"/>
                    </a:cubicBezTo>
                    <a:lnTo>
                      <a:pt x="156" y="1150"/>
                    </a:lnTo>
                    <a:cubicBezTo>
                      <a:pt x="25" y="1233"/>
                      <a:pt x="1" y="1352"/>
                      <a:pt x="120" y="1412"/>
                    </a:cubicBezTo>
                    <a:lnTo>
                      <a:pt x="3347" y="3281"/>
                    </a:lnTo>
                    <a:cubicBezTo>
                      <a:pt x="3412" y="3308"/>
                      <a:pt x="3482" y="3323"/>
                      <a:pt x="3553" y="3323"/>
                    </a:cubicBezTo>
                    <a:cubicBezTo>
                      <a:pt x="3637" y="3323"/>
                      <a:pt x="3722" y="3303"/>
                      <a:pt x="3799" y="3257"/>
                    </a:cubicBezTo>
                    <a:lnTo>
                      <a:pt x="5692" y="2174"/>
                    </a:lnTo>
                    <a:cubicBezTo>
                      <a:pt x="5823" y="2091"/>
                      <a:pt x="5835" y="1971"/>
                      <a:pt x="5716" y="1912"/>
                    </a:cubicBezTo>
                    <a:lnTo>
                      <a:pt x="2489" y="43"/>
                    </a:lnTo>
                    <a:cubicBezTo>
                      <a:pt x="2424" y="15"/>
                      <a:pt x="2353" y="1"/>
                      <a:pt x="2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9"/>
              <p:cNvSpPr/>
              <p:nvPr/>
            </p:nvSpPr>
            <p:spPr>
              <a:xfrm>
                <a:off x="2990838" y="3378025"/>
                <a:ext cx="121175" cy="68575"/>
              </a:xfrm>
              <a:custGeom>
                <a:rect b="b" l="l" r="r" t="t"/>
                <a:pathLst>
                  <a:path extrusionOk="0" h="2743" w="4847">
                    <a:moveTo>
                      <a:pt x="2257" y="0"/>
                    </a:moveTo>
                    <a:cubicBezTo>
                      <a:pt x="2146" y="0"/>
                      <a:pt x="2034" y="28"/>
                      <a:pt x="1929" y="80"/>
                    </a:cubicBezTo>
                    <a:lnTo>
                      <a:pt x="191" y="1092"/>
                    </a:lnTo>
                    <a:cubicBezTo>
                      <a:pt x="12" y="1199"/>
                      <a:pt x="1" y="1342"/>
                      <a:pt x="143" y="1437"/>
                    </a:cubicBezTo>
                    <a:lnTo>
                      <a:pt x="2310" y="2687"/>
                    </a:lnTo>
                    <a:cubicBezTo>
                      <a:pt x="2394" y="2724"/>
                      <a:pt x="2484" y="2742"/>
                      <a:pt x="2574" y="2742"/>
                    </a:cubicBezTo>
                    <a:cubicBezTo>
                      <a:pt x="2690" y="2742"/>
                      <a:pt x="2805" y="2712"/>
                      <a:pt x="2906" y="2652"/>
                    </a:cubicBezTo>
                    <a:lnTo>
                      <a:pt x="4656" y="1652"/>
                    </a:lnTo>
                    <a:cubicBezTo>
                      <a:pt x="4823" y="1544"/>
                      <a:pt x="4846" y="1402"/>
                      <a:pt x="4692" y="1306"/>
                    </a:cubicBezTo>
                    <a:lnTo>
                      <a:pt x="2525" y="56"/>
                    </a:lnTo>
                    <a:cubicBezTo>
                      <a:pt x="2439" y="19"/>
                      <a:pt x="2348" y="0"/>
                      <a:pt x="22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p:nvPr/>
            </p:nvSpPr>
            <p:spPr>
              <a:xfrm>
                <a:off x="3075663" y="3426925"/>
                <a:ext cx="120875" cy="68500"/>
              </a:xfrm>
              <a:custGeom>
                <a:rect b="b" l="l" r="r" t="t"/>
                <a:pathLst>
                  <a:path extrusionOk="0" h="2740" w="4835">
                    <a:moveTo>
                      <a:pt x="2255" y="0"/>
                    </a:moveTo>
                    <a:cubicBezTo>
                      <a:pt x="2146" y="0"/>
                      <a:pt x="2039" y="30"/>
                      <a:pt x="1942" y="89"/>
                    </a:cubicBezTo>
                    <a:lnTo>
                      <a:pt x="191" y="1089"/>
                    </a:lnTo>
                    <a:cubicBezTo>
                      <a:pt x="13" y="1196"/>
                      <a:pt x="1" y="1339"/>
                      <a:pt x="156" y="1434"/>
                    </a:cubicBezTo>
                    <a:lnTo>
                      <a:pt x="2311" y="2684"/>
                    </a:lnTo>
                    <a:cubicBezTo>
                      <a:pt x="2396" y="2722"/>
                      <a:pt x="2487" y="2740"/>
                      <a:pt x="2578" y="2740"/>
                    </a:cubicBezTo>
                    <a:cubicBezTo>
                      <a:pt x="2689" y="2740"/>
                      <a:pt x="2801" y="2713"/>
                      <a:pt x="2906" y="2660"/>
                    </a:cubicBezTo>
                    <a:lnTo>
                      <a:pt x="4644" y="1648"/>
                    </a:lnTo>
                    <a:cubicBezTo>
                      <a:pt x="4823" y="1553"/>
                      <a:pt x="4835" y="1398"/>
                      <a:pt x="4692" y="1315"/>
                    </a:cubicBezTo>
                    <a:lnTo>
                      <a:pt x="2525" y="65"/>
                    </a:lnTo>
                    <a:cubicBezTo>
                      <a:pt x="2438" y="21"/>
                      <a:pt x="2346" y="0"/>
                      <a:pt x="22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p:nvPr/>
            </p:nvSpPr>
            <p:spPr>
              <a:xfrm>
                <a:off x="3160513" y="3475950"/>
                <a:ext cx="120875" cy="68525"/>
              </a:xfrm>
              <a:custGeom>
                <a:rect b="b" l="l" r="r" t="t"/>
                <a:pathLst>
                  <a:path extrusionOk="0" h="2741" w="4835">
                    <a:moveTo>
                      <a:pt x="2258" y="1"/>
                    </a:moveTo>
                    <a:cubicBezTo>
                      <a:pt x="2148" y="1"/>
                      <a:pt x="2039" y="28"/>
                      <a:pt x="1941" y="80"/>
                    </a:cubicBezTo>
                    <a:lnTo>
                      <a:pt x="191" y="1092"/>
                    </a:lnTo>
                    <a:cubicBezTo>
                      <a:pt x="24" y="1187"/>
                      <a:pt x="0" y="1342"/>
                      <a:pt x="155" y="1426"/>
                    </a:cubicBezTo>
                    <a:lnTo>
                      <a:pt x="2322" y="2676"/>
                    </a:lnTo>
                    <a:cubicBezTo>
                      <a:pt x="2403" y="2719"/>
                      <a:pt x="2495" y="2740"/>
                      <a:pt x="2587" y="2740"/>
                    </a:cubicBezTo>
                    <a:cubicBezTo>
                      <a:pt x="2697" y="2740"/>
                      <a:pt x="2808" y="2710"/>
                      <a:pt x="2905" y="2652"/>
                    </a:cubicBezTo>
                    <a:lnTo>
                      <a:pt x="4644" y="1652"/>
                    </a:lnTo>
                    <a:cubicBezTo>
                      <a:pt x="4822" y="1545"/>
                      <a:pt x="4834" y="1402"/>
                      <a:pt x="4691" y="1306"/>
                    </a:cubicBezTo>
                    <a:lnTo>
                      <a:pt x="2524" y="56"/>
                    </a:lnTo>
                    <a:cubicBezTo>
                      <a:pt x="2438" y="19"/>
                      <a:pt x="2348" y="1"/>
                      <a:pt x="2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p:nvPr/>
            </p:nvSpPr>
            <p:spPr>
              <a:xfrm>
                <a:off x="3245338" y="3524850"/>
                <a:ext cx="121175" cy="68500"/>
              </a:xfrm>
              <a:custGeom>
                <a:rect b="b" l="l" r="r" t="t"/>
                <a:pathLst>
                  <a:path extrusionOk="0" h="2740" w="4847">
                    <a:moveTo>
                      <a:pt x="2257" y="0"/>
                    </a:moveTo>
                    <a:cubicBezTo>
                      <a:pt x="2146" y="0"/>
                      <a:pt x="2038" y="30"/>
                      <a:pt x="1941" y="89"/>
                    </a:cubicBezTo>
                    <a:lnTo>
                      <a:pt x="191" y="1101"/>
                    </a:lnTo>
                    <a:cubicBezTo>
                      <a:pt x="24" y="1196"/>
                      <a:pt x="0" y="1351"/>
                      <a:pt x="155" y="1434"/>
                    </a:cubicBezTo>
                    <a:lnTo>
                      <a:pt x="2322" y="2684"/>
                    </a:lnTo>
                    <a:cubicBezTo>
                      <a:pt x="2408" y="2722"/>
                      <a:pt x="2498" y="2740"/>
                      <a:pt x="2588" y="2740"/>
                    </a:cubicBezTo>
                    <a:cubicBezTo>
                      <a:pt x="2698" y="2740"/>
                      <a:pt x="2807" y="2713"/>
                      <a:pt x="2906" y="2660"/>
                    </a:cubicBezTo>
                    <a:lnTo>
                      <a:pt x="4656" y="1648"/>
                    </a:lnTo>
                    <a:cubicBezTo>
                      <a:pt x="4822" y="1553"/>
                      <a:pt x="4846" y="1398"/>
                      <a:pt x="4691" y="1315"/>
                    </a:cubicBezTo>
                    <a:lnTo>
                      <a:pt x="2536" y="65"/>
                    </a:lnTo>
                    <a:cubicBezTo>
                      <a:pt x="2444" y="21"/>
                      <a:pt x="2349" y="0"/>
                      <a:pt x="22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9"/>
              <p:cNvSpPr/>
              <p:nvPr/>
            </p:nvSpPr>
            <p:spPr>
              <a:xfrm>
                <a:off x="3330463" y="3573950"/>
                <a:ext cx="120875" cy="68525"/>
              </a:xfrm>
              <a:custGeom>
                <a:rect b="b" l="l" r="r" t="t"/>
                <a:pathLst>
                  <a:path extrusionOk="0" h="2741" w="4835">
                    <a:moveTo>
                      <a:pt x="2250" y="1"/>
                    </a:moveTo>
                    <a:cubicBezTo>
                      <a:pt x="2138" y="1"/>
                      <a:pt x="2027" y="31"/>
                      <a:pt x="1929" y="89"/>
                    </a:cubicBezTo>
                    <a:lnTo>
                      <a:pt x="191" y="1089"/>
                    </a:lnTo>
                    <a:cubicBezTo>
                      <a:pt x="12" y="1196"/>
                      <a:pt x="1" y="1339"/>
                      <a:pt x="143" y="1435"/>
                    </a:cubicBezTo>
                    <a:lnTo>
                      <a:pt x="2310" y="2685"/>
                    </a:lnTo>
                    <a:cubicBezTo>
                      <a:pt x="2396" y="2722"/>
                      <a:pt x="2487" y="2740"/>
                      <a:pt x="2577" y="2740"/>
                    </a:cubicBezTo>
                    <a:cubicBezTo>
                      <a:pt x="2687" y="2740"/>
                      <a:pt x="2796" y="2713"/>
                      <a:pt x="2894" y="2661"/>
                    </a:cubicBezTo>
                    <a:lnTo>
                      <a:pt x="4644" y="1649"/>
                    </a:lnTo>
                    <a:cubicBezTo>
                      <a:pt x="4811" y="1554"/>
                      <a:pt x="4835" y="1399"/>
                      <a:pt x="4680" y="1316"/>
                    </a:cubicBezTo>
                    <a:lnTo>
                      <a:pt x="2525" y="65"/>
                    </a:lnTo>
                    <a:cubicBezTo>
                      <a:pt x="2438" y="22"/>
                      <a:pt x="2344" y="1"/>
                      <a:pt x="22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9"/>
              <p:cNvSpPr/>
              <p:nvPr/>
            </p:nvSpPr>
            <p:spPr>
              <a:xfrm>
                <a:off x="3415288" y="3623000"/>
                <a:ext cx="120875" cy="68500"/>
              </a:xfrm>
              <a:custGeom>
                <a:rect b="b" l="l" r="r" t="t"/>
                <a:pathLst>
                  <a:path extrusionOk="0" h="2740" w="4835">
                    <a:moveTo>
                      <a:pt x="2259" y="0"/>
                    </a:moveTo>
                    <a:cubicBezTo>
                      <a:pt x="2149" y="0"/>
                      <a:pt x="2040" y="27"/>
                      <a:pt x="1942" y="80"/>
                    </a:cubicBezTo>
                    <a:lnTo>
                      <a:pt x="191" y="1092"/>
                    </a:lnTo>
                    <a:cubicBezTo>
                      <a:pt x="13" y="1187"/>
                      <a:pt x="1" y="1342"/>
                      <a:pt x="144" y="1425"/>
                    </a:cubicBezTo>
                    <a:lnTo>
                      <a:pt x="2311" y="2675"/>
                    </a:lnTo>
                    <a:cubicBezTo>
                      <a:pt x="2398" y="2719"/>
                      <a:pt x="2489" y="2740"/>
                      <a:pt x="2582" y="2740"/>
                    </a:cubicBezTo>
                    <a:cubicBezTo>
                      <a:pt x="2692" y="2740"/>
                      <a:pt x="2802" y="2710"/>
                      <a:pt x="2906" y="2652"/>
                    </a:cubicBezTo>
                    <a:lnTo>
                      <a:pt x="4644" y="1651"/>
                    </a:lnTo>
                    <a:cubicBezTo>
                      <a:pt x="4823" y="1544"/>
                      <a:pt x="4835" y="1401"/>
                      <a:pt x="4692" y="1306"/>
                    </a:cubicBezTo>
                    <a:lnTo>
                      <a:pt x="2525" y="56"/>
                    </a:lnTo>
                    <a:cubicBezTo>
                      <a:pt x="2439" y="18"/>
                      <a:pt x="2349" y="0"/>
                      <a:pt x="22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p:nvPr/>
            </p:nvSpPr>
            <p:spPr>
              <a:xfrm>
                <a:off x="3500138" y="3672100"/>
                <a:ext cx="120875" cy="68400"/>
              </a:xfrm>
              <a:custGeom>
                <a:rect b="b" l="l" r="r" t="t"/>
                <a:pathLst>
                  <a:path extrusionOk="0" h="2736" w="4835">
                    <a:moveTo>
                      <a:pt x="2257" y="1"/>
                    </a:moveTo>
                    <a:cubicBezTo>
                      <a:pt x="2146" y="1"/>
                      <a:pt x="2034" y="28"/>
                      <a:pt x="1929" y="80"/>
                    </a:cubicBezTo>
                    <a:lnTo>
                      <a:pt x="191" y="1092"/>
                    </a:lnTo>
                    <a:cubicBezTo>
                      <a:pt x="12" y="1188"/>
                      <a:pt x="0" y="1342"/>
                      <a:pt x="143" y="1426"/>
                    </a:cubicBezTo>
                    <a:lnTo>
                      <a:pt x="2310" y="2676"/>
                    </a:lnTo>
                    <a:cubicBezTo>
                      <a:pt x="2399" y="2715"/>
                      <a:pt x="2496" y="2736"/>
                      <a:pt x="2593" y="2736"/>
                    </a:cubicBezTo>
                    <a:cubicBezTo>
                      <a:pt x="2702" y="2736"/>
                      <a:pt x="2810" y="2709"/>
                      <a:pt x="2905" y="2652"/>
                    </a:cubicBezTo>
                    <a:lnTo>
                      <a:pt x="4644" y="1640"/>
                    </a:lnTo>
                    <a:cubicBezTo>
                      <a:pt x="4822" y="1545"/>
                      <a:pt x="4834" y="1390"/>
                      <a:pt x="4691" y="1307"/>
                    </a:cubicBezTo>
                    <a:lnTo>
                      <a:pt x="2524" y="57"/>
                    </a:lnTo>
                    <a:cubicBezTo>
                      <a:pt x="2438" y="19"/>
                      <a:pt x="2348" y="1"/>
                      <a:pt x="22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p:nvPr/>
            </p:nvSpPr>
            <p:spPr>
              <a:xfrm>
                <a:off x="3584963" y="3721000"/>
                <a:ext cx="120875" cy="68525"/>
              </a:xfrm>
              <a:custGeom>
                <a:rect b="b" l="l" r="r" t="t"/>
                <a:pathLst>
                  <a:path extrusionOk="0" h="2741" w="4835">
                    <a:moveTo>
                      <a:pt x="2255" y="0"/>
                    </a:moveTo>
                    <a:cubicBezTo>
                      <a:pt x="2146" y="0"/>
                      <a:pt x="2038" y="31"/>
                      <a:pt x="1941" y="89"/>
                    </a:cubicBezTo>
                    <a:lnTo>
                      <a:pt x="191" y="1089"/>
                    </a:lnTo>
                    <a:cubicBezTo>
                      <a:pt x="24" y="1196"/>
                      <a:pt x="0" y="1351"/>
                      <a:pt x="155" y="1434"/>
                    </a:cubicBezTo>
                    <a:lnTo>
                      <a:pt x="2322" y="2684"/>
                    </a:lnTo>
                    <a:cubicBezTo>
                      <a:pt x="2403" y="2722"/>
                      <a:pt x="2493" y="2740"/>
                      <a:pt x="2584" y="2740"/>
                    </a:cubicBezTo>
                    <a:cubicBezTo>
                      <a:pt x="2695" y="2740"/>
                      <a:pt x="2807" y="2713"/>
                      <a:pt x="2906" y="2661"/>
                    </a:cubicBezTo>
                    <a:lnTo>
                      <a:pt x="4656" y="1661"/>
                    </a:lnTo>
                    <a:cubicBezTo>
                      <a:pt x="4822" y="1553"/>
                      <a:pt x="4834" y="1399"/>
                      <a:pt x="4691" y="1315"/>
                    </a:cubicBezTo>
                    <a:lnTo>
                      <a:pt x="2525" y="65"/>
                    </a:lnTo>
                    <a:cubicBezTo>
                      <a:pt x="2438" y="22"/>
                      <a:pt x="2346" y="0"/>
                      <a:pt x="22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9"/>
              <p:cNvSpPr/>
              <p:nvPr/>
            </p:nvSpPr>
            <p:spPr>
              <a:xfrm>
                <a:off x="3670088" y="3770225"/>
                <a:ext cx="120875" cy="68350"/>
              </a:xfrm>
              <a:custGeom>
                <a:rect b="b" l="l" r="r" t="t"/>
                <a:pathLst>
                  <a:path extrusionOk="0" h="2734" w="4835">
                    <a:moveTo>
                      <a:pt x="2246" y="1"/>
                    </a:moveTo>
                    <a:cubicBezTo>
                      <a:pt x="2139" y="1"/>
                      <a:pt x="2031" y="27"/>
                      <a:pt x="1929" y="84"/>
                    </a:cubicBezTo>
                    <a:lnTo>
                      <a:pt x="191" y="1096"/>
                    </a:lnTo>
                    <a:cubicBezTo>
                      <a:pt x="13" y="1192"/>
                      <a:pt x="1" y="1346"/>
                      <a:pt x="143" y="1430"/>
                    </a:cubicBezTo>
                    <a:lnTo>
                      <a:pt x="2310" y="2668"/>
                    </a:lnTo>
                    <a:cubicBezTo>
                      <a:pt x="2400" y="2713"/>
                      <a:pt x="2494" y="2734"/>
                      <a:pt x="2589" y="2734"/>
                    </a:cubicBezTo>
                    <a:cubicBezTo>
                      <a:pt x="2697" y="2734"/>
                      <a:pt x="2805" y="2707"/>
                      <a:pt x="2906" y="2656"/>
                    </a:cubicBezTo>
                    <a:lnTo>
                      <a:pt x="4644" y="1644"/>
                    </a:lnTo>
                    <a:cubicBezTo>
                      <a:pt x="4823" y="1549"/>
                      <a:pt x="4835" y="1394"/>
                      <a:pt x="4692" y="1311"/>
                    </a:cubicBezTo>
                    <a:lnTo>
                      <a:pt x="2525" y="61"/>
                    </a:lnTo>
                    <a:cubicBezTo>
                      <a:pt x="2435" y="22"/>
                      <a:pt x="2341" y="1"/>
                      <a:pt x="22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p:nvPr/>
            </p:nvSpPr>
            <p:spPr>
              <a:xfrm>
                <a:off x="3754913" y="3819150"/>
                <a:ext cx="121175" cy="68400"/>
              </a:xfrm>
              <a:custGeom>
                <a:rect b="b" l="l" r="r" t="t"/>
                <a:pathLst>
                  <a:path extrusionOk="0" h="2736" w="4847">
                    <a:moveTo>
                      <a:pt x="2264" y="0"/>
                    </a:moveTo>
                    <a:cubicBezTo>
                      <a:pt x="2152" y="0"/>
                      <a:pt x="2040" y="28"/>
                      <a:pt x="1942" y="80"/>
                    </a:cubicBezTo>
                    <a:lnTo>
                      <a:pt x="191" y="1092"/>
                    </a:lnTo>
                    <a:cubicBezTo>
                      <a:pt x="13" y="1187"/>
                      <a:pt x="1" y="1342"/>
                      <a:pt x="144" y="1425"/>
                    </a:cubicBezTo>
                    <a:lnTo>
                      <a:pt x="2311" y="2676"/>
                    </a:lnTo>
                    <a:cubicBezTo>
                      <a:pt x="2400" y="2715"/>
                      <a:pt x="2497" y="2735"/>
                      <a:pt x="2593" y="2735"/>
                    </a:cubicBezTo>
                    <a:cubicBezTo>
                      <a:pt x="2703" y="2735"/>
                      <a:pt x="2811" y="2709"/>
                      <a:pt x="2906" y="2652"/>
                    </a:cubicBezTo>
                    <a:lnTo>
                      <a:pt x="4656" y="1640"/>
                    </a:lnTo>
                    <a:cubicBezTo>
                      <a:pt x="4823" y="1544"/>
                      <a:pt x="4847" y="1390"/>
                      <a:pt x="4692" y="1306"/>
                    </a:cubicBezTo>
                    <a:lnTo>
                      <a:pt x="2525" y="56"/>
                    </a:lnTo>
                    <a:cubicBezTo>
                      <a:pt x="2445" y="19"/>
                      <a:pt x="2355" y="0"/>
                      <a:pt x="22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9"/>
              <p:cNvSpPr/>
              <p:nvPr/>
            </p:nvSpPr>
            <p:spPr>
              <a:xfrm>
                <a:off x="3839763" y="3868050"/>
                <a:ext cx="120875" cy="68500"/>
              </a:xfrm>
              <a:custGeom>
                <a:rect b="b" l="l" r="r" t="t"/>
                <a:pathLst>
                  <a:path extrusionOk="0" h="2740" w="4835">
                    <a:moveTo>
                      <a:pt x="2254" y="0"/>
                    </a:moveTo>
                    <a:cubicBezTo>
                      <a:pt x="2146" y="0"/>
                      <a:pt x="2038" y="30"/>
                      <a:pt x="1941" y="89"/>
                    </a:cubicBezTo>
                    <a:lnTo>
                      <a:pt x="191" y="1089"/>
                    </a:lnTo>
                    <a:cubicBezTo>
                      <a:pt x="12" y="1196"/>
                      <a:pt x="0" y="1351"/>
                      <a:pt x="155" y="1434"/>
                    </a:cubicBezTo>
                    <a:lnTo>
                      <a:pt x="2310" y="2684"/>
                    </a:lnTo>
                    <a:cubicBezTo>
                      <a:pt x="2396" y="2722"/>
                      <a:pt x="2486" y="2740"/>
                      <a:pt x="2577" y="2740"/>
                    </a:cubicBezTo>
                    <a:cubicBezTo>
                      <a:pt x="2689" y="2740"/>
                      <a:pt x="2801" y="2713"/>
                      <a:pt x="2905" y="2660"/>
                    </a:cubicBezTo>
                    <a:lnTo>
                      <a:pt x="4644" y="1648"/>
                    </a:lnTo>
                    <a:cubicBezTo>
                      <a:pt x="4822" y="1553"/>
                      <a:pt x="4834" y="1398"/>
                      <a:pt x="4691" y="1315"/>
                    </a:cubicBezTo>
                    <a:lnTo>
                      <a:pt x="2524" y="65"/>
                    </a:lnTo>
                    <a:cubicBezTo>
                      <a:pt x="2437" y="21"/>
                      <a:pt x="2346"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9"/>
              <p:cNvSpPr/>
              <p:nvPr/>
            </p:nvSpPr>
            <p:spPr>
              <a:xfrm>
                <a:off x="3057813" y="3322350"/>
                <a:ext cx="123550" cy="69900"/>
              </a:xfrm>
              <a:custGeom>
                <a:rect b="b" l="l" r="r" t="t"/>
                <a:pathLst>
                  <a:path extrusionOk="0" h="2796" w="4942">
                    <a:moveTo>
                      <a:pt x="2263" y="1"/>
                    </a:moveTo>
                    <a:cubicBezTo>
                      <a:pt x="2157" y="1"/>
                      <a:pt x="2051" y="28"/>
                      <a:pt x="1953" y="81"/>
                    </a:cubicBezTo>
                    <a:lnTo>
                      <a:pt x="191" y="1104"/>
                    </a:lnTo>
                    <a:cubicBezTo>
                      <a:pt x="24" y="1200"/>
                      <a:pt x="0" y="1355"/>
                      <a:pt x="143" y="1438"/>
                    </a:cubicBezTo>
                    <a:lnTo>
                      <a:pt x="2417" y="2736"/>
                    </a:lnTo>
                    <a:cubicBezTo>
                      <a:pt x="2501" y="2775"/>
                      <a:pt x="2593" y="2795"/>
                      <a:pt x="2683" y="2795"/>
                    </a:cubicBezTo>
                    <a:cubicBezTo>
                      <a:pt x="2786" y="2795"/>
                      <a:pt x="2888" y="2769"/>
                      <a:pt x="2977" y="2712"/>
                    </a:cubicBezTo>
                    <a:lnTo>
                      <a:pt x="4751" y="1700"/>
                    </a:lnTo>
                    <a:cubicBezTo>
                      <a:pt x="4918" y="1605"/>
                      <a:pt x="4942" y="1450"/>
                      <a:pt x="4787" y="1366"/>
                    </a:cubicBezTo>
                    <a:lnTo>
                      <a:pt x="2525" y="57"/>
                    </a:lnTo>
                    <a:cubicBezTo>
                      <a:pt x="2439" y="19"/>
                      <a:pt x="2351" y="1"/>
                      <a:pt x="22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a:off x="3145313" y="3372975"/>
                <a:ext cx="123550" cy="69775"/>
              </a:xfrm>
              <a:custGeom>
                <a:rect b="b" l="l" r="r" t="t"/>
                <a:pathLst>
                  <a:path extrusionOk="0" h="2791" w="4942">
                    <a:moveTo>
                      <a:pt x="2269" y="0"/>
                    </a:moveTo>
                    <a:cubicBezTo>
                      <a:pt x="2161" y="0"/>
                      <a:pt x="2052" y="27"/>
                      <a:pt x="1954" y="80"/>
                    </a:cubicBezTo>
                    <a:lnTo>
                      <a:pt x="191" y="1104"/>
                    </a:lnTo>
                    <a:cubicBezTo>
                      <a:pt x="25" y="1199"/>
                      <a:pt x="1" y="1342"/>
                      <a:pt x="144" y="1425"/>
                    </a:cubicBezTo>
                    <a:lnTo>
                      <a:pt x="2418" y="2735"/>
                    </a:lnTo>
                    <a:cubicBezTo>
                      <a:pt x="2498" y="2772"/>
                      <a:pt x="2586" y="2790"/>
                      <a:pt x="2674" y="2790"/>
                    </a:cubicBezTo>
                    <a:cubicBezTo>
                      <a:pt x="2782" y="2790"/>
                      <a:pt x="2891" y="2763"/>
                      <a:pt x="2989" y="2711"/>
                    </a:cubicBezTo>
                    <a:lnTo>
                      <a:pt x="4751" y="1699"/>
                    </a:lnTo>
                    <a:cubicBezTo>
                      <a:pt x="4918" y="1592"/>
                      <a:pt x="4942" y="1449"/>
                      <a:pt x="4787" y="1365"/>
                    </a:cubicBezTo>
                    <a:lnTo>
                      <a:pt x="2525" y="56"/>
                    </a:lnTo>
                    <a:cubicBezTo>
                      <a:pt x="2445" y="18"/>
                      <a:pt x="2357" y="0"/>
                      <a:pt x="2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9"/>
              <p:cNvSpPr/>
              <p:nvPr/>
            </p:nvSpPr>
            <p:spPr>
              <a:xfrm>
                <a:off x="3232838" y="3423575"/>
                <a:ext cx="123550" cy="69775"/>
              </a:xfrm>
              <a:custGeom>
                <a:rect b="b" l="l" r="r" t="t"/>
                <a:pathLst>
                  <a:path extrusionOk="0" h="2791" w="4942">
                    <a:moveTo>
                      <a:pt x="2268" y="0"/>
                    </a:moveTo>
                    <a:cubicBezTo>
                      <a:pt x="2160" y="0"/>
                      <a:pt x="2051" y="27"/>
                      <a:pt x="1953" y="80"/>
                    </a:cubicBezTo>
                    <a:lnTo>
                      <a:pt x="191" y="1104"/>
                    </a:lnTo>
                    <a:cubicBezTo>
                      <a:pt x="24" y="1199"/>
                      <a:pt x="0" y="1342"/>
                      <a:pt x="155" y="1425"/>
                    </a:cubicBezTo>
                    <a:lnTo>
                      <a:pt x="2417" y="2735"/>
                    </a:lnTo>
                    <a:cubicBezTo>
                      <a:pt x="2498" y="2772"/>
                      <a:pt x="2585" y="2790"/>
                      <a:pt x="2674" y="2790"/>
                    </a:cubicBezTo>
                    <a:cubicBezTo>
                      <a:pt x="2782" y="2790"/>
                      <a:pt x="2891" y="2763"/>
                      <a:pt x="2989" y="2711"/>
                    </a:cubicBezTo>
                    <a:lnTo>
                      <a:pt x="4751" y="1699"/>
                    </a:lnTo>
                    <a:cubicBezTo>
                      <a:pt x="4918" y="1592"/>
                      <a:pt x="4941" y="1449"/>
                      <a:pt x="4787" y="1366"/>
                    </a:cubicBezTo>
                    <a:lnTo>
                      <a:pt x="2524" y="56"/>
                    </a:lnTo>
                    <a:cubicBezTo>
                      <a:pt x="2444" y="18"/>
                      <a:pt x="2356" y="0"/>
                      <a:pt x="22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9"/>
              <p:cNvSpPr/>
              <p:nvPr/>
            </p:nvSpPr>
            <p:spPr>
              <a:xfrm>
                <a:off x="3320338" y="3474175"/>
                <a:ext cx="123550" cy="69775"/>
              </a:xfrm>
              <a:custGeom>
                <a:rect b="b" l="l" r="r" t="t"/>
                <a:pathLst>
                  <a:path extrusionOk="0" h="2791" w="4942">
                    <a:moveTo>
                      <a:pt x="2268" y="0"/>
                    </a:moveTo>
                    <a:cubicBezTo>
                      <a:pt x="2161" y="0"/>
                      <a:pt x="2052" y="27"/>
                      <a:pt x="1953" y="80"/>
                    </a:cubicBezTo>
                    <a:lnTo>
                      <a:pt x="191" y="1104"/>
                    </a:lnTo>
                    <a:cubicBezTo>
                      <a:pt x="25" y="1199"/>
                      <a:pt x="1" y="1342"/>
                      <a:pt x="156" y="1425"/>
                    </a:cubicBezTo>
                    <a:lnTo>
                      <a:pt x="2418" y="2735"/>
                    </a:lnTo>
                    <a:cubicBezTo>
                      <a:pt x="2503" y="2772"/>
                      <a:pt x="2592" y="2791"/>
                      <a:pt x="2679" y="2791"/>
                    </a:cubicBezTo>
                    <a:cubicBezTo>
                      <a:pt x="2786" y="2791"/>
                      <a:pt x="2891" y="2763"/>
                      <a:pt x="2989" y="2711"/>
                    </a:cubicBezTo>
                    <a:lnTo>
                      <a:pt x="4751" y="1699"/>
                    </a:lnTo>
                    <a:cubicBezTo>
                      <a:pt x="4918" y="1604"/>
                      <a:pt x="4942" y="1449"/>
                      <a:pt x="4799" y="1366"/>
                    </a:cubicBezTo>
                    <a:lnTo>
                      <a:pt x="2525" y="56"/>
                    </a:lnTo>
                    <a:cubicBezTo>
                      <a:pt x="2444" y="18"/>
                      <a:pt x="2357" y="0"/>
                      <a:pt x="22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9"/>
              <p:cNvSpPr/>
              <p:nvPr/>
            </p:nvSpPr>
            <p:spPr>
              <a:xfrm>
                <a:off x="3407863" y="3524775"/>
                <a:ext cx="123550" cy="69775"/>
              </a:xfrm>
              <a:custGeom>
                <a:rect b="b" l="l" r="r" t="t"/>
                <a:pathLst>
                  <a:path extrusionOk="0" h="2791" w="4942">
                    <a:moveTo>
                      <a:pt x="2269" y="0"/>
                    </a:moveTo>
                    <a:cubicBezTo>
                      <a:pt x="2162" y="0"/>
                      <a:pt x="2056" y="27"/>
                      <a:pt x="1965" y="80"/>
                    </a:cubicBezTo>
                    <a:lnTo>
                      <a:pt x="191" y="1092"/>
                    </a:lnTo>
                    <a:cubicBezTo>
                      <a:pt x="24" y="1199"/>
                      <a:pt x="0" y="1342"/>
                      <a:pt x="155" y="1425"/>
                    </a:cubicBezTo>
                    <a:lnTo>
                      <a:pt x="2417" y="2735"/>
                    </a:lnTo>
                    <a:cubicBezTo>
                      <a:pt x="2503" y="2772"/>
                      <a:pt x="2591" y="2791"/>
                      <a:pt x="2678" y="2791"/>
                    </a:cubicBezTo>
                    <a:cubicBezTo>
                      <a:pt x="2785" y="2791"/>
                      <a:pt x="2890" y="2763"/>
                      <a:pt x="2989" y="2711"/>
                    </a:cubicBezTo>
                    <a:lnTo>
                      <a:pt x="4751" y="1687"/>
                    </a:lnTo>
                    <a:cubicBezTo>
                      <a:pt x="4929" y="1592"/>
                      <a:pt x="4941" y="1449"/>
                      <a:pt x="4798" y="1366"/>
                    </a:cubicBezTo>
                    <a:lnTo>
                      <a:pt x="2524" y="56"/>
                    </a:lnTo>
                    <a:cubicBezTo>
                      <a:pt x="2444" y="18"/>
                      <a:pt x="2356" y="0"/>
                      <a:pt x="2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9"/>
              <p:cNvSpPr/>
              <p:nvPr/>
            </p:nvSpPr>
            <p:spPr>
              <a:xfrm>
                <a:off x="3495663" y="3575275"/>
                <a:ext cx="123250" cy="69875"/>
              </a:xfrm>
              <a:custGeom>
                <a:rect b="b" l="l" r="r" t="t"/>
                <a:pathLst>
                  <a:path extrusionOk="0" h="2795" w="4930">
                    <a:moveTo>
                      <a:pt x="2253" y="0"/>
                    </a:moveTo>
                    <a:cubicBezTo>
                      <a:pt x="2150" y="0"/>
                      <a:pt x="2048" y="27"/>
                      <a:pt x="1953" y="84"/>
                    </a:cubicBezTo>
                    <a:lnTo>
                      <a:pt x="191" y="1096"/>
                    </a:lnTo>
                    <a:cubicBezTo>
                      <a:pt x="12" y="1191"/>
                      <a:pt x="1" y="1346"/>
                      <a:pt x="143" y="1429"/>
                    </a:cubicBezTo>
                    <a:lnTo>
                      <a:pt x="2406" y="2739"/>
                    </a:lnTo>
                    <a:cubicBezTo>
                      <a:pt x="2491" y="2776"/>
                      <a:pt x="2582" y="2795"/>
                      <a:pt x="2671" y="2795"/>
                    </a:cubicBezTo>
                    <a:cubicBezTo>
                      <a:pt x="2779" y="2795"/>
                      <a:pt x="2885" y="2767"/>
                      <a:pt x="2977" y="2715"/>
                    </a:cubicBezTo>
                    <a:lnTo>
                      <a:pt x="4751" y="1691"/>
                    </a:lnTo>
                    <a:cubicBezTo>
                      <a:pt x="4918" y="1596"/>
                      <a:pt x="4930" y="1441"/>
                      <a:pt x="4787" y="1370"/>
                    </a:cubicBezTo>
                    <a:lnTo>
                      <a:pt x="2525" y="60"/>
                    </a:lnTo>
                    <a:cubicBezTo>
                      <a:pt x="2435" y="21"/>
                      <a:pt x="2343" y="0"/>
                      <a:pt x="22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9"/>
              <p:cNvSpPr/>
              <p:nvPr/>
            </p:nvSpPr>
            <p:spPr>
              <a:xfrm>
                <a:off x="3583163" y="3625975"/>
                <a:ext cx="123575" cy="69775"/>
              </a:xfrm>
              <a:custGeom>
                <a:rect b="b" l="l" r="r" t="t"/>
                <a:pathLst>
                  <a:path extrusionOk="0" h="2791" w="4943">
                    <a:moveTo>
                      <a:pt x="2264" y="0"/>
                    </a:moveTo>
                    <a:cubicBezTo>
                      <a:pt x="2157" y="0"/>
                      <a:pt x="2052" y="28"/>
                      <a:pt x="1954" y="80"/>
                    </a:cubicBezTo>
                    <a:lnTo>
                      <a:pt x="191" y="1104"/>
                    </a:lnTo>
                    <a:cubicBezTo>
                      <a:pt x="13" y="1199"/>
                      <a:pt x="1" y="1342"/>
                      <a:pt x="144" y="1425"/>
                    </a:cubicBezTo>
                    <a:lnTo>
                      <a:pt x="2418" y="2735"/>
                    </a:lnTo>
                    <a:cubicBezTo>
                      <a:pt x="2498" y="2772"/>
                      <a:pt x="2586" y="2791"/>
                      <a:pt x="2674" y="2791"/>
                    </a:cubicBezTo>
                    <a:cubicBezTo>
                      <a:pt x="2782" y="2791"/>
                      <a:pt x="2891" y="2764"/>
                      <a:pt x="2989" y="2711"/>
                    </a:cubicBezTo>
                    <a:lnTo>
                      <a:pt x="4752" y="1687"/>
                    </a:lnTo>
                    <a:cubicBezTo>
                      <a:pt x="4918" y="1592"/>
                      <a:pt x="4942" y="1437"/>
                      <a:pt x="4799" y="1354"/>
                    </a:cubicBezTo>
                    <a:lnTo>
                      <a:pt x="2525" y="56"/>
                    </a:lnTo>
                    <a:cubicBezTo>
                      <a:pt x="2439" y="19"/>
                      <a:pt x="2351" y="0"/>
                      <a:pt x="22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9"/>
              <p:cNvSpPr/>
              <p:nvPr/>
            </p:nvSpPr>
            <p:spPr>
              <a:xfrm>
                <a:off x="3670688" y="3676275"/>
                <a:ext cx="123550" cy="69875"/>
              </a:xfrm>
              <a:custGeom>
                <a:rect b="b" l="l" r="r" t="t"/>
                <a:pathLst>
                  <a:path extrusionOk="0" h="2795" w="4942">
                    <a:moveTo>
                      <a:pt x="2268" y="0"/>
                    </a:moveTo>
                    <a:cubicBezTo>
                      <a:pt x="2160" y="0"/>
                      <a:pt x="2051" y="28"/>
                      <a:pt x="1953" y="80"/>
                    </a:cubicBezTo>
                    <a:lnTo>
                      <a:pt x="191" y="1104"/>
                    </a:lnTo>
                    <a:cubicBezTo>
                      <a:pt x="24" y="1199"/>
                      <a:pt x="0" y="1342"/>
                      <a:pt x="143" y="1425"/>
                    </a:cubicBezTo>
                    <a:lnTo>
                      <a:pt x="2417" y="2735"/>
                    </a:lnTo>
                    <a:cubicBezTo>
                      <a:pt x="2501" y="2774"/>
                      <a:pt x="2593" y="2795"/>
                      <a:pt x="2685" y="2795"/>
                    </a:cubicBezTo>
                    <a:cubicBezTo>
                      <a:pt x="2789" y="2795"/>
                      <a:pt x="2894" y="2768"/>
                      <a:pt x="2989" y="2711"/>
                    </a:cubicBezTo>
                    <a:lnTo>
                      <a:pt x="4751" y="1699"/>
                    </a:lnTo>
                    <a:cubicBezTo>
                      <a:pt x="4918" y="1604"/>
                      <a:pt x="4942" y="1449"/>
                      <a:pt x="4787" y="1366"/>
                    </a:cubicBezTo>
                    <a:lnTo>
                      <a:pt x="2525" y="56"/>
                    </a:lnTo>
                    <a:cubicBezTo>
                      <a:pt x="2444" y="19"/>
                      <a:pt x="2357" y="0"/>
                      <a:pt x="22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9"/>
              <p:cNvSpPr/>
              <p:nvPr/>
            </p:nvSpPr>
            <p:spPr>
              <a:xfrm>
                <a:off x="3758188" y="3726875"/>
                <a:ext cx="123550" cy="69925"/>
              </a:xfrm>
              <a:custGeom>
                <a:rect b="b" l="l" r="r" t="t"/>
                <a:pathLst>
                  <a:path extrusionOk="0" h="2797" w="4942">
                    <a:moveTo>
                      <a:pt x="2270" y="1"/>
                    </a:moveTo>
                    <a:cubicBezTo>
                      <a:pt x="2163" y="1"/>
                      <a:pt x="2057" y="28"/>
                      <a:pt x="1965" y="80"/>
                    </a:cubicBezTo>
                    <a:lnTo>
                      <a:pt x="191" y="1104"/>
                    </a:lnTo>
                    <a:cubicBezTo>
                      <a:pt x="25" y="1199"/>
                      <a:pt x="1" y="1342"/>
                      <a:pt x="156" y="1426"/>
                    </a:cubicBezTo>
                    <a:lnTo>
                      <a:pt x="2418" y="2735"/>
                    </a:lnTo>
                    <a:cubicBezTo>
                      <a:pt x="2504" y="2775"/>
                      <a:pt x="2599" y="2796"/>
                      <a:pt x="2694" y="2796"/>
                    </a:cubicBezTo>
                    <a:cubicBezTo>
                      <a:pt x="2795" y="2796"/>
                      <a:pt x="2897" y="2772"/>
                      <a:pt x="2989" y="2723"/>
                    </a:cubicBezTo>
                    <a:lnTo>
                      <a:pt x="4751" y="1699"/>
                    </a:lnTo>
                    <a:cubicBezTo>
                      <a:pt x="4918" y="1592"/>
                      <a:pt x="4942" y="1449"/>
                      <a:pt x="4787" y="1366"/>
                    </a:cubicBezTo>
                    <a:lnTo>
                      <a:pt x="2525" y="56"/>
                    </a:lnTo>
                    <a:cubicBezTo>
                      <a:pt x="2445" y="19"/>
                      <a:pt x="2357" y="1"/>
                      <a:pt x="22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9"/>
              <p:cNvSpPr/>
              <p:nvPr/>
            </p:nvSpPr>
            <p:spPr>
              <a:xfrm>
                <a:off x="3845713" y="3777475"/>
                <a:ext cx="123550" cy="69775"/>
              </a:xfrm>
              <a:custGeom>
                <a:rect b="b" l="l" r="r" t="t"/>
                <a:pathLst>
                  <a:path extrusionOk="0" h="2791" w="4942">
                    <a:moveTo>
                      <a:pt x="2268" y="1"/>
                    </a:moveTo>
                    <a:cubicBezTo>
                      <a:pt x="2160" y="1"/>
                      <a:pt x="2051" y="28"/>
                      <a:pt x="1953" y="80"/>
                    </a:cubicBezTo>
                    <a:lnTo>
                      <a:pt x="191" y="1104"/>
                    </a:lnTo>
                    <a:cubicBezTo>
                      <a:pt x="24" y="1199"/>
                      <a:pt x="0" y="1342"/>
                      <a:pt x="155" y="1426"/>
                    </a:cubicBezTo>
                    <a:lnTo>
                      <a:pt x="2417" y="2735"/>
                    </a:lnTo>
                    <a:cubicBezTo>
                      <a:pt x="2498" y="2773"/>
                      <a:pt x="2585" y="2791"/>
                      <a:pt x="2674" y="2791"/>
                    </a:cubicBezTo>
                    <a:cubicBezTo>
                      <a:pt x="2782" y="2791"/>
                      <a:pt x="2891" y="2764"/>
                      <a:pt x="2989" y="2711"/>
                    </a:cubicBezTo>
                    <a:lnTo>
                      <a:pt x="4751" y="1687"/>
                    </a:lnTo>
                    <a:cubicBezTo>
                      <a:pt x="4918" y="1592"/>
                      <a:pt x="4941" y="1449"/>
                      <a:pt x="4799" y="1366"/>
                    </a:cubicBezTo>
                    <a:lnTo>
                      <a:pt x="2524" y="56"/>
                    </a:lnTo>
                    <a:cubicBezTo>
                      <a:pt x="2444" y="19"/>
                      <a:pt x="2356" y="1"/>
                      <a:pt x="22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9"/>
              <p:cNvSpPr/>
              <p:nvPr/>
            </p:nvSpPr>
            <p:spPr>
              <a:xfrm>
                <a:off x="3933513" y="3828075"/>
                <a:ext cx="123250" cy="69800"/>
              </a:xfrm>
              <a:custGeom>
                <a:rect b="b" l="l" r="r" t="t"/>
                <a:pathLst>
                  <a:path extrusionOk="0" h="2792" w="4930">
                    <a:moveTo>
                      <a:pt x="2258" y="1"/>
                    </a:moveTo>
                    <a:cubicBezTo>
                      <a:pt x="2151" y="1"/>
                      <a:pt x="2045" y="28"/>
                      <a:pt x="1953" y="80"/>
                    </a:cubicBezTo>
                    <a:lnTo>
                      <a:pt x="179" y="1092"/>
                    </a:lnTo>
                    <a:cubicBezTo>
                      <a:pt x="13" y="1199"/>
                      <a:pt x="1" y="1342"/>
                      <a:pt x="144" y="1426"/>
                    </a:cubicBezTo>
                    <a:lnTo>
                      <a:pt x="2406" y="2735"/>
                    </a:lnTo>
                    <a:cubicBezTo>
                      <a:pt x="2491" y="2773"/>
                      <a:pt x="2582" y="2791"/>
                      <a:pt x="2672" y="2791"/>
                    </a:cubicBezTo>
                    <a:cubicBezTo>
                      <a:pt x="2782" y="2791"/>
                      <a:pt x="2891" y="2764"/>
                      <a:pt x="2989" y="2711"/>
                    </a:cubicBezTo>
                    <a:lnTo>
                      <a:pt x="4739" y="1688"/>
                    </a:lnTo>
                    <a:cubicBezTo>
                      <a:pt x="4918" y="1592"/>
                      <a:pt x="4930" y="1449"/>
                      <a:pt x="4787" y="1366"/>
                    </a:cubicBezTo>
                    <a:lnTo>
                      <a:pt x="2513" y="56"/>
                    </a:lnTo>
                    <a:cubicBezTo>
                      <a:pt x="2432" y="19"/>
                      <a:pt x="2345" y="1"/>
                      <a:pt x="2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9"/>
              <p:cNvSpPr/>
              <p:nvPr/>
            </p:nvSpPr>
            <p:spPr>
              <a:xfrm>
                <a:off x="3080738" y="3241325"/>
                <a:ext cx="132775" cy="75600"/>
              </a:xfrm>
              <a:custGeom>
                <a:rect b="b" l="l" r="r" t="t"/>
                <a:pathLst>
                  <a:path extrusionOk="0" h="3024" w="5311">
                    <a:moveTo>
                      <a:pt x="2285" y="0"/>
                    </a:moveTo>
                    <a:cubicBezTo>
                      <a:pt x="2192" y="0"/>
                      <a:pt x="2099" y="25"/>
                      <a:pt x="2012" y="71"/>
                    </a:cubicBezTo>
                    <a:lnTo>
                      <a:pt x="155" y="1143"/>
                    </a:lnTo>
                    <a:cubicBezTo>
                      <a:pt x="12" y="1226"/>
                      <a:pt x="0" y="1345"/>
                      <a:pt x="119" y="1417"/>
                    </a:cubicBezTo>
                    <a:lnTo>
                      <a:pt x="2810" y="2976"/>
                    </a:lnTo>
                    <a:cubicBezTo>
                      <a:pt x="2879" y="3008"/>
                      <a:pt x="2952" y="3023"/>
                      <a:pt x="3025" y="3023"/>
                    </a:cubicBezTo>
                    <a:cubicBezTo>
                      <a:pt x="3118" y="3023"/>
                      <a:pt x="3212" y="2999"/>
                      <a:pt x="3298" y="2952"/>
                    </a:cubicBezTo>
                    <a:lnTo>
                      <a:pt x="5156" y="1881"/>
                    </a:lnTo>
                    <a:cubicBezTo>
                      <a:pt x="5299" y="1798"/>
                      <a:pt x="5310" y="1678"/>
                      <a:pt x="5191" y="1607"/>
                    </a:cubicBezTo>
                    <a:lnTo>
                      <a:pt x="2501" y="47"/>
                    </a:lnTo>
                    <a:cubicBezTo>
                      <a:pt x="2432" y="16"/>
                      <a:pt x="2359" y="0"/>
                      <a:pt x="22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9"/>
              <p:cNvSpPr/>
              <p:nvPr/>
            </p:nvSpPr>
            <p:spPr>
              <a:xfrm>
                <a:off x="3178963" y="3298175"/>
                <a:ext cx="133075" cy="75600"/>
              </a:xfrm>
              <a:custGeom>
                <a:rect b="b" l="l" r="r" t="t"/>
                <a:pathLst>
                  <a:path extrusionOk="0" h="3024" w="5323">
                    <a:moveTo>
                      <a:pt x="2286" y="1"/>
                    </a:moveTo>
                    <a:cubicBezTo>
                      <a:pt x="2195" y="1"/>
                      <a:pt x="2104" y="25"/>
                      <a:pt x="2024" y="71"/>
                    </a:cubicBezTo>
                    <a:lnTo>
                      <a:pt x="155" y="1143"/>
                    </a:lnTo>
                    <a:cubicBezTo>
                      <a:pt x="12" y="1226"/>
                      <a:pt x="0" y="1345"/>
                      <a:pt x="131" y="1417"/>
                    </a:cubicBezTo>
                    <a:lnTo>
                      <a:pt x="2822" y="2976"/>
                    </a:lnTo>
                    <a:cubicBezTo>
                      <a:pt x="2891" y="3008"/>
                      <a:pt x="2964" y="3023"/>
                      <a:pt x="3036" y="3023"/>
                    </a:cubicBezTo>
                    <a:cubicBezTo>
                      <a:pt x="3128" y="3023"/>
                      <a:pt x="3219" y="2999"/>
                      <a:pt x="3298" y="2953"/>
                    </a:cubicBezTo>
                    <a:lnTo>
                      <a:pt x="5156" y="1881"/>
                    </a:lnTo>
                    <a:cubicBezTo>
                      <a:pt x="5299" y="1798"/>
                      <a:pt x="5322" y="1679"/>
                      <a:pt x="5191" y="1607"/>
                    </a:cubicBezTo>
                    <a:lnTo>
                      <a:pt x="2501" y="47"/>
                    </a:lnTo>
                    <a:cubicBezTo>
                      <a:pt x="2432" y="16"/>
                      <a:pt x="2359" y="1"/>
                      <a:pt x="2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9"/>
              <p:cNvSpPr/>
              <p:nvPr/>
            </p:nvSpPr>
            <p:spPr>
              <a:xfrm>
                <a:off x="3277488" y="3354900"/>
                <a:ext cx="132775" cy="75600"/>
              </a:xfrm>
              <a:custGeom>
                <a:rect b="b" l="l" r="r" t="t"/>
                <a:pathLst>
                  <a:path extrusionOk="0" h="3024" w="5311">
                    <a:moveTo>
                      <a:pt x="2256" y="0"/>
                    </a:moveTo>
                    <a:cubicBezTo>
                      <a:pt x="2170" y="0"/>
                      <a:pt x="2087" y="21"/>
                      <a:pt x="2012" y="64"/>
                    </a:cubicBezTo>
                    <a:lnTo>
                      <a:pt x="155" y="1148"/>
                    </a:lnTo>
                    <a:cubicBezTo>
                      <a:pt x="12" y="1231"/>
                      <a:pt x="0" y="1350"/>
                      <a:pt x="119" y="1422"/>
                    </a:cubicBezTo>
                    <a:lnTo>
                      <a:pt x="2810" y="2981"/>
                    </a:lnTo>
                    <a:cubicBezTo>
                      <a:pt x="2881" y="3009"/>
                      <a:pt x="2957" y="3023"/>
                      <a:pt x="3032" y="3023"/>
                    </a:cubicBezTo>
                    <a:cubicBezTo>
                      <a:pt x="3121" y="3023"/>
                      <a:pt x="3209" y="3003"/>
                      <a:pt x="3286" y="2958"/>
                    </a:cubicBezTo>
                    <a:lnTo>
                      <a:pt x="5156" y="1886"/>
                    </a:lnTo>
                    <a:cubicBezTo>
                      <a:pt x="5299" y="1803"/>
                      <a:pt x="5310" y="1672"/>
                      <a:pt x="5191" y="1600"/>
                    </a:cubicBezTo>
                    <a:lnTo>
                      <a:pt x="2489" y="53"/>
                    </a:lnTo>
                    <a:cubicBezTo>
                      <a:pt x="2414" y="18"/>
                      <a:pt x="2334" y="0"/>
                      <a:pt x="22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9"/>
              <p:cNvSpPr/>
              <p:nvPr/>
            </p:nvSpPr>
            <p:spPr>
              <a:xfrm>
                <a:off x="3375713" y="3411575"/>
                <a:ext cx="133075" cy="75600"/>
              </a:xfrm>
              <a:custGeom>
                <a:rect b="b" l="l" r="r" t="t"/>
                <a:pathLst>
                  <a:path extrusionOk="0" h="3024" w="5323">
                    <a:moveTo>
                      <a:pt x="2286" y="1"/>
                    </a:moveTo>
                    <a:cubicBezTo>
                      <a:pt x="2195" y="1"/>
                      <a:pt x="2104" y="25"/>
                      <a:pt x="2024" y="71"/>
                    </a:cubicBezTo>
                    <a:lnTo>
                      <a:pt x="167" y="1143"/>
                    </a:lnTo>
                    <a:cubicBezTo>
                      <a:pt x="24" y="1226"/>
                      <a:pt x="0" y="1345"/>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9"/>
              <p:cNvSpPr/>
              <p:nvPr/>
            </p:nvSpPr>
            <p:spPr>
              <a:xfrm>
                <a:off x="3473938" y="3468425"/>
                <a:ext cx="133075" cy="75600"/>
              </a:xfrm>
              <a:custGeom>
                <a:rect b="b" l="l" r="r" t="t"/>
                <a:pathLst>
                  <a:path extrusionOk="0" h="3024" w="5323">
                    <a:moveTo>
                      <a:pt x="2286" y="1"/>
                    </a:moveTo>
                    <a:cubicBezTo>
                      <a:pt x="2195" y="1"/>
                      <a:pt x="2104" y="25"/>
                      <a:pt x="2024" y="72"/>
                    </a:cubicBezTo>
                    <a:lnTo>
                      <a:pt x="167" y="1143"/>
                    </a:lnTo>
                    <a:cubicBezTo>
                      <a:pt x="24" y="1226"/>
                      <a:pt x="0" y="1346"/>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9"/>
              <p:cNvSpPr/>
              <p:nvPr/>
            </p:nvSpPr>
            <p:spPr>
              <a:xfrm>
                <a:off x="3572463" y="3525275"/>
                <a:ext cx="132775" cy="75600"/>
              </a:xfrm>
              <a:custGeom>
                <a:rect b="b" l="l" r="r" t="t"/>
                <a:pathLst>
                  <a:path extrusionOk="0" h="3024" w="5311">
                    <a:moveTo>
                      <a:pt x="2285" y="1"/>
                    </a:moveTo>
                    <a:cubicBezTo>
                      <a:pt x="2192" y="1"/>
                      <a:pt x="2099" y="25"/>
                      <a:pt x="2013" y="72"/>
                    </a:cubicBezTo>
                    <a:lnTo>
                      <a:pt x="155" y="1143"/>
                    </a:lnTo>
                    <a:cubicBezTo>
                      <a:pt x="12" y="1227"/>
                      <a:pt x="0" y="1346"/>
                      <a:pt x="119" y="1417"/>
                    </a:cubicBezTo>
                    <a:lnTo>
                      <a:pt x="2810" y="2977"/>
                    </a:lnTo>
                    <a:cubicBezTo>
                      <a:pt x="2879" y="3008"/>
                      <a:pt x="2952" y="3024"/>
                      <a:pt x="3026" y="3024"/>
                    </a:cubicBezTo>
                    <a:cubicBezTo>
                      <a:pt x="3118" y="3024"/>
                      <a:pt x="3212" y="2999"/>
                      <a:pt x="3298" y="2953"/>
                    </a:cubicBezTo>
                    <a:lnTo>
                      <a:pt x="5156" y="1881"/>
                    </a:lnTo>
                    <a:cubicBezTo>
                      <a:pt x="5299" y="1798"/>
                      <a:pt x="5311" y="1679"/>
                      <a:pt x="5191" y="1608"/>
                    </a:cubicBezTo>
                    <a:lnTo>
                      <a:pt x="2501" y="48"/>
                    </a:lnTo>
                    <a:cubicBezTo>
                      <a:pt x="2432" y="16"/>
                      <a:pt x="2359" y="1"/>
                      <a:pt x="22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9"/>
              <p:cNvSpPr/>
              <p:nvPr/>
            </p:nvSpPr>
            <p:spPr>
              <a:xfrm>
                <a:off x="3670688" y="3582000"/>
                <a:ext cx="133075" cy="75600"/>
              </a:xfrm>
              <a:custGeom>
                <a:rect b="b" l="l" r="r" t="t"/>
                <a:pathLst>
                  <a:path extrusionOk="0" h="3024" w="5323">
                    <a:moveTo>
                      <a:pt x="2268" y="1"/>
                    </a:moveTo>
                    <a:cubicBezTo>
                      <a:pt x="2182" y="1"/>
                      <a:pt x="2099" y="22"/>
                      <a:pt x="2024" y="65"/>
                    </a:cubicBezTo>
                    <a:lnTo>
                      <a:pt x="167" y="1148"/>
                    </a:lnTo>
                    <a:cubicBezTo>
                      <a:pt x="12" y="1232"/>
                      <a:pt x="0" y="1351"/>
                      <a:pt x="131" y="1422"/>
                    </a:cubicBezTo>
                    <a:lnTo>
                      <a:pt x="2822" y="2982"/>
                    </a:lnTo>
                    <a:cubicBezTo>
                      <a:pt x="2893" y="3009"/>
                      <a:pt x="2969" y="3024"/>
                      <a:pt x="3044" y="3024"/>
                    </a:cubicBezTo>
                    <a:cubicBezTo>
                      <a:pt x="3133" y="3024"/>
                      <a:pt x="3221" y="3003"/>
                      <a:pt x="3298" y="2958"/>
                    </a:cubicBezTo>
                    <a:lnTo>
                      <a:pt x="5156" y="1887"/>
                    </a:lnTo>
                    <a:cubicBezTo>
                      <a:pt x="5299" y="1803"/>
                      <a:pt x="5323" y="1672"/>
                      <a:pt x="5192" y="1601"/>
                    </a:cubicBezTo>
                    <a:lnTo>
                      <a:pt x="2501" y="53"/>
                    </a:lnTo>
                    <a:cubicBezTo>
                      <a:pt x="2426" y="19"/>
                      <a:pt x="2346" y="1"/>
                      <a:pt x="22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9"/>
              <p:cNvSpPr/>
              <p:nvPr/>
            </p:nvSpPr>
            <p:spPr>
              <a:xfrm>
                <a:off x="3769213" y="3638850"/>
                <a:ext cx="132775" cy="75575"/>
              </a:xfrm>
              <a:custGeom>
                <a:rect b="b" l="l" r="r" t="t"/>
                <a:pathLst>
                  <a:path extrusionOk="0" h="3023" w="5311">
                    <a:moveTo>
                      <a:pt x="2266" y="1"/>
                    </a:moveTo>
                    <a:cubicBezTo>
                      <a:pt x="2180" y="1"/>
                      <a:pt x="2093" y="22"/>
                      <a:pt x="2013" y="65"/>
                    </a:cubicBezTo>
                    <a:lnTo>
                      <a:pt x="155" y="1137"/>
                    </a:lnTo>
                    <a:cubicBezTo>
                      <a:pt x="12" y="1220"/>
                      <a:pt x="0" y="1351"/>
                      <a:pt x="119" y="1422"/>
                    </a:cubicBezTo>
                    <a:lnTo>
                      <a:pt x="2810" y="2970"/>
                    </a:lnTo>
                    <a:cubicBezTo>
                      <a:pt x="2885" y="3004"/>
                      <a:pt x="2965" y="3022"/>
                      <a:pt x="3045" y="3022"/>
                    </a:cubicBezTo>
                    <a:cubicBezTo>
                      <a:pt x="3131" y="3022"/>
                      <a:pt x="3218" y="3001"/>
                      <a:pt x="3298" y="2958"/>
                    </a:cubicBezTo>
                    <a:lnTo>
                      <a:pt x="5156" y="1875"/>
                    </a:lnTo>
                    <a:cubicBezTo>
                      <a:pt x="5299" y="1803"/>
                      <a:pt x="5311" y="1672"/>
                      <a:pt x="5192" y="1601"/>
                    </a:cubicBezTo>
                    <a:lnTo>
                      <a:pt x="2501" y="53"/>
                    </a:lnTo>
                    <a:cubicBezTo>
                      <a:pt x="2426" y="19"/>
                      <a:pt x="2346" y="1"/>
                      <a:pt x="22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9"/>
              <p:cNvSpPr/>
              <p:nvPr/>
            </p:nvSpPr>
            <p:spPr>
              <a:xfrm>
                <a:off x="3867438" y="3695550"/>
                <a:ext cx="132775" cy="75600"/>
              </a:xfrm>
              <a:custGeom>
                <a:rect b="b" l="l" r="r" t="t"/>
                <a:pathLst>
                  <a:path extrusionOk="0" h="3024" w="5311">
                    <a:moveTo>
                      <a:pt x="2285" y="0"/>
                    </a:moveTo>
                    <a:cubicBezTo>
                      <a:pt x="2193" y="0"/>
                      <a:pt x="2099" y="25"/>
                      <a:pt x="2013" y="71"/>
                    </a:cubicBezTo>
                    <a:lnTo>
                      <a:pt x="155" y="1143"/>
                    </a:lnTo>
                    <a:cubicBezTo>
                      <a:pt x="12" y="1226"/>
                      <a:pt x="0" y="1357"/>
                      <a:pt x="120" y="1428"/>
                    </a:cubicBezTo>
                    <a:lnTo>
                      <a:pt x="2822" y="2976"/>
                    </a:lnTo>
                    <a:cubicBezTo>
                      <a:pt x="2891" y="3008"/>
                      <a:pt x="2962" y="3023"/>
                      <a:pt x="3033" y="3023"/>
                    </a:cubicBezTo>
                    <a:cubicBezTo>
                      <a:pt x="3122" y="3023"/>
                      <a:pt x="3212" y="2999"/>
                      <a:pt x="3298" y="2952"/>
                    </a:cubicBezTo>
                    <a:lnTo>
                      <a:pt x="5156" y="1881"/>
                    </a:lnTo>
                    <a:cubicBezTo>
                      <a:pt x="5299" y="1797"/>
                      <a:pt x="5311" y="1678"/>
                      <a:pt x="5192" y="1607"/>
                    </a:cubicBezTo>
                    <a:lnTo>
                      <a:pt x="2501" y="47"/>
                    </a:lnTo>
                    <a:cubicBezTo>
                      <a:pt x="2432" y="16"/>
                      <a:pt x="2359" y="0"/>
                      <a:pt x="22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9"/>
              <p:cNvSpPr/>
              <p:nvPr/>
            </p:nvSpPr>
            <p:spPr>
              <a:xfrm>
                <a:off x="3965963" y="3752400"/>
                <a:ext cx="132775" cy="75600"/>
              </a:xfrm>
              <a:custGeom>
                <a:rect b="b" l="l" r="r" t="t"/>
                <a:pathLst>
                  <a:path extrusionOk="0" h="3024" w="5311">
                    <a:moveTo>
                      <a:pt x="2274" y="0"/>
                    </a:moveTo>
                    <a:cubicBezTo>
                      <a:pt x="2183" y="0"/>
                      <a:pt x="2092" y="25"/>
                      <a:pt x="2013" y="71"/>
                    </a:cubicBezTo>
                    <a:lnTo>
                      <a:pt x="155" y="1143"/>
                    </a:lnTo>
                    <a:cubicBezTo>
                      <a:pt x="12" y="1226"/>
                      <a:pt x="0" y="1345"/>
                      <a:pt x="119" y="1417"/>
                    </a:cubicBezTo>
                    <a:lnTo>
                      <a:pt x="2810" y="2976"/>
                    </a:lnTo>
                    <a:cubicBezTo>
                      <a:pt x="2879" y="3008"/>
                      <a:pt x="2952" y="3023"/>
                      <a:pt x="3025" y="3023"/>
                    </a:cubicBezTo>
                    <a:cubicBezTo>
                      <a:pt x="3116" y="3023"/>
                      <a:pt x="3207" y="2999"/>
                      <a:pt x="3287" y="2952"/>
                    </a:cubicBezTo>
                    <a:lnTo>
                      <a:pt x="5156" y="1881"/>
                    </a:lnTo>
                    <a:cubicBezTo>
                      <a:pt x="5299" y="1798"/>
                      <a:pt x="5311" y="1678"/>
                      <a:pt x="5192" y="1607"/>
                    </a:cubicBezTo>
                    <a:lnTo>
                      <a:pt x="2489" y="47"/>
                    </a:lnTo>
                    <a:cubicBezTo>
                      <a:pt x="2420" y="16"/>
                      <a:pt x="2347" y="0"/>
                      <a:pt x="22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9"/>
              <p:cNvSpPr/>
              <p:nvPr/>
            </p:nvSpPr>
            <p:spPr>
              <a:xfrm>
                <a:off x="4064188" y="3809250"/>
                <a:ext cx="133075" cy="75600"/>
              </a:xfrm>
              <a:custGeom>
                <a:rect b="b" l="l" r="r" t="t"/>
                <a:pathLst>
                  <a:path extrusionOk="0" h="3024" w="5323">
                    <a:moveTo>
                      <a:pt x="2286" y="0"/>
                    </a:moveTo>
                    <a:cubicBezTo>
                      <a:pt x="2195" y="0"/>
                      <a:pt x="2104" y="25"/>
                      <a:pt x="2025" y="71"/>
                    </a:cubicBezTo>
                    <a:lnTo>
                      <a:pt x="155" y="1143"/>
                    </a:lnTo>
                    <a:cubicBezTo>
                      <a:pt x="12" y="1226"/>
                      <a:pt x="0" y="1345"/>
                      <a:pt x="120" y="1417"/>
                    </a:cubicBezTo>
                    <a:lnTo>
                      <a:pt x="2822" y="2976"/>
                    </a:lnTo>
                    <a:cubicBezTo>
                      <a:pt x="2891" y="3008"/>
                      <a:pt x="2964" y="3023"/>
                      <a:pt x="3037" y="3023"/>
                    </a:cubicBezTo>
                    <a:cubicBezTo>
                      <a:pt x="3128" y="3023"/>
                      <a:pt x="3219" y="2999"/>
                      <a:pt x="3299" y="2953"/>
                    </a:cubicBezTo>
                    <a:lnTo>
                      <a:pt x="5168" y="1881"/>
                    </a:lnTo>
                    <a:cubicBezTo>
                      <a:pt x="5311" y="1798"/>
                      <a:pt x="5323" y="1667"/>
                      <a:pt x="5204" y="1607"/>
                    </a:cubicBezTo>
                    <a:lnTo>
                      <a:pt x="2501" y="47"/>
                    </a:lnTo>
                    <a:cubicBezTo>
                      <a:pt x="2432" y="16"/>
                      <a:pt x="2359" y="0"/>
                      <a:pt x="22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9"/>
              <p:cNvSpPr/>
              <p:nvPr/>
            </p:nvSpPr>
            <p:spPr>
              <a:xfrm>
                <a:off x="3915663" y="4005975"/>
                <a:ext cx="145875" cy="83075"/>
              </a:xfrm>
              <a:custGeom>
                <a:rect b="b" l="l" r="r" t="t"/>
                <a:pathLst>
                  <a:path extrusionOk="0" h="3323" w="5835">
                    <a:moveTo>
                      <a:pt x="2283" y="0"/>
                    </a:moveTo>
                    <a:cubicBezTo>
                      <a:pt x="2200" y="0"/>
                      <a:pt x="2119" y="22"/>
                      <a:pt x="2048" y="60"/>
                    </a:cubicBezTo>
                    <a:lnTo>
                      <a:pt x="155" y="1156"/>
                    </a:lnTo>
                    <a:cubicBezTo>
                      <a:pt x="12" y="1227"/>
                      <a:pt x="0" y="1346"/>
                      <a:pt x="119" y="1418"/>
                    </a:cubicBezTo>
                    <a:lnTo>
                      <a:pt x="3346" y="3275"/>
                    </a:lnTo>
                    <a:cubicBezTo>
                      <a:pt x="3411" y="3308"/>
                      <a:pt x="3482" y="3323"/>
                      <a:pt x="3553" y="3323"/>
                    </a:cubicBezTo>
                    <a:cubicBezTo>
                      <a:pt x="3637" y="3323"/>
                      <a:pt x="3721" y="3302"/>
                      <a:pt x="3798" y="3263"/>
                    </a:cubicBezTo>
                    <a:lnTo>
                      <a:pt x="5680" y="2168"/>
                    </a:lnTo>
                    <a:cubicBezTo>
                      <a:pt x="5811" y="2096"/>
                      <a:pt x="5834" y="1977"/>
                      <a:pt x="5715" y="1906"/>
                    </a:cubicBezTo>
                    <a:lnTo>
                      <a:pt x="2489" y="48"/>
                    </a:lnTo>
                    <a:cubicBezTo>
                      <a:pt x="2423" y="16"/>
                      <a:pt x="2353" y="0"/>
                      <a:pt x="2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9"/>
              <p:cNvSpPr/>
              <p:nvPr/>
            </p:nvSpPr>
            <p:spPr>
              <a:xfrm>
                <a:off x="3809388" y="3944650"/>
                <a:ext cx="145875" cy="83100"/>
              </a:xfrm>
              <a:custGeom>
                <a:rect b="b" l="l" r="r" t="t"/>
                <a:pathLst>
                  <a:path extrusionOk="0" h="3324" w="5835">
                    <a:moveTo>
                      <a:pt x="2282" y="1"/>
                    </a:moveTo>
                    <a:cubicBezTo>
                      <a:pt x="2198" y="1"/>
                      <a:pt x="2114" y="22"/>
                      <a:pt x="2037" y="61"/>
                    </a:cubicBezTo>
                    <a:lnTo>
                      <a:pt x="156" y="1156"/>
                    </a:lnTo>
                    <a:cubicBezTo>
                      <a:pt x="13" y="1227"/>
                      <a:pt x="1" y="1347"/>
                      <a:pt x="120" y="1418"/>
                    </a:cubicBezTo>
                    <a:lnTo>
                      <a:pt x="3346" y="3275"/>
                    </a:lnTo>
                    <a:cubicBezTo>
                      <a:pt x="3412" y="3308"/>
                      <a:pt x="3482" y="3323"/>
                      <a:pt x="3552" y="3323"/>
                    </a:cubicBezTo>
                    <a:cubicBezTo>
                      <a:pt x="3635" y="3323"/>
                      <a:pt x="3716" y="3302"/>
                      <a:pt x="3787" y="3263"/>
                    </a:cubicBezTo>
                    <a:lnTo>
                      <a:pt x="5680" y="2168"/>
                    </a:lnTo>
                    <a:cubicBezTo>
                      <a:pt x="5811" y="2097"/>
                      <a:pt x="5835" y="1978"/>
                      <a:pt x="5716" y="1906"/>
                    </a:cubicBezTo>
                    <a:lnTo>
                      <a:pt x="2489" y="49"/>
                    </a:lnTo>
                    <a:cubicBezTo>
                      <a:pt x="2424" y="16"/>
                      <a:pt x="2353" y="1"/>
                      <a:pt x="22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9"/>
              <p:cNvSpPr/>
              <p:nvPr/>
            </p:nvSpPr>
            <p:spPr>
              <a:xfrm>
                <a:off x="3703138" y="3883350"/>
                <a:ext cx="145875" cy="82950"/>
              </a:xfrm>
              <a:custGeom>
                <a:rect b="b" l="l" r="r" t="t"/>
                <a:pathLst>
                  <a:path extrusionOk="0" h="3318" w="5835">
                    <a:moveTo>
                      <a:pt x="2282" y="0"/>
                    </a:moveTo>
                    <a:cubicBezTo>
                      <a:pt x="2198" y="0"/>
                      <a:pt x="2114" y="21"/>
                      <a:pt x="2036" y="60"/>
                    </a:cubicBezTo>
                    <a:lnTo>
                      <a:pt x="143" y="1155"/>
                    </a:lnTo>
                    <a:cubicBezTo>
                      <a:pt x="12" y="1227"/>
                      <a:pt x="0" y="1346"/>
                      <a:pt x="119" y="1417"/>
                    </a:cubicBezTo>
                    <a:lnTo>
                      <a:pt x="3346" y="3275"/>
                    </a:lnTo>
                    <a:cubicBezTo>
                      <a:pt x="3414" y="3303"/>
                      <a:pt x="3488" y="3318"/>
                      <a:pt x="3560" y="3318"/>
                    </a:cubicBezTo>
                    <a:cubicBezTo>
                      <a:pt x="3640" y="3318"/>
                      <a:pt x="3718" y="3300"/>
                      <a:pt x="3786" y="3263"/>
                    </a:cubicBezTo>
                    <a:lnTo>
                      <a:pt x="5679" y="2167"/>
                    </a:lnTo>
                    <a:cubicBezTo>
                      <a:pt x="5810" y="2084"/>
                      <a:pt x="5834" y="1977"/>
                      <a:pt x="5715" y="1905"/>
                    </a:cubicBezTo>
                    <a:lnTo>
                      <a:pt x="2489" y="48"/>
                    </a:lnTo>
                    <a:cubicBezTo>
                      <a:pt x="2423" y="15"/>
                      <a:pt x="2353" y="0"/>
                      <a:pt x="22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9"/>
              <p:cNvSpPr/>
              <p:nvPr/>
            </p:nvSpPr>
            <p:spPr>
              <a:xfrm>
                <a:off x="3042338" y="3501700"/>
                <a:ext cx="700400" cy="403300"/>
              </a:xfrm>
              <a:custGeom>
                <a:rect b="b" l="l" r="r" t="t"/>
                <a:pathLst>
                  <a:path extrusionOk="0" h="16132" w="28016">
                    <a:moveTo>
                      <a:pt x="2294" y="0"/>
                    </a:moveTo>
                    <a:cubicBezTo>
                      <a:pt x="2206" y="0"/>
                      <a:pt x="2117" y="22"/>
                      <a:pt x="2036" y="62"/>
                    </a:cubicBezTo>
                    <a:lnTo>
                      <a:pt x="155" y="1158"/>
                    </a:lnTo>
                    <a:cubicBezTo>
                      <a:pt x="12" y="1229"/>
                      <a:pt x="0" y="1348"/>
                      <a:pt x="119" y="1419"/>
                    </a:cubicBezTo>
                    <a:lnTo>
                      <a:pt x="25539" y="16088"/>
                    </a:lnTo>
                    <a:cubicBezTo>
                      <a:pt x="25607" y="16116"/>
                      <a:pt x="25678" y="16131"/>
                      <a:pt x="25749" y="16131"/>
                    </a:cubicBezTo>
                    <a:cubicBezTo>
                      <a:pt x="25827" y="16131"/>
                      <a:pt x="25905" y="16113"/>
                      <a:pt x="25980" y="16076"/>
                    </a:cubicBezTo>
                    <a:lnTo>
                      <a:pt x="27873" y="14981"/>
                    </a:lnTo>
                    <a:cubicBezTo>
                      <a:pt x="28004" y="14897"/>
                      <a:pt x="28016" y="14790"/>
                      <a:pt x="27909" y="14719"/>
                    </a:cubicBezTo>
                    <a:lnTo>
                      <a:pt x="2489" y="38"/>
                    </a:lnTo>
                    <a:cubicBezTo>
                      <a:pt x="2427" y="13"/>
                      <a:pt x="2361" y="0"/>
                      <a:pt x="22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 name="Google Shape;153;p19"/>
            <p:cNvSpPr/>
            <p:nvPr/>
          </p:nvSpPr>
          <p:spPr>
            <a:xfrm>
              <a:off x="3548638" y="2988300"/>
              <a:ext cx="838525" cy="489075"/>
            </a:xfrm>
            <a:custGeom>
              <a:rect b="b" l="l" r="r" t="t"/>
              <a:pathLst>
                <a:path extrusionOk="0" h="19563" w="33541">
                  <a:moveTo>
                    <a:pt x="32481" y="13526"/>
                  </a:moveTo>
                  <a:lnTo>
                    <a:pt x="9585" y="298"/>
                  </a:lnTo>
                  <a:cubicBezTo>
                    <a:pt x="9073" y="0"/>
                    <a:pt x="8180" y="48"/>
                    <a:pt x="7585" y="381"/>
                  </a:cubicBezTo>
                  <a:lnTo>
                    <a:pt x="680" y="4370"/>
                  </a:lnTo>
                  <a:lnTo>
                    <a:pt x="1" y="4215"/>
                  </a:lnTo>
                  <a:lnTo>
                    <a:pt x="1" y="5132"/>
                  </a:lnTo>
                  <a:cubicBezTo>
                    <a:pt x="25" y="5346"/>
                    <a:pt x="156" y="5537"/>
                    <a:pt x="346" y="5632"/>
                  </a:cubicBezTo>
                  <a:lnTo>
                    <a:pt x="23968" y="19265"/>
                  </a:lnTo>
                  <a:cubicBezTo>
                    <a:pt x="24480" y="19562"/>
                    <a:pt x="25373" y="19527"/>
                    <a:pt x="25968" y="19181"/>
                  </a:cubicBezTo>
                  <a:lnTo>
                    <a:pt x="33053" y="15098"/>
                  </a:lnTo>
                  <a:cubicBezTo>
                    <a:pt x="33374" y="14907"/>
                    <a:pt x="33541" y="14669"/>
                    <a:pt x="33541" y="14443"/>
                  </a:cubicBezTo>
                  <a:lnTo>
                    <a:pt x="33541" y="13526"/>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9"/>
            <p:cNvSpPr/>
            <p:nvPr/>
          </p:nvSpPr>
          <p:spPr>
            <a:xfrm>
              <a:off x="3548638" y="2968000"/>
              <a:ext cx="838525" cy="484075"/>
            </a:xfrm>
            <a:custGeom>
              <a:rect b="b" l="l" r="r" t="t"/>
              <a:pathLst>
                <a:path extrusionOk="0" h="19363" w="33541">
                  <a:moveTo>
                    <a:pt x="8720" y="1"/>
                  </a:moveTo>
                  <a:cubicBezTo>
                    <a:pt x="8327" y="1"/>
                    <a:pt x="7911" y="94"/>
                    <a:pt x="7585" y="277"/>
                  </a:cubicBezTo>
                  <a:lnTo>
                    <a:pt x="489" y="4372"/>
                  </a:lnTo>
                  <a:cubicBezTo>
                    <a:pt x="168" y="4563"/>
                    <a:pt x="1" y="4801"/>
                    <a:pt x="1" y="5027"/>
                  </a:cubicBezTo>
                  <a:cubicBezTo>
                    <a:pt x="25" y="5242"/>
                    <a:pt x="156" y="5432"/>
                    <a:pt x="346" y="5527"/>
                  </a:cubicBezTo>
                  <a:lnTo>
                    <a:pt x="23968" y="19160"/>
                  </a:lnTo>
                  <a:cubicBezTo>
                    <a:pt x="24202" y="19296"/>
                    <a:pt x="24517" y="19363"/>
                    <a:pt x="24845" y="19363"/>
                  </a:cubicBezTo>
                  <a:cubicBezTo>
                    <a:pt x="25235" y="19363"/>
                    <a:pt x="25646" y="19269"/>
                    <a:pt x="25968" y="19088"/>
                  </a:cubicBezTo>
                  <a:lnTo>
                    <a:pt x="33053" y="14993"/>
                  </a:lnTo>
                  <a:cubicBezTo>
                    <a:pt x="33374" y="14802"/>
                    <a:pt x="33541" y="14564"/>
                    <a:pt x="33541" y="14338"/>
                  </a:cubicBezTo>
                  <a:cubicBezTo>
                    <a:pt x="33529" y="14112"/>
                    <a:pt x="33398" y="13921"/>
                    <a:pt x="33195" y="13838"/>
                  </a:cubicBezTo>
                  <a:lnTo>
                    <a:pt x="9585" y="193"/>
                  </a:lnTo>
                  <a:cubicBezTo>
                    <a:pt x="9354" y="64"/>
                    <a:pt x="9045" y="1"/>
                    <a:pt x="8720" y="1"/>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9"/>
            <p:cNvSpPr/>
            <p:nvPr/>
          </p:nvSpPr>
          <p:spPr>
            <a:xfrm>
              <a:off x="3760888" y="2885900"/>
              <a:ext cx="414350" cy="444425"/>
            </a:xfrm>
            <a:custGeom>
              <a:rect b="b" l="l" r="r" t="t"/>
              <a:pathLst>
                <a:path extrusionOk="0" h="17777" w="16574">
                  <a:moveTo>
                    <a:pt x="14323" y="8073"/>
                  </a:moveTo>
                  <a:lnTo>
                    <a:pt x="0" y="1"/>
                  </a:lnTo>
                  <a:lnTo>
                    <a:pt x="0" y="8680"/>
                  </a:lnTo>
                  <a:cubicBezTo>
                    <a:pt x="0" y="8728"/>
                    <a:pt x="24" y="8764"/>
                    <a:pt x="71" y="8787"/>
                  </a:cubicBezTo>
                  <a:lnTo>
                    <a:pt x="15526" y="17705"/>
                  </a:lnTo>
                  <a:cubicBezTo>
                    <a:pt x="15669" y="17777"/>
                    <a:pt x="15835" y="17765"/>
                    <a:pt x="15966" y="17693"/>
                  </a:cubicBezTo>
                  <a:lnTo>
                    <a:pt x="16466" y="17408"/>
                  </a:lnTo>
                  <a:cubicBezTo>
                    <a:pt x="16526" y="17372"/>
                    <a:pt x="16574" y="17324"/>
                    <a:pt x="16574" y="17253"/>
                  </a:cubicBezTo>
                  <a:lnTo>
                    <a:pt x="16574" y="8573"/>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9"/>
            <p:cNvSpPr/>
            <p:nvPr/>
          </p:nvSpPr>
          <p:spPr>
            <a:xfrm>
              <a:off x="3759688" y="2873400"/>
              <a:ext cx="415550" cy="239350"/>
            </a:xfrm>
            <a:custGeom>
              <a:rect b="b" l="l" r="r" t="t"/>
              <a:pathLst>
                <a:path extrusionOk="0" h="9574" w="16622">
                  <a:moveTo>
                    <a:pt x="878" y="0"/>
                  </a:moveTo>
                  <a:cubicBezTo>
                    <a:pt x="796" y="0"/>
                    <a:pt x="714" y="21"/>
                    <a:pt x="643" y="60"/>
                  </a:cubicBezTo>
                  <a:lnTo>
                    <a:pt x="143" y="346"/>
                  </a:lnTo>
                  <a:cubicBezTo>
                    <a:pt x="12" y="429"/>
                    <a:pt x="0" y="536"/>
                    <a:pt x="119" y="608"/>
                  </a:cubicBezTo>
                  <a:lnTo>
                    <a:pt x="15574" y="9526"/>
                  </a:lnTo>
                  <a:cubicBezTo>
                    <a:pt x="15639" y="9558"/>
                    <a:pt x="15707" y="9574"/>
                    <a:pt x="15776" y="9574"/>
                  </a:cubicBezTo>
                  <a:cubicBezTo>
                    <a:pt x="15856" y="9574"/>
                    <a:pt x="15937" y="9552"/>
                    <a:pt x="16014" y="9514"/>
                  </a:cubicBezTo>
                  <a:lnTo>
                    <a:pt x="16502" y="9228"/>
                  </a:lnTo>
                  <a:cubicBezTo>
                    <a:pt x="16562" y="9204"/>
                    <a:pt x="16610" y="9145"/>
                    <a:pt x="16622" y="9073"/>
                  </a:cubicBezTo>
                  <a:cubicBezTo>
                    <a:pt x="16610" y="9026"/>
                    <a:pt x="16586" y="8990"/>
                    <a:pt x="16538" y="8966"/>
                  </a:cubicBezTo>
                  <a:lnTo>
                    <a:pt x="1084" y="48"/>
                  </a:lnTo>
                  <a:cubicBezTo>
                    <a:pt x="1018" y="15"/>
                    <a:pt x="948" y="0"/>
                    <a:pt x="878" y="0"/>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9"/>
            <p:cNvSpPr/>
            <p:nvPr/>
          </p:nvSpPr>
          <p:spPr>
            <a:xfrm>
              <a:off x="3248613" y="1504175"/>
              <a:ext cx="1450200" cy="1892225"/>
            </a:xfrm>
            <a:custGeom>
              <a:rect b="b" l="l" r="r" t="t"/>
              <a:pathLst>
                <a:path extrusionOk="0" h="75689" w="58008">
                  <a:moveTo>
                    <a:pt x="56710" y="31219"/>
                  </a:moveTo>
                  <a:lnTo>
                    <a:pt x="2977" y="203"/>
                  </a:lnTo>
                  <a:cubicBezTo>
                    <a:pt x="2655" y="13"/>
                    <a:pt x="2358" y="1"/>
                    <a:pt x="2132" y="132"/>
                  </a:cubicBezTo>
                  <a:lnTo>
                    <a:pt x="0" y="1358"/>
                  </a:lnTo>
                  <a:lnTo>
                    <a:pt x="1679" y="2549"/>
                  </a:lnTo>
                  <a:lnTo>
                    <a:pt x="1679" y="40875"/>
                  </a:lnTo>
                  <a:cubicBezTo>
                    <a:pt x="1679" y="41828"/>
                    <a:pt x="2263" y="42947"/>
                    <a:pt x="2977" y="43363"/>
                  </a:cubicBezTo>
                  <a:lnTo>
                    <a:pt x="55353" y="73605"/>
                  </a:lnTo>
                  <a:lnTo>
                    <a:pt x="55424" y="75689"/>
                  </a:lnTo>
                  <a:lnTo>
                    <a:pt x="57555" y="74451"/>
                  </a:lnTo>
                  <a:cubicBezTo>
                    <a:pt x="57829" y="74296"/>
                    <a:pt x="58008" y="73927"/>
                    <a:pt x="58008" y="73403"/>
                  </a:cubicBezTo>
                  <a:lnTo>
                    <a:pt x="58008" y="33707"/>
                  </a:lnTo>
                  <a:cubicBezTo>
                    <a:pt x="58008" y="32743"/>
                    <a:pt x="57424" y="31636"/>
                    <a:pt x="56710" y="31219"/>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9"/>
            <p:cNvSpPr/>
            <p:nvPr/>
          </p:nvSpPr>
          <p:spPr>
            <a:xfrm>
              <a:off x="3237288" y="1535150"/>
              <a:ext cx="1408250" cy="1864225"/>
            </a:xfrm>
            <a:custGeom>
              <a:rect b="b" l="l" r="r" t="t"/>
              <a:pathLst>
                <a:path extrusionOk="0" h="74569" w="56330">
                  <a:moveTo>
                    <a:pt x="55032" y="31206"/>
                  </a:moveTo>
                  <a:lnTo>
                    <a:pt x="1299" y="203"/>
                  </a:lnTo>
                  <a:cubicBezTo>
                    <a:pt x="977" y="12"/>
                    <a:pt x="680" y="0"/>
                    <a:pt x="453" y="131"/>
                  </a:cubicBezTo>
                  <a:cubicBezTo>
                    <a:pt x="180" y="286"/>
                    <a:pt x="1" y="655"/>
                    <a:pt x="1" y="1179"/>
                  </a:cubicBezTo>
                  <a:lnTo>
                    <a:pt x="1" y="40862"/>
                  </a:lnTo>
                  <a:cubicBezTo>
                    <a:pt x="1" y="41827"/>
                    <a:pt x="584" y="42934"/>
                    <a:pt x="1299" y="43351"/>
                  </a:cubicBezTo>
                  <a:lnTo>
                    <a:pt x="55032" y="74367"/>
                  </a:lnTo>
                  <a:cubicBezTo>
                    <a:pt x="55353" y="74557"/>
                    <a:pt x="55651" y="74569"/>
                    <a:pt x="55877" y="74438"/>
                  </a:cubicBezTo>
                  <a:cubicBezTo>
                    <a:pt x="56151" y="74283"/>
                    <a:pt x="56329" y="73914"/>
                    <a:pt x="56329" y="73390"/>
                  </a:cubicBezTo>
                  <a:lnTo>
                    <a:pt x="56329" y="33695"/>
                  </a:lnTo>
                  <a:cubicBezTo>
                    <a:pt x="56329" y="32742"/>
                    <a:pt x="55746" y="31623"/>
                    <a:pt x="55032" y="31206"/>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9"/>
            <p:cNvSpPr/>
            <p:nvPr/>
          </p:nvSpPr>
          <p:spPr>
            <a:xfrm>
              <a:off x="3266763" y="1573550"/>
              <a:ext cx="1349000" cy="1787150"/>
            </a:xfrm>
            <a:custGeom>
              <a:rect b="b" l="l" r="r" t="t"/>
              <a:pathLst>
                <a:path extrusionOk="0" h="71486" w="53960">
                  <a:moveTo>
                    <a:pt x="53174" y="30492"/>
                  </a:moveTo>
                  <a:lnTo>
                    <a:pt x="798" y="250"/>
                  </a:lnTo>
                  <a:cubicBezTo>
                    <a:pt x="358" y="0"/>
                    <a:pt x="1" y="274"/>
                    <a:pt x="1" y="845"/>
                  </a:cubicBezTo>
                  <a:lnTo>
                    <a:pt x="1" y="39481"/>
                  </a:lnTo>
                  <a:cubicBezTo>
                    <a:pt x="1" y="40065"/>
                    <a:pt x="358" y="40743"/>
                    <a:pt x="798" y="40993"/>
                  </a:cubicBezTo>
                  <a:lnTo>
                    <a:pt x="53174" y="71235"/>
                  </a:lnTo>
                  <a:cubicBezTo>
                    <a:pt x="53603" y="71485"/>
                    <a:pt x="53960" y="71223"/>
                    <a:pt x="53960" y="70640"/>
                  </a:cubicBezTo>
                  <a:lnTo>
                    <a:pt x="53960" y="32004"/>
                  </a:lnTo>
                  <a:cubicBezTo>
                    <a:pt x="53960" y="31421"/>
                    <a:pt x="53614" y="30742"/>
                    <a:pt x="53174" y="30492"/>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19"/>
          <p:cNvSpPr/>
          <p:nvPr/>
        </p:nvSpPr>
        <p:spPr>
          <a:xfrm>
            <a:off x="7096363" y="2099322"/>
            <a:ext cx="1236307" cy="1672149"/>
          </a:xfrm>
          <a:custGeom>
            <a:rect b="b" l="l" r="r" t="t"/>
            <a:pathLst>
              <a:path extrusionOk="0" h="71307" w="52721">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9"/>
          <p:cNvSpPr/>
          <p:nvPr/>
        </p:nvSpPr>
        <p:spPr>
          <a:xfrm>
            <a:off x="7089938" y="1728531"/>
            <a:ext cx="1249158" cy="741583"/>
          </a:xfrm>
          <a:custGeom>
            <a:rect b="b" l="l" r="r" t="t"/>
            <a:pathLst>
              <a:path extrusionOk="0" h="31624" w="53269">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9"/>
          <p:cNvSpPr/>
          <p:nvPr/>
        </p:nvSpPr>
        <p:spPr>
          <a:xfrm>
            <a:off x="7116460" y="2212656"/>
            <a:ext cx="567349" cy="364108"/>
          </a:xfrm>
          <a:custGeom>
            <a:rect b="b" l="l" r="r" t="t"/>
            <a:pathLst>
              <a:path extrusionOk="0" h="15527" w="24194">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9"/>
          <p:cNvSpPr/>
          <p:nvPr/>
        </p:nvSpPr>
        <p:spPr>
          <a:xfrm>
            <a:off x="7116460" y="2263753"/>
            <a:ext cx="567349" cy="364390"/>
          </a:xfrm>
          <a:custGeom>
            <a:rect b="b" l="l" r="r" t="t"/>
            <a:pathLst>
              <a:path extrusionOk="0" h="15539" w="24194">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9"/>
          <p:cNvSpPr/>
          <p:nvPr/>
        </p:nvSpPr>
        <p:spPr>
          <a:xfrm>
            <a:off x="7116460" y="2315132"/>
            <a:ext cx="567349" cy="364108"/>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9"/>
          <p:cNvSpPr/>
          <p:nvPr/>
        </p:nvSpPr>
        <p:spPr>
          <a:xfrm>
            <a:off x="7116460" y="2366511"/>
            <a:ext cx="567349" cy="364108"/>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9"/>
          <p:cNvSpPr/>
          <p:nvPr/>
        </p:nvSpPr>
        <p:spPr>
          <a:xfrm>
            <a:off x="7116460" y="2417890"/>
            <a:ext cx="567349" cy="364085"/>
          </a:xfrm>
          <a:custGeom>
            <a:rect b="b" l="l" r="r" t="t"/>
            <a:pathLst>
              <a:path extrusionOk="0" h="15526"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9"/>
          <p:cNvSpPr/>
          <p:nvPr/>
        </p:nvSpPr>
        <p:spPr>
          <a:xfrm>
            <a:off x="7116460" y="2509463"/>
            <a:ext cx="567349" cy="364108"/>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9"/>
          <p:cNvSpPr/>
          <p:nvPr/>
        </p:nvSpPr>
        <p:spPr>
          <a:xfrm>
            <a:off x="7116460" y="2560842"/>
            <a:ext cx="567349" cy="364085"/>
          </a:xfrm>
          <a:custGeom>
            <a:rect b="b" l="l" r="r" t="t"/>
            <a:pathLst>
              <a:path extrusionOk="0" h="15526" w="24194">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9"/>
          <p:cNvSpPr/>
          <p:nvPr/>
        </p:nvSpPr>
        <p:spPr>
          <a:xfrm>
            <a:off x="7116460" y="2611916"/>
            <a:ext cx="567349" cy="364390"/>
          </a:xfrm>
          <a:custGeom>
            <a:rect b="b" l="l" r="r" t="t"/>
            <a:pathLst>
              <a:path extrusionOk="0" h="15539" w="24194">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9"/>
          <p:cNvSpPr/>
          <p:nvPr/>
        </p:nvSpPr>
        <p:spPr>
          <a:xfrm>
            <a:off x="7116460" y="2663295"/>
            <a:ext cx="567349" cy="364108"/>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9"/>
          <p:cNvSpPr/>
          <p:nvPr/>
        </p:nvSpPr>
        <p:spPr>
          <a:xfrm>
            <a:off x="7116460" y="2714674"/>
            <a:ext cx="567349" cy="364108"/>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9"/>
          <p:cNvSpPr/>
          <p:nvPr/>
        </p:nvSpPr>
        <p:spPr>
          <a:xfrm>
            <a:off x="7116460" y="2806246"/>
            <a:ext cx="567349" cy="364108"/>
          </a:xfrm>
          <a:custGeom>
            <a:rect b="b" l="l" r="r" t="t"/>
            <a:pathLst>
              <a:path extrusionOk="0" h="15527" w="24194">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9"/>
          <p:cNvSpPr/>
          <p:nvPr/>
        </p:nvSpPr>
        <p:spPr>
          <a:xfrm>
            <a:off x="7116460" y="2857625"/>
            <a:ext cx="567349" cy="364108"/>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9"/>
          <p:cNvSpPr/>
          <p:nvPr/>
        </p:nvSpPr>
        <p:spPr>
          <a:xfrm>
            <a:off x="7116460" y="2909004"/>
            <a:ext cx="567349" cy="364085"/>
          </a:xfrm>
          <a:custGeom>
            <a:rect b="b" l="l" r="r" t="t"/>
            <a:pathLst>
              <a:path extrusionOk="0" h="15526" w="24194">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9"/>
          <p:cNvSpPr/>
          <p:nvPr/>
        </p:nvSpPr>
        <p:spPr>
          <a:xfrm>
            <a:off x="7116460" y="2960078"/>
            <a:ext cx="567349" cy="364390"/>
          </a:xfrm>
          <a:custGeom>
            <a:rect b="b" l="l" r="r" t="t"/>
            <a:pathLst>
              <a:path extrusionOk="0" h="15539" w="24194">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p:nvPr/>
        </p:nvSpPr>
        <p:spPr>
          <a:xfrm>
            <a:off x="7116460" y="3011457"/>
            <a:ext cx="567349" cy="364108"/>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
          <p:cNvSpPr/>
          <p:nvPr/>
        </p:nvSpPr>
        <p:spPr>
          <a:xfrm>
            <a:off x="7116460" y="3103029"/>
            <a:ext cx="567349" cy="364108"/>
          </a:xfrm>
          <a:custGeom>
            <a:rect b="b" l="l" r="r" t="t"/>
            <a:pathLst>
              <a:path extrusionOk="0" h="15527" w="24194">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9"/>
          <p:cNvSpPr/>
          <p:nvPr/>
        </p:nvSpPr>
        <p:spPr>
          <a:xfrm>
            <a:off x="7116460" y="3154408"/>
            <a:ext cx="567349" cy="364108"/>
          </a:xfrm>
          <a:custGeom>
            <a:rect b="b" l="l" r="r" t="t"/>
            <a:pathLst>
              <a:path extrusionOk="0" h="15527" w="24194">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9"/>
          <p:cNvSpPr/>
          <p:nvPr/>
        </p:nvSpPr>
        <p:spPr>
          <a:xfrm>
            <a:off x="7116460" y="3205787"/>
            <a:ext cx="567349" cy="364108"/>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9"/>
          <p:cNvSpPr/>
          <p:nvPr/>
        </p:nvSpPr>
        <p:spPr>
          <a:xfrm>
            <a:off x="7116460" y="3257166"/>
            <a:ext cx="567349" cy="364085"/>
          </a:xfrm>
          <a:custGeom>
            <a:rect b="b" l="l" r="r" t="t"/>
            <a:pathLst>
              <a:path extrusionOk="0" h="15526"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9"/>
          <p:cNvSpPr/>
          <p:nvPr/>
        </p:nvSpPr>
        <p:spPr>
          <a:xfrm>
            <a:off x="7116460" y="3308263"/>
            <a:ext cx="567349" cy="364366"/>
          </a:xfrm>
          <a:custGeom>
            <a:rect b="b" l="l" r="r" t="t"/>
            <a:pathLst>
              <a:path extrusionOk="0" h="15538" w="24194">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9"/>
          <p:cNvSpPr/>
          <p:nvPr/>
        </p:nvSpPr>
        <p:spPr>
          <a:xfrm>
            <a:off x="7745225" y="2212656"/>
            <a:ext cx="567068" cy="364108"/>
          </a:xfrm>
          <a:custGeom>
            <a:rect b="b" l="l" r="r" t="t"/>
            <a:pathLst>
              <a:path extrusionOk="0" h="15527" w="24182">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9"/>
          <p:cNvSpPr/>
          <p:nvPr/>
        </p:nvSpPr>
        <p:spPr>
          <a:xfrm>
            <a:off x="7745225" y="2263753"/>
            <a:ext cx="567068" cy="364390"/>
          </a:xfrm>
          <a:custGeom>
            <a:rect b="b" l="l" r="r" t="t"/>
            <a:pathLst>
              <a:path extrusionOk="0" h="15539" w="24182">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9"/>
          <p:cNvSpPr/>
          <p:nvPr/>
        </p:nvSpPr>
        <p:spPr>
          <a:xfrm>
            <a:off x="7745225" y="2315132"/>
            <a:ext cx="567068" cy="364108"/>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9"/>
          <p:cNvSpPr/>
          <p:nvPr/>
        </p:nvSpPr>
        <p:spPr>
          <a:xfrm>
            <a:off x="7745225" y="2366511"/>
            <a:ext cx="567068" cy="364108"/>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9"/>
          <p:cNvSpPr/>
          <p:nvPr/>
        </p:nvSpPr>
        <p:spPr>
          <a:xfrm>
            <a:off x="7745225" y="2417890"/>
            <a:ext cx="567068" cy="364085"/>
          </a:xfrm>
          <a:custGeom>
            <a:rect b="b" l="l" r="r" t="t"/>
            <a:pathLst>
              <a:path extrusionOk="0" h="15526"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9"/>
          <p:cNvSpPr/>
          <p:nvPr/>
        </p:nvSpPr>
        <p:spPr>
          <a:xfrm>
            <a:off x="7745225" y="2509463"/>
            <a:ext cx="567068" cy="364108"/>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9"/>
          <p:cNvSpPr/>
          <p:nvPr/>
        </p:nvSpPr>
        <p:spPr>
          <a:xfrm>
            <a:off x="7745225" y="2560842"/>
            <a:ext cx="567068" cy="364085"/>
          </a:xfrm>
          <a:custGeom>
            <a:rect b="b" l="l" r="r" t="t"/>
            <a:pathLst>
              <a:path extrusionOk="0" h="15526" w="24182">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9"/>
          <p:cNvSpPr/>
          <p:nvPr/>
        </p:nvSpPr>
        <p:spPr>
          <a:xfrm>
            <a:off x="7745225" y="2611916"/>
            <a:ext cx="567068" cy="364390"/>
          </a:xfrm>
          <a:custGeom>
            <a:rect b="b" l="l" r="r" t="t"/>
            <a:pathLst>
              <a:path extrusionOk="0" h="15539" w="24182">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
          <p:cNvSpPr/>
          <p:nvPr/>
        </p:nvSpPr>
        <p:spPr>
          <a:xfrm>
            <a:off x="7745225" y="2663295"/>
            <a:ext cx="567068" cy="364108"/>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9"/>
          <p:cNvSpPr/>
          <p:nvPr/>
        </p:nvSpPr>
        <p:spPr>
          <a:xfrm>
            <a:off x="7745225" y="2714674"/>
            <a:ext cx="567068" cy="364108"/>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9"/>
          <p:cNvSpPr/>
          <p:nvPr/>
        </p:nvSpPr>
        <p:spPr>
          <a:xfrm>
            <a:off x="7745225" y="2806246"/>
            <a:ext cx="567068" cy="364108"/>
          </a:xfrm>
          <a:custGeom>
            <a:rect b="b" l="l" r="r" t="t"/>
            <a:pathLst>
              <a:path extrusionOk="0" h="15527" w="24182">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9"/>
          <p:cNvSpPr/>
          <p:nvPr/>
        </p:nvSpPr>
        <p:spPr>
          <a:xfrm>
            <a:off x="7745225" y="2857625"/>
            <a:ext cx="567068" cy="364108"/>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9"/>
          <p:cNvSpPr/>
          <p:nvPr/>
        </p:nvSpPr>
        <p:spPr>
          <a:xfrm>
            <a:off x="7745225" y="2909004"/>
            <a:ext cx="567068" cy="364085"/>
          </a:xfrm>
          <a:custGeom>
            <a:rect b="b" l="l" r="r" t="t"/>
            <a:pathLst>
              <a:path extrusionOk="0" h="15526" w="24182">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9"/>
          <p:cNvSpPr/>
          <p:nvPr/>
        </p:nvSpPr>
        <p:spPr>
          <a:xfrm>
            <a:off x="7745225" y="2960078"/>
            <a:ext cx="567068" cy="364390"/>
          </a:xfrm>
          <a:custGeom>
            <a:rect b="b" l="l" r="r" t="t"/>
            <a:pathLst>
              <a:path extrusionOk="0" h="15539" w="24182">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9"/>
          <p:cNvSpPr/>
          <p:nvPr/>
        </p:nvSpPr>
        <p:spPr>
          <a:xfrm>
            <a:off x="7745225" y="3011457"/>
            <a:ext cx="567068" cy="364108"/>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9"/>
          <p:cNvSpPr/>
          <p:nvPr/>
        </p:nvSpPr>
        <p:spPr>
          <a:xfrm>
            <a:off x="7745225" y="3103029"/>
            <a:ext cx="567068" cy="364108"/>
          </a:xfrm>
          <a:custGeom>
            <a:rect b="b" l="l" r="r" t="t"/>
            <a:pathLst>
              <a:path extrusionOk="0" h="15527" w="24182">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9"/>
          <p:cNvSpPr/>
          <p:nvPr/>
        </p:nvSpPr>
        <p:spPr>
          <a:xfrm>
            <a:off x="7745225" y="3154408"/>
            <a:ext cx="567068" cy="364108"/>
          </a:xfrm>
          <a:custGeom>
            <a:rect b="b" l="l" r="r" t="t"/>
            <a:pathLst>
              <a:path extrusionOk="0" h="15527" w="24182">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9"/>
          <p:cNvSpPr/>
          <p:nvPr/>
        </p:nvSpPr>
        <p:spPr>
          <a:xfrm>
            <a:off x="7745225" y="3205787"/>
            <a:ext cx="567068" cy="364108"/>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9"/>
          <p:cNvSpPr/>
          <p:nvPr/>
        </p:nvSpPr>
        <p:spPr>
          <a:xfrm>
            <a:off x="7745225" y="3257166"/>
            <a:ext cx="567068" cy="364085"/>
          </a:xfrm>
          <a:custGeom>
            <a:rect b="b" l="l" r="r" t="t"/>
            <a:pathLst>
              <a:path extrusionOk="0" h="15526"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9"/>
          <p:cNvSpPr/>
          <p:nvPr/>
        </p:nvSpPr>
        <p:spPr>
          <a:xfrm>
            <a:off x="7745225" y="3308263"/>
            <a:ext cx="567068" cy="364366"/>
          </a:xfrm>
          <a:custGeom>
            <a:rect b="b" l="l" r="r" t="t"/>
            <a:pathLst>
              <a:path extrusionOk="0" h="15538" w="24182">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 name="Google Shape;202;p19"/>
          <p:cNvGrpSpPr/>
          <p:nvPr/>
        </p:nvGrpSpPr>
        <p:grpSpPr>
          <a:xfrm>
            <a:off x="6845427" y="1589551"/>
            <a:ext cx="1738972" cy="1497957"/>
            <a:chOff x="5553063" y="1487604"/>
            <a:chExt cx="1981525" cy="1707075"/>
          </a:xfrm>
        </p:grpSpPr>
        <p:sp>
          <p:nvSpPr>
            <p:cNvPr id="203" name="Google Shape;203;p19"/>
            <p:cNvSpPr/>
            <p:nvPr/>
          </p:nvSpPr>
          <p:spPr>
            <a:xfrm>
              <a:off x="5563488" y="2071829"/>
              <a:ext cx="1960975" cy="1122850"/>
            </a:xfrm>
            <a:custGeom>
              <a:rect b="b" l="l" r="r" t="t"/>
              <a:pathLst>
                <a:path extrusionOk="0" h="44914" w="78439">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9"/>
            <p:cNvSpPr/>
            <p:nvPr/>
          </p:nvSpPr>
          <p:spPr>
            <a:xfrm>
              <a:off x="5553063" y="1487604"/>
              <a:ext cx="1981525" cy="1164300"/>
            </a:xfrm>
            <a:custGeom>
              <a:rect b="b" l="l" r="r" t="t"/>
              <a:pathLst>
                <a:path extrusionOk="0" h="46572" w="79261">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 name="Google Shape;205;p19"/>
          <p:cNvSpPr/>
          <p:nvPr/>
        </p:nvSpPr>
        <p:spPr>
          <a:xfrm>
            <a:off x="5663900" y="1715825"/>
            <a:ext cx="216600" cy="216600"/>
          </a:xfrm>
          <a:prstGeom prst="rect">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9"/>
          <p:cNvSpPr/>
          <p:nvPr/>
        </p:nvSpPr>
        <p:spPr>
          <a:xfrm>
            <a:off x="5801975" y="1438775"/>
            <a:ext cx="162600" cy="162600"/>
          </a:xfrm>
          <a:prstGeom prst="rect">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9"/>
          <p:cNvSpPr/>
          <p:nvPr/>
        </p:nvSpPr>
        <p:spPr>
          <a:xfrm>
            <a:off x="6052475" y="1505825"/>
            <a:ext cx="183600" cy="183600"/>
          </a:xfrm>
          <a:prstGeom prst="rect">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9"/>
          <p:cNvSpPr/>
          <p:nvPr/>
        </p:nvSpPr>
        <p:spPr>
          <a:xfrm>
            <a:off x="6097900" y="1230450"/>
            <a:ext cx="148500" cy="148500"/>
          </a:xfrm>
          <a:prstGeom prst="rect">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9"/>
          <p:cNvSpPr/>
          <p:nvPr/>
        </p:nvSpPr>
        <p:spPr>
          <a:xfrm>
            <a:off x="6332400" y="1327775"/>
            <a:ext cx="125100" cy="125100"/>
          </a:xfrm>
          <a:prstGeom prst="rect">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9"/>
          <p:cNvSpPr/>
          <p:nvPr/>
        </p:nvSpPr>
        <p:spPr>
          <a:xfrm>
            <a:off x="6590925" y="1488450"/>
            <a:ext cx="100800" cy="100800"/>
          </a:xfrm>
          <a:prstGeom prst="rect">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9"/>
          <p:cNvSpPr/>
          <p:nvPr/>
        </p:nvSpPr>
        <p:spPr>
          <a:xfrm>
            <a:off x="6590925" y="1267775"/>
            <a:ext cx="100800" cy="100800"/>
          </a:xfrm>
          <a:prstGeom prst="rect">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9"/>
          <p:cNvSpPr/>
          <p:nvPr/>
        </p:nvSpPr>
        <p:spPr>
          <a:xfrm>
            <a:off x="6825325" y="1438775"/>
            <a:ext cx="82200" cy="82200"/>
          </a:xfrm>
          <a:prstGeom prst="rect">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9"/>
          <p:cNvSpPr/>
          <p:nvPr/>
        </p:nvSpPr>
        <p:spPr>
          <a:xfrm>
            <a:off x="6945450" y="1601375"/>
            <a:ext cx="70500" cy="70500"/>
          </a:xfrm>
          <a:prstGeom prst="rect">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9"/>
          <p:cNvSpPr/>
          <p:nvPr/>
        </p:nvSpPr>
        <p:spPr>
          <a:xfrm>
            <a:off x="7132575" y="1618675"/>
            <a:ext cx="53100" cy="53100"/>
          </a:xfrm>
          <a:prstGeom prst="rect">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9"/>
          <p:cNvSpPr/>
          <p:nvPr/>
        </p:nvSpPr>
        <p:spPr>
          <a:xfrm>
            <a:off x="7213125" y="1776250"/>
            <a:ext cx="53100" cy="53100"/>
          </a:xfrm>
          <a:prstGeom prst="rect">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9"/>
          <p:cNvSpPr/>
          <p:nvPr/>
        </p:nvSpPr>
        <p:spPr>
          <a:xfrm>
            <a:off x="7341050" y="1797575"/>
            <a:ext cx="53100" cy="53100"/>
          </a:xfrm>
          <a:prstGeom prst="rect">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7" name="Google Shape;217;p19"/>
          <p:cNvGrpSpPr/>
          <p:nvPr/>
        </p:nvGrpSpPr>
        <p:grpSpPr>
          <a:xfrm rot="5400000">
            <a:off x="7973037" y="-844078"/>
            <a:ext cx="1146738" cy="2843870"/>
            <a:chOff x="7350442" y="2608992"/>
            <a:chExt cx="777239" cy="1673160"/>
          </a:xfrm>
        </p:grpSpPr>
        <p:sp>
          <p:nvSpPr>
            <p:cNvPr id="218" name="Google Shape;218;p19"/>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19"/>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 name="Google Shape;220;p19"/>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 name="Google Shape;221;p19"/>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 name="Google Shape;222;p19"/>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 name="Google Shape;223;p19"/>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 name="Google Shape;224;p19"/>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 name="Google Shape;225;p19"/>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pic>
        <p:nvPicPr>
          <p:cNvPr id="226" name="Google Shape;226;p19"/>
          <p:cNvPicPr preferRelativeResize="0"/>
          <p:nvPr/>
        </p:nvPicPr>
        <p:blipFill>
          <a:blip r:embed="rId3">
            <a:alphaModFix/>
          </a:blip>
          <a:stretch>
            <a:fillRect/>
          </a:stretch>
        </p:blipFill>
        <p:spPr>
          <a:xfrm>
            <a:off x="111301" y="62026"/>
            <a:ext cx="567350" cy="567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cxnSp>
        <p:nvCxnSpPr>
          <p:cNvPr id="467" name="Google Shape;467;p28"/>
          <p:cNvCxnSpPr/>
          <p:nvPr/>
        </p:nvCxnSpPr>
        <p:spPr>
          <a:xfrm>
            <a:off x="5457813" y="2463969"/>
            <a:ext cx="960600" cy="554700"/>
          </a:xfrm>
          <a:prstGeom prst="straightConnector1">
            <a:avLst/>
          </a:prstGeom>
          <a:noFill/>
          <a:ln cap="flat" cmpd="sng" w="76200">
            <a:solidFill>
              <a:schemeClr val="accent2"/>
            </a:solidFill>
            <a:prstDash val="solid"/>
            <a:round/>
            <a:headEnd len="med" w="med" type="none"/>
            <a:tailEnd len="med" w="med" type="none"/>
          </a:ln>
        </p:spPr>
      </p:cxnSp>
      <p:cxnSp>
        <p:nvCxnSpPr>
          <p:cNvPr id="468" name="Google Shape;468;p28"/>
          <p:cNvCxnSpPr/>
          <p:nvPr/>
        </p:nvCxnSpPr>
        <p:spPr>
          <a:xfrm>
            <a:off x="2720703" y="3273195"/>
            <a:ext cx="960600" cy="554700"/>
          </a:xfrm>
          <a:prstGeom prst="straightConnector1">
            <a:avLst/>
          </a:prstGeom>
          <a:noFill/>
          <a:ln cap="flat" cmpd="sng" w="76200">
            <a:solidFill>
              <a:schemeClr val="accent2"/>
            </a:solidFill>
            <a:prstDash val="solid"/>
            <a:round/>
            <a:headEnd len="med" w="med" type="none"/>
            <a:tailEnd len="med" w="med" type="none"/>
          </a:ln>
        </p:spPr>
      </p:cxnSp>
      <p:sp>
        <p:nvSpPr>
          <p:cNvPr id="469" name="Google Shape;469;p28"/>
          <p:cNvSpPr/>
          <p:nvPr/>
        </p:nvSpPr>
        <p:spPr>
          <a:xfrm>
            <a:off x="6415625" y="946538"/>
            <a:ext cx="2240400" cy="3751200"/>
          </a:xfrm>
          <a:prstGeom prst="roundRect">
            <a:avLst>
              <a:gd fmla="val 16667"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8"/>
          <p:cNvSpPr/>
          <p:nvPr/>
        </p:nvSpPr>
        <p:spPr>
          <a:xfrm>
            <a:off x="6415625" y="946538"/>
            <a:ext cx="2240400" cy="3751200"/>
          </a:xfrm>
          <a:prstGeom prst="roundRect">
            <a:avLst>
              <a:gd fmla="val 16667" name="adj"/>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8"/>
          <p:cNvSpPr/>
          <p:nvPr/>
        </p:nvSpPr>
        <p:spPr>
          <a:xfrm>
            <a:off x="487386" y="946538"/>
            <a:ext cx="2240400" cy="3751200"/>
          </a:xfrm>
          <a:prstGeom prst="roundRect">
            <a:avLst>
              <a:gd fmla="val 16667"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8"/>
          <p:cNvSpPr/>
          <p:nvPr/>
        </p:nvSpPr>
        <p:spPr>
          <a:xfrm>
            <a:off x="487386" y="946538"/>
            <a:ext cx="2240400" cy="3751200"/>
          </a:xfrm>
          <a:prstGeom prst="roundRect">
            <a:avLst>
              <a:gd fmla="val 16667" name="adj"/>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8"/>
          <p:cNvSpPr txBox="1"/>
          <p:nvPr>
            <p:ph type="title"/>
          </p:nvPr>
        </p:nvSpPr>
        <p:spPr>
          <a:xfrm>
            <a:off x="514775" y="300700"/>
            <a:ext cx="8114400" cy="51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CBR System: Retrieval</a:t>
            </a:r>
            <a:endParaRPr/>
          </a:p>
        </p:txBody>
      </p:sp>
      <p:grpSp>
        <p:nvGrpSpPr>
          <p:cNvPr id="474" name="Google Shape;474;p28"/>
          <p:cNvGrpSpPr/>
          <p:nvPr/>
        </p:nvGrpSpPr>
        <p:grpSpPr>
          <a:xfrm>
            <a:off x="514600" y="1202397"/>
            <a:ext cx="2240575" cy="3331501"/>
            <a:chOff x="354736" y="1164412"/>
            <a:chExt cx="2240575" cy="1329304"/>
          </a:xfrm>
        </p:grpSpPr>
        <p:sp>
          <p:nvSpPr>
            <p:cNvPr id="475" name="Google Shape;475;p28"/>
            <p:cNvSpPr txBox="1"/>
            <p:nvPr/>
          </p:nvSpPr>
          <p:spPr>
            <a:xfrm>
              <a:off x="354911" y="1369016"/>
              <a:ext cx="2240400" cy="1124700"/>
            </a:xfrm>
            <a:prstGeom prst="rect">
              <a:avLst/>
            </a:prstGeom>
            <a:noFill/>
            <a:ln>
              <a:noFill/>
            </a:ln>
          </p:spPr>
          <p:txBody>
            <a:bodyPr anchorCtr="0" anchor="ctr" bIns="91425" lIns="91425" spcFirstLastPara="1" rIns="91425" wrap="square" tIns="91425">
              <a:noAutofit/>
            </a:bodyPr>
            <a:lstStyle/>
            <a:p>
              <a:pPr indent="-311150" lvl="0" marL="457200" rtl="0" algn="l">
                <a:spcBef>
                  <a:spcPts val="0"/>
                </a:spcBef>
                <a:spcAft>
                  <a:spcPts val="0"/>
                </a:spcAft>
                <a:buSzPts val="1300"/>
                <a:buFont typeface="Roboto"/>
                <a:buChar char="●"/>
              </a:pPr>
              <a:r>
                <a:rPr lang="en-GB" sz="1300">
                  <a:latin typeface="Roboto"/>
                  <a:ea typeface="Roboto"/>
                  <a:cs typeface="Roboto"/>
                  <a:sym typeface="Roboto"/>
                </a:rPr>
                <a:t>Pre-select the cases that </a:t>
              </a:r>
              <a:r>
                <a:rPr b="1" lang="en-GB" sz="1300">
                  <a:latin typeface="Roboto"/>
                  <a:ea typeface="Roboto"/>
                  <a:cs typeface="Roboto"/>
                  <a:sym typeface="Roboto"/>
                </a:rPr>
                <a:t>match with the constraints</a:t>
              </a:r>
              <a:r>
                <a:rPr lang="en-GB" sz="1300">
                  <a:latin typeface="Roboto"/>
                  <a:ea typeface="Roboto"/>
                  <a:cs typeface="Roboto"/>
                  <a:sym typeface="Roboto"/>
                </a:rPr>
                <a:t> given by the user in the new case.</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GB" sz="1300">
                  <a:latin typeface="Roboto"/>
                  <a:ea typeface="Roboto"/>
                  <a:cs typeface="Roboto"/>
                  <a:sym typeface="Roboto"/>
                </a:rPr>
                <a:t>The constraints: </a:t>
              </a:r>
              <a:r>
                <a:rPr b="1" lang="en-GB" sz="1300">
                  <a:latin typeface="Roboto"/>
                  <a:ea typeface="Roboto"/>
                  <a:cs typeface="Roboto"/>
                  <a:sym typeface="Roboto"/>
                </a:rPr>
                <a:t>preferences </a:t>
              </a:r>
              <a:r>
                <a:rPr lang="en-GB" sz="1300">
                  <a:latin typeface="Roboto"/>
                  <a:ea typeface="Roboto"/>
                  <a:cs typeface="Roboto"/>
                  <a:sym typeface="Roboto"/>
                </a:rPr>
                <a:t>and </a:t>
              </a:r>
              <a:r>
                <a:rPr b="1" lang="en-GB" sz="1300">
                  <a:latin typeface="Roboto"/>
                  <a:ea typeface="Roboto"/>
                  <a:cs typeface="Roboto"/>
                  <a:sym typeface="Roboto"/>
                </a:rPr>
                <a:t>exclusions </a:t>
              </a:r>
              <a:r>
                <a:rPr lang="en-GB" sz="1300">
                  <a:latin typeface="Roboto"/>
                  <a:ea typeface="Roboto"/>
                  <a:cs typeface="Roboto"/>
                  <a:sym typeface="Roboto"/>
                </a:rPr>
                <a:t>that the user enters in the GUI or in the CL</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GB" sz="1300">
                  <a:latin typeface="Roboto"/>
                  <a:ea typeface="Roboto"/>
                  <a:cs typeface="Roboto"/>
                  <a:sym typeface="Roboto"/>
                </a:rPr>
                <a:t>We will have </a:t>
              </a:r>
              <a:r>
                <a:rPr b="1" lang="en-GB" sz="1300">
                  <a:latin typeface="Roboto"/>
                  <a:ea typeface="Roboto"/>
                  <a:cs typeface="Roboto"/>
                  <a:sym typeface="Roboto"/>
                </a:rPr>
                <a:t>at least 5 cases retrieved </a:t>
              </a:r>
              <a:r>
                <a:rPr lang="en-GB" sz="1300">
                  <a:latin typeface="Roboto"/>
                  <a:ea typeface="Roboto"/>
                  <a:cs typeface="Roboto"/>
                  <a:sym typeface="Roboto"/>
                </a:rPr>
                <a:t>from the case library</a:t>
              </a:r>
              <a:endParaRPr sz="1300">
                <a:latin typeface="Roboto"/>
                <a:ea typeface="Roboto"/>
                <a:cs typeface="Roboto"/>
                <a:sym typeface="Roboto"/>
              </a:endParaRPr>
            </a:p>
          </p:txBody>
        </p:sp>
        <p:sp>
          <p:nvSpPr>
            <p:cNvPr id="476" name="Google Shape;476;p28"/>
            <p:cNvSpPr txBox="1"/>
            <p:nvPr/>
          </p:nvSpPr>
          <p:spPr>
            <a:xfrm>
              <a:off x="354736" y="1164412"/>
              <a:ext cx="2240400" cy="20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solidFill>
                    <a:schemeClr val="lt2"/>
                  </a:solidFill>
                  <a:latin typeface="Fira Sans Extra Condensed SemiBold"/>
                  <a:ea typeface="Fira Sans Extra Condensed SemiBold"/>
                  <a:cs typeface="Fira Sans Extra Condensed SemiBold"/>
                  <a:sym typeface="Fira Sans Extra Condensed SemiBold"/>
                </a:rPr>
                <a:t>Searching</a:t>
              </a: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grpSp>
      <p:grpSp>
        <p:nvGrpSpPr>
          <p:cNvPr id="477" name="Google Shape;477;p28"/>
          <p:cNvGrpSpPr/>
          <p:nvPr/>
        </p:nvGrpSpPr>
        <p:grpSpPr>
          <a:xfrm>
            <a:off x="6351356" y="1202400"/>
            <a:ext cx="2240519" cy="3331550"/>
            <a:chOff x="6548646" y="1164424"/>
            <a:chExt cx="1872404" cy="3331550"/>
          </a:xfrm>
        </p:grpSpPr>
        <p:sp>
          <p:nvSpPr>
            <p:cNvPr id="478" name="Google Shape;478;p28"/>
            <p:cNvSpPr txBox="1"/>
            <p:nvPr/>
          </p:nvSpPr>
          <p:spPr>
            <a:xfrm flipH="1">
              <a:off x="6548646" y="1780074"/>
              <a:ext cx="1872300" cy="2715900"/>
            </a:xfrm>
            <a:prstGeom prst="rect">
              <a:avLst/>
            </a:prstGeom>
            <a:noFill/>
            <a:ln>
              <a:noFill/>
            </a:ln>
          </p:spPr>
          <p:txBody>
            <a:bodyPr anchorCtr="0" anchor="ctr" bIns="91425" lIns="91425" spcFirstLastPara="1" rIns="91425" wrap="square" tIns="91425">
              <a:noAutofit/>
            </a:bodyPr>
            <a:lstStyle/>
            <a:p>
              <a:pPr indent="-311150" lvl="0" marL="457200" rtl="0" algn="l">
                <a:spcBef>
                  <a:spcPts val="0"/>
                </a:spcBef>
                <a:spcAft>
                  <a:spcPts val="0"/>
                </a:spcAft>
                <a:buSzPts val="1300"/>
                <a:buFont typeface="Roboto"/>
                <a:buChar char="●"/>
              </a:pPr>
              <a:r>
                <a:rPr lang="en-GB" sz="1300">
                  <a:latin typeface="Roboto"/>
                  <a:ea typeface="Roboto"/>
                  <a:cs typeface="Roboto"/>
                  <a:sym typeface="Roboto"/>
                </a:rPr>
                <a:t>Select the </a:t>
              </a:r>
              <a:r>
                <a:rPr b="1" lang="en-GB" sz="1300">
                  <a:latin typeface="Roboto"/>
                  <a:ea typeface="Roboto"/>
                  <a:cs typeface="Roboto"/>
                  <a:sym typeface="Roboto"/>
                </a:rPr>
                <a:t>most relevant case among the subset retrieved</a:t>
              </a:r>
              <a:r>
                <a:rPr lang="en-GB" sz="1300">
                  <a:latin typeface="Roboto"/>
                  <a:ea typeface="Roboto"/>
                  <a:cs typeface="Roboto"/>
                  <a:sym typeface="Roboto"/>
                </a:rPr>
                <a:t> in the previous step.</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GB" sz="1300">
                  <a:latin typeface="Roboto"/>
                  <a:ea typeface="Roboto"/>
                  <a:cs typeface="Roboto"/>
                  <a:sym typeface="Roboto"/>
                </a:rPr>
                <a:t>To calculate the similarity we will </a:t>
              </a:r>
              <a:r>
                <a:rPr b="1" lang="en-GB" sz="1300">
                  <a:latin typeface="Roboto"/>
                  <a:ea typeface="Roboto"/>
                  <a:cs typeface="Roboto"/>
                  <a:sym typeface="Roboto"/>
                </a:rPr>
                <a:t>define weights w</a:t>
              </a:r>
              <a:r>
                <a:rPr b="1" baseline="-25000" lang="en-GB" sz="1300">
                  <a:latin typeface="Roboto"/>
                  <a:ea typeface="Roboto"/>
                  <a:cs typeface="Roboto"/>
                  <a:sym typeface="Roboto"/>
                </a:rPr>
                <a:t>k</a:t>
              </a:r>
              <a:r>
                <a:rPr b="1" lang="en-GB" sz="1300">
                  <a:latin typeface="Roboto"/>
                  <a:ea typeface="Roboto"/>
                  <a:cs typeface="Roboto"/>
                  <a:sym typeface="Roboto"/>
                </a:rPr>
                <a:t> </a:t>
              </a:r>
              <a:r>
                <a:rPr lang="en-GB" sz="1300">
                  <a:latin typeface="Roboto"/>
                  <a:ea typeface="Roboto"/>
                  <a:cs typeface="Roboto"/>
                  <a:sym typeface="Roboto"/>
                </a:rPr>
                <a:t>∈ [0, 1].</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0" lvl="0" marL="457200" rtl="0" algn="l">
                <a:spcBef>
                  <a:spcPts val="0"/>
                </a:spcBef>
                <a:spcAft>
                  <a:spcPts val="0"/>
                </a:spcAft>
                <a:buNone/>
              </a:pPr>
              <a:r>
                <a:rPr lang="en-GB" sz="1300">
                  <a:latin typeface="Roboto"/>
                  <a:ea typeface="Roboto"/>
                  <a:cs typeface="Roboto"/>
                  <a:sym typeface="Roboto"/>
                </a:rPr>
                <a:t>(+) Constraints included: 1, 0.85 y 0.5</a:t>
              </a:r>
              <a:endParaRPr sz="1300">
                <a:latin typeface="Roboto"/>
                <a:ea typeface="Roboto"/>
                <a:cs typeface="Roboto"/>
                <a:sym typeface="Roboto"/>
              </a:endParaRPr>
            </a:p>
            <a:p>
              <a:pPr indent="0" lvl="0" marL="457200" rtl="0" algn="l">
                <a:spcBef>
                  <a:spcPts val="0"/>
                </a:spcBef>
                <a:spcAft>
                  <a:spcPts val="0"/>
                </a:spcAft>
                <a:buNone/>
              </a:pPr>
              <a:r>
                <a:rPr lang="en-GB" sz="1300">
                  <a:latin typeface="Roboto"/>
                  <a:ea typeface="Roboto"/>
                  <a:cs typeface="Roboto"/>
                  <a:sym typeface="Roboto"/>
                </a:rPr>
                <a:t>(-) </a:t>
              </a:r>
              <a:r>
                <a:rPr lang="en-GB" sz="1300">
                  <a:solidFill>
                    <a:schemeClr val="dk1"/>
                  </a:solidFill>
                  <a:latin typeface="Roboto"/>
                  <a:ea typeface="Roboto"/>
                  <a:cs typeface="Roboto"/>
                  <a:sym typeface="Roboto"/>
                </a:rPr>
                <a:t>Constraints excluded: -1 y -0.5</a:t>
              </a:r>
              <a:endParaRPr sz="1300">
                <a:latin typeface="Roboto"/>
                <a:ea typeface="Roboto"/>
                <a:cs typeface="Roboto"/>
                <a:sym typeface="Roboto"/>
              </a:endParaRPr>
            </a:p>
            <a:p>
              <a:pPr indent="457200" lvl="0" marL="0" rtl="0" algn="l">
                <a:spcBef>
                  <a:spcPts val="0"/>
                </a:spcBef>
                <a:spcAft>
                  <a:spcPts val="0"/>
                </a:spcAft>
                <a:buNone/>
              </a:pPr>
              <a:r>
                <a:t/>
              </a:r>
              <a:endParaRPr sz="1200">
                <a:latin typeface="Roboto"/>
                <a:ea typeface="Roboto"/>
                <a:cs typeface="Roboto"/>
                <a:sym typeface="Roboto"/>
              </a:endParaRPr>
            </a:p>
          </p:txBody>
        </p:sp>
        <p:sp>
          <p:nvSpPr>
            <p:cNvPr id="479" name="Google Shape;479;p28"/>
            <p:cNvSpPr txBox="1"/>
            <p:nvPr/>
          </p:nvSpPr>
          <p:spPr>
            <a:xfrm flipH="1">
              <a:off x="6548750" y="1164424"/>
              <a:ext cx="1872300" cy="51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solidFill>
                    <a:schemeClr val="lt2"/>
                  </a:solidFill>
                  <a:latin typeface="Fira Sans Extra Condensed SemiBold"/>
                  <a:ea typeface="Fira Sans Extra Condensed SemiBold"/>
                  <a:cs typeface="Fira Sans Extra Condensed SemiBold"/>
                  <a:sym typeface="Fira Sans Extra Condensed SemiBold"/>
                </a:rPr>
                <a:t>Selecting</a:t>
              </a: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grpSp>
      <p:cxnSp>
        <p:nvCxnSpPr>
          <p:cNvPr id="480" name="Google Shape;480;p28"/>
          <p:cNvCxnSpPr/>
          <p:nvPr/>
        </p:nvCxnSpPr>
        <p:spPr>
          <a:xfrm>
            <a:off x="2720703" y="3273195"/>
            <a:ext cx="960600" cy="554700"/>
          </a:xfrm>
          <a:prstGeom prst="straightConnector1">
            <a:avLst/>
          </a:prstGeom>
          <a:noFill/>
          <a:ln cap="flat" cmpd="sng" w="28575">
            <a:solidFill>
              <a:schemeClr val="accent4"/>
            </a:solidFill>
            <a:prstDash val="solid"/>
            <a:round/>
            <a:headEnd len="med" w="med" type="none"/>
            <a:tailEnd len="med" w="med" type="none"/>
          </a:ln>
        </p:spPr>
      </p:cxnSp>
      <p:cxnSp>
        <p:nvCxnSpPr>
          <p:cNvPr id="481" name="Google Shape;481;p28"/>
          <p:cNvCxnSpPr/>
          <p:nvPr/>
        </p:nvCxnSpPr>
        <p:spPr>
          <a:xfrm>
            <a:off x="5457813" y="2463969"/>
            <a:ext cx="960600" cy="554700"/>
          </a:xfrm>
          <a:prstGeom prst="straightConnector1">
            <a:avLst/>
          </a:prstGeom>
          <a:noFill/>
          <a:ln cap="flat" cmpd="sng" w="28575">
            <a:solidFill>
              <a:schemeClr val="accent4"/>
            </a:solidFill>
            <a:prstDash val="solid"/>
            <a:round/>
            <a:headEnd len="med" w="med" type="none"/>
            <a:tailEnd len="med" w="med" type="none"/>
          </a:ln>
        </p:spPr>
      </p:cxnSp>
      <p:grpSp>
        <p:nvGrpSpPr>
          <p:cNvPr id="482" name="Google Shape;482;p28"/>
          <p:cNvGrpSpPr/>
          <p:nvPr/>
        </p:nvGrpSpPr>
        <p:grpSpPr>
          <a:xfrm>
            <a:off x="3509283" y="1713081"/>
            <a:ext cx="1872343" cy="2440803"/>
            <a:chOff x="3669150" y="1828675"/>
            <a:chExt cx="1805712" cy="2084909"/>
          </a:xfrm>
        </p:grpSpPr>
        <p:sp>
          <p:nvSpPr>
            <p:cNvPr id="483" name="Google Shape;483;p28"/>
            <p:cNvSpPr/>
            <p:nvPr/>
          </p:nvSpPr>
          <p:spPr>
            <a:xfrm>
              <a:off x="5038625" y="3014705"/>
              <a:ext cx="436237" cy="251920"/>
            </a:xfrm>
            <a:custGeom>
              <a:rect b="b" l="l" r="r" t="t"/>
              <a:pathLst>
                <a:path extrusionOk="0" h="6704" w="11609">
                  <a:moveTo>
                    <a:pt x="5811" y="6704"/>
                  </a:moveTo>
                  <a:lnTo>
                    <a:pt x="0" y="3346"/>
                  </a:lnTo>
                  <a:lnTo>
                    <a:pt x="5811" y="1"/>
                  </a:lnTo>
                  <a:lnTo>
                    <a:pt x="11609" y="3346"/>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8"/>
            <p:cNvSpPr/>
            <p:nvPr/>
          </p:nvSpPr>
          <p:spPr>
            <a:xfrm>
              <a:off x="5038625" y="3140436"/>
              <a:ext cx="218363" cy="378105"/>
            </a:xfrm>
            <a:custGeom>
              <a:rect b="b" l="l" r="r" t="t"/>
              <a:pathLst>
                <a:path extrusionOk="0" h="10062" w="5811">
                  <a:moveTo>
                    <a:pt x="0" y="0"/>
                  </a:moveTo>
                  <a:lnTo>
                    <a:pt x="0" y="6704"/>
                  </a:lnTo>
                  <a:lnTo>
                    <a:pt x="5811" y="10061"/>
                  </a:lnTo>
                  <a:lnTo>
                    <a:pt x="5811" y="3358"/>
                  </a:lnTo>
                  <a:lnTo>
                    <a:pt x="0" y="0"/>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8"/>
            <p:cNvSpPr/>
            <p:nvPr/>
          </p:nvSpPr>
          <p:spPr>
            <a:xfrm>
              <a:off x="5256944" y="3140436"/>
              <a:ext cx="217912" cy="378105"/>
            </a:xfrm>
            <a:custGeom>
              <a:rect b="b" l="l" r="r" t="t"/>
              <a:pathLst>
                <a:path extrusionOk="0" h="10062" w="5799">
                  <a:moveTo>
                    <a:pt x="5799" y="0"/>
                  </a:moveTo>
                  <a:lnTo>
                    <a:pt x="1" y="3358"/>
                  </a:lnTo>
                  <a:lnTo>
                    <a:pt x="1" y="10061"/>
                  </a:lnTo>
                  <a:lnTo>
                    <a:pt x="5799" y="6704"/>
                  </a:lnTo>
                  <a:lnTo>
                    <a:pt x="5799" y="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8"/>
            <p:cNvSpPr/>
            <p:nvPr/>
          </p:nvSpPr>
          <p:spPr>
            <a:xfrm>
              <a:off x="5038625" y="2619211"/>
              <a:ext cx="436237" cy="251920"/>
            </a:xfrm>
            <a:custGeom>
              <a:rect b="b" l="l" r="r" t="t"/>
              <a:pathLst>
                <a:path extrusionOk="0" h="6704" w="11609">
                  <a:moveTo>
                    <a:pt x="5811" y="6704"/>
                  </a:moveTo>
                  <a:lnTo>
                    <a:pt x="0" y="3346"/>
                  </a:lnTo>
                  <a:lnTo>
                    <a:pt x="5811" y="1"/>
                  </a:lnTo>
                  <a:lnTo>
                    <a:pt x="11609" y="3346"/>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8"/>
            <p:cNvSpPr/>
            <p:nvPr/>
          </p:nvSpPr>
          <p:spPr>
            <a:xfrm>
              <a:off x="5038625" y="2744943"/>
              <a:ext cx="218363" cy="378105"/>
            </a:xfrm>
            <a:custGeom>
              <a:rect b="b" l="l" r="r" t="t"/>
              <a:pathLst>
                <a:path extrusionOk="0" h="10062" w="5811">
                  <a:moveTo>
                    <a:pt x="0" y="0"/>
                  </a:moveTo>
                  <a:lnTo>
                    <a:pt x="0" y="6704"/>
                  </a:lnTo>
                  <a:lnTo>
                    <a:pt x="5811" y="10061"/>
                  </a:lnTo>
                  <a:lnTo>
                    <a:pt x="5811" y="3358"/>
                  </a:lnTo>
                  <a:lnTo>
                    <a:pt x="0" y="0"/>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8"/>
            <p:cNvSpPr/>
            <p:nvPr/>
          </p:nvSpPr>
          <p:spPr>
            <a:xfrm>
              <a:off x="5256944" y="2744943"/>
              <a:ext cx="217912" cy="378105"/>
            </a:xfrm>
            <a:custGeom>
              <a:rect b="b" l="l" r="r" t="t"/>
              <a:pathLst>
                <a:path extrusionOk="0" h="10062" w="5799">
                  <a:moveTo>
                    <a:pt x="5799" y="0"/>
                  </a:moveTo>
                  <a:lnTo>
                    <a:pt x="1" y="3358"/>
                  </a:lnTo>
                  <a:lnTo>
                    <a:pt x="1" y="10061"/>
                  </a:lnTo>
                  <a:lnTo>
                    <a:pt x="5799" y="6704"/>
                  </a:lnTo>
                  <a:lnTo>
                    <a:pt x="5799" y="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8"/>
            <p:cNvSpPr/>
            <p:nvPr/>
          </p:nvSpPr>
          <p:spPr>
            <a:xfrm>
              <a:off x="4696378" y="3212020"/>
              <a:ext cx="436237" cy="251920"/>
            </a:xfrm>
            <a:custGeom>
              <a:rect b="b" l="l" r="r" t="t"/>
              <a:pathLst>
                <a:path extrusionOk="0" h="6704" w="11609">
                  <a:moveTo>
                    <a:pt x="5810" y="6704"/>
                  </a:moveTo>
                  <a:lnTo>
                    <a:pt x="0" y="3358"/>
                  </a:lnTo>
                  <a:lnTo>
                    <a:pt x="5798" y="0"/>
                  </a:lnTo>
                  <a:lnTo>
                    <a:pt x="11609" y="3358"/>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8"/>
            <p:cNvSpPr/>
            <p:nvPr/>
          </p:nvSpPr>
          <p:spPr>
            <a:xfrm>
              <a:off x="4696378" y="3338165"/>
              <a:ext cx="218363" cy="377654"/>
            </a:xfrm>
            <a:custGeom>
              <a:rect b="b" l="l" r="r" t="t"/>
              <a:pathLst>
                <a:path extrusionOk="0" h="10050" w="5811">
                  <a:moveTo>
                    <a:pt x="0" y="1"/>
                  </a:moveTo>
                  <a:lnTo>
                    <a:pt x="0" y="6704"/>
                  </a:lnTo>
                  <a:lnTo>
                    <a:pt x="5810" y="10050"/>
                  </a:lnTo>
                  <a:lnTo>
                    <a:pt x="5810" y="3347"/>
                  </a:lnTo>
                  <a:lnTo>
                    <a:pt x="0" y="1"/>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8"/>
            <p:cNvSpPr/>
            <p:nvPr/>
          </p:nvSpPr>
          <p:spPr>
            <a:xfrm>
              <a:off x="4914697" y="3338165"/>
              <a:ext cx="217912" cy="377654"/>
            </a:xfrm>
            <a:custGeom>
              <a:rect b="b" l="l" r="r" t="t"/>
              <a:pathLst>
                <a:path extrusionOk="0" h="10050" w="5799">
                  <a:moveTo>
                    <a:pt x="5799" y="1"/>
                  </a:moveTo>
                  <a:lnTo>
                    <a:pt x="0" y="3347"/>
                  </a:lnTo>
                  <a:lnTo>
                    <a:pt x="0" y="10050"/>
                  </a:lnTo>
                  <a:lnTo>
                    <a:pt x="5799" y="6704"/>
                  </a:lnTo>
                  <a:lnTo>
                    <a:pt x="5799" y="1"/>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8"/>
            <p:cNvSpPr/>
            <p:nvPr/>
          </p:nvSpPr>
          <p:spPr>
            <a:xfrm>
              <a:off x="4696378" y="2816977"/>
              <a:ext cx="436237" cy="251920"/>
            </a:xfrm>
            <a:custGeom>
              <a:rect b="b" l="l" r="r" t="t"/>
              <a:pathLst>
                <a:path extrusionOk="0" h="6704" w="11609">
                  <a:moveTo>
                    <a:pt x="5810" y="6703"/>
                  </a:moveTo>
                  <a:lnTo>
                    <a:pt x="0" y="3346"/>
                  </a:lnTo>
                  <a:lnTo>
                    <a:pt x="5798" y="0"/>
                  </a:lnTo>
                  <a:lnTo>
                    <a:pt x="11609" y="3346"/>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8"/>
            <p:cNvSpPr/>
            <p:nvPr/>
          </p:nvSpPr>
          <p:spPr>
            <a:xfrm>
              <a:off x="4696378" y="2942671"/>
              <a:ext cx="218363" cy="378105"/>
            </a:xfrm>
            <a:custGeom>
              <a:rect b="b" l="l" r="r" t="t"/>
              <a:pathLst>
                <a:path extrusionOk="0" h="10062" w="5811">
                  <a:moveTo>
                    <a:pt x="0" y="1"/>
                  </a:moveTo>
                  <a:lnTo>
                    <a:pt x="0" y="6704"/>
                  </a:lnTo>
                  <a:lnTo>
                    <a:pt x="5810" y="10062"/>
                  </a:lnTo>
                  <a:lnTo>
                    <a:pt x="5810" y="3358"/>
                  </a:lnTo>
                  <a:lnTo>
                    <a:pt x="0" y="1"/>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8"/>
            <p:cNvSpPr/>
            <p:nvPr/>
          </p:nvSpPr>
          <p:spPr>
            <a:xfrm>
              <a:off x="4914697" y="2942671"/>
              <a:ext cx="217912" cy="378105"/>
            </a:xfrm>
            <a:custGeom>
              <a:rect b="b" l="l" r="r" t="t"/>
              <a:pathLst>
                <a:path extrusionOk="0" h="10062" w="5799">
                  <a:moveTo>
                    <a:pt x="5799" y="1"/>
                  </a:moveTo>
                  <a:lnTo>
                    <a:pt x="0" y="3358"/>
                  </a:lnTo>
                  <a:lnTo>
                    <a:pt x="0" y="10062"/>
                  </a:lnTo>
                  <a:lnTo>
                    <a:pt x="5799" y="6704"/>
                  </a:lnTo>
                  <a:lnTo>
                    <a:pt x="5799" y="1"/>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8"/>
            <p:cNvSpPr/>
            <p:nvPr/>
          </p:nvSpPr>
          <p:spPr>
            <a:xfrm>
              <a:off x="4354094" y="1828675"/>
              <a:ext cx="436275" cy="251920"/>
            </a:xfrm>
            <a:custGeom>
              <a:rect b="b" l="l" r="r" t="t"/>
              <a:pathLst>
                <a:path extrusionOk="0" h="6704" w="11610">
                  <a:moveTo>
                    <a:pt x="5799" y="6704"/>
                  </a:moveTo>
                  <a:lnTo>
                    <a:pt x="1" y="3346"/>
                  </a:lnTo>
                  <a:lnTo>
                    <a:pt x="5799" y="0"/>
                  </a:lnTo>
                  <a:lnTo>
                    <a:pt x="11609" y="3346"/>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8"/>
            <p:cNvSpPr/>
            <p:nvPr/>
          </p:nvSpPr>
          <p:spPr>
            <a:xfrm>
              <a:off x="4354094" y="1954406"/>
              <a:ext cx="217950" cy="378067"/>
            </a:xfrm>
            <a:custGeom>
              <a:rect b="b" l="l" r="r" t="t"/>
              <a:pathLst>
                <a:path extrusionOk="0" h="10061" w="5800">
                  <a:moveTo>
                    <a:pt x="1" y="0"/>
                  </a:moveTo>
                  <a:lnTo>
                    <a:pt x="1" y="6703"/>
                  </a:lnTo>
                  <a:lnTo>
                    <a:pt x="5799" y="10061"/>
                  </a:lnTo>
                  <a:lnTo>
                    <a:pt x="5799" y="3358"/>
                  </a:lnTo>
                  <a:lnTo>
                    <a:pt x="1" y="0"/>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8"/>
            <p:cNvSpPr/>
            <p:nvPr/>
          </p:nvSpPr>
          <p:spPr>
            <a:xfrm>
              <a:off x="4572000" y="1954406"/>
              <a:ext cx="218363" cy="378067"/>
            </a:xfrm>
            <a:custGeom>
              <a:rect b="b" l="l" r="r" t="t"/>
              <a:pathLst>
                <a:path extrusionOk="0" h="10061" w="5811">
                  <a:moveTo>
                    <a:pt x="5810" y="0"/>
                  </a:moveTo>
                  <a:lnTo>
                    <a:pt x="0" y="3358"/>
                  </a:lnTo>
                  <a:lnTo>
                    <a:pt x="0" y="10061"/>
                  </a:lnTo>
                  <a:lnTo>
                    <a:pt x="5810" y="6703"/>
                  </a:lnTo>
                  <a:lnTo>
                    <a:pt x="5810" y="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8"/>
            <p:cNvSpPr/>
            <p:nvPr/>
          </p:nvSpPr>
          <p:spPr>
            <a:xfrm>
              <a:off x="4696378" y="2026403"/>
              <a:ext cx="436237" cy="251957"/>
            </a:xfrm>
            <a:custGeom>
              <a:rect b="b" l="l" r="r" t="t"/>
              <a:pathLst>
                <a:path extrusionOk="0" h="6705" w="11609">
                  <a:moveTo>
                    <a:pt x="5798" y="6704"/>
                  </a:moveTo>
                  <a:lnTo>
                    <a:pt x="0" y="3347"/>
                  </a:lnTo>
                  <a:lnTo>
                    <a:pt x="5798" y="1"/>
                  </a:lnTo>
                  <a:lnTo>
                    <a:pt x="11609" y="3347"/>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8"/>
            <p:cNvSpPr/>
            <p:nvPr/>
          </p:nvSpPr>
          <p:spPr>
            <a:xfrm>
              <a:off x="4696378" y="2152134"/>
              <a:ext cx="217912" cy="378105"/>
            </a:xfrm>
            <a:custGeom>
              <a:rect b="b" l="l" r="r" t="t"/>
              <a:pathLst>
                <a:path extrusionOk="0" h="10062" w="5799">
                  <a:moveTo>
                    <a:pt x="0" y="1"/>
                  </a:moveTo>
                  <a:lnTo>
                    <a:pt x="0" y="6704"/>
                  </a:lnTo>
                  <a:lnTo>
                    <a:pt x="5798" y="10061"/>
                  </a:lnTo>
                  <a:lnTo>
                    <a:pt x="5798" y="3358"/>
                  </a:lnTo>
                  <a:lnTo>
                    <a:pt x="0" y="1"/>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8"/>
            <p:cNvSpPr/>
            <p:nvPr/>
          </p:nvSpPr>
          <p:spPr>
            <a:xfrm>
              <a:off x="4914247" y="2152134"/>
              <a:ext cx="218363" cy="378105"/>
            </a:xfrm>
            <a:custGeom>
              <a:rect b="b" l="l" r="r" t="t"/>
              <a:pathLst>
                <a:path extrusionOk="0" h="10062" w="5811">
                  <a:moveTo>
                    <a:pt x="5811" y="1"/>
                  </a:moveTo>
                  <a:lnTo>
                    <a:pt x="0" y="3358"/>
                  </a:lnTo>
                  <a:lnTo>
                    <a:pt x="0" y="10061"/>
                  </a:lnTo>
                  <a:lnTo>
                    <a:pt x="5811" y="6704"/>
                  </a:lnTo>
                  <a:lnTo>
                    <a:pt x="5811" y="1"/>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8"/>
            <p:cNvSpPr/>
            <p:nvPr/>
          </p:nvSpPr>
          <p:spPr>
            <a:xfrm>
              <a:off x="5038625" y="2223718"/>
              <a:ext cx="436237" cy="251920"/>
            </a:xfrm>
            <a:custGeom>
              <a:rect b="b" l="l" r="r" t="t"/>
              <a:pathLst>
                <a:path extrusionOk="0" h="6704" w="11609">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8"/>
            <p:cNvSpPr/>
            <p:nvPr/>
          </p:nvSpPr>
          <p:spPr>
            <a:xfrm>
              <a:off x="5038625" y="2349900"/>
              <a:ext cx="218363" cy="377616"/>
            </a:xfrm>
            <a:custGeom>
              <a:rect b="b" l="l" r="r" t="t"/>
              <a:pathLst>
                <a:path extrusionOk="0" h="10049" w="5811">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8"/>
            <p:cNvSpPr/>
            <p:nvPr/>
          </p:nvSpPr>
          <p:spPr>
            <a:xfrm>
              <a:off x="5256944" y="2349900"/>
              <a:ext cx="217912" cy="377616"/>
            </a:xfrm>
            <a:custGeom>
              <a:rect b="b" l="l" r="r" t="t"/>
              <a:pathLst>
                <a:path extrusionOk="0" h="10049" w="5799">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8"/>
            <p:cNvSpPr/>
            <p:nvPr/>
          </p:nvSpPr>
          <p:spPr>
            <a:xfrm>
              <a:off x="4011397" y="2026403"/>
              <a:ext cx="436726" cy="251957"/>
            </a:xfrm>
            <a:custGeom>
              <a:rect b="b" l="l" r="r" t="t"/>
              <a:pathLst>
                <a:path extrusionOk="0" h="6705" w="11622">
                  <a:moveTo>
                    <a:pt x="5811" y="6704"/>
                  </a:moveTo>
                  <a:lnTo>
                    <a:pt x="1" y="3347"/>
                  </a:lnTo>
                  <a:lnTo>
                    <a:pt x="5811" y="1"/>
                  </a:lnTo>
                  <a:lnTo>
                    <a:pt x="11621" y="3347"/>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8"/>
            <p:cNvSpPr/>
            <p:nvPr/>
          </p:nvSpPr>
          <p:spPr>
            <a:xfrm>
              <a:off x="4011397" y="2152134"/>
              <a:ext cx="218363" cy="378105"/>
            </a:xfrm>
            <a:custGeom>
              <a:rect b="b" l="l" r="r" t="t"/>
              <a:pathLst>
                <a:path extrusionOk="0" h="10062" w="5811">
                  <a:moveTo>
                    <a:pt x="1" y="1"/>
                  </a:moveTo>
                  <a:lnTo>
                    <a:pt x="1" y="6704"/>
                  </a:lnTo>
                  <a:lnTo>
                    <a:pt x="5811" y="10061"/>
                  </a:lnTo>
                  <a:lnTo>
                    <a:pt x="5811" y="3358"/>
                  </a:lnTo>
                  <a:lnTo>
                    <a:pt x="1" y="1"/>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8"/>
            <p:cNvSpPr/>
            <p:nvPr/>
          </p:nvSpPr>
          <p:spPr>
            <a:xfrm>
              <a:off x="4229716" y="2152134"/>
              <a:ext cx="218400" cy="378105"/>
            </a:xfrm>
            <a:custGeom>
              <a:rect b="b" l="l" r="r" t="t"/>
              <a:pathLst>
                <a:path extrusionOk="0" h="10062" w="5812">
                  <a:moveTo>
                    <a:pt x="5811" y="1"/>
                  </a:moveTo>
                  <a:lnTo>
                    <a:pt x="1" y="3358"/>
                  </a:lnTo>
                  <a:lnTo>
                    <a:pt x="1" y="10061"/>
                  </a:lnTo>
                  <a:lnTo>
                    <a:pt x="5811" y="6704"/>
                  </a:lnTo>
                  <a:lnTo>
                    <a:pt x="5811" y="1"/>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8"/>
            <p:cNvSpPr/>
            <p:nvPr/>
          </p:nvSpPr>
          <p:spPr>
            <a:xfrm>
              <a:off x="4354094" y="2223718"/>
              <a:ext cx="436275" cy="251920"/>
            </a:xfrm>
            <a:custGeom>
              <a:rect b="b" l="l" r="r" t="t"/>
              <a:pathLst>
                <a:path extrusionOk="0" h="6704" w="11610">
                  <a:moveTo>
                    <a:pt x="5799" y="6704"/>
                  </a:moveTo>
                  <a:lnTo>
                    <a:pt x="1" y="3358"/>
                  </a:lnTo>
                  <a:lnTo>
                    <a:pt x="5799" y="1"/>
                  </a:lnTo>
                  <a:lnTo>
                    <a:pt x="11609" y="3358"/>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8"/>
            <p:cNvSpPr/>
            <p:nvPr/>
          </p:nvSpPr>
          <p:spPr>
            <a:xfrm>
              <a:off x="4354094" y="2349900"/>
              <a:ext cx="217950" cy="377616"/>
            </a:xfrm>
            <a:custGeom>
              <a:rect b="b" l="l" r="r" t="t"/>
              <a:pathLst>
                <a:path extrusionOk="0" h="10049" w="5800">
                  <a:moveTo>
                    <a:pt x="1" y="0"/>
                  </a:moveTo>
                  <a:lnTo>
                    <a:pt x="1" y="6703"/>
                  </a:lnTo>
                  <a:lnTo>
                    <a:pt x="5799" y="10049"/>
                  </a:lnTo>
                  <a:lnTo>
                    <a:pt x="5799" y="3346"/>
                  </a:lnTo>
                  <a:lnTo>
                    <a:pt x="1" y="0"/>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8"/>
            <p:cNvSpPr/>
            <p:nvPr/>
          </p:nvSpPr>
          <p:spPr>
            <a:xfrm>
              <a:off x="4572000" y="2349900"/>
              <a:ext cx="218363" cy="377616"/>
            </a:xfrm>
            <a:custGeom>
              <a:rect b="b" l="l" r="r" t="t"/>
              <a:pathLst>
                <a:path extrusionOk="0" h="10049" w="5811">
                  <a:moveTo>
                    <a:pt x="5810" y="0"/>
                  </a:moveTo>
                  <a:lnTo>
                    <a:pt x="0" y="3346"/>
                  </a:lnTo>
                  <a:lnTo>
                    <a:pt x="0" y="10049"/>
                  </a:lnTo>
                  <a:lnTo>
                    <a:pt x="5810" y="6703"/>
                  </a:lnTo>
                  <a:lnTo>
                    <a:pt x="5810" y="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8"/>
            <p:cNvSpPr/>
            <p:nvPr/>
          </p:nvSpPr>
          <p:spPr>
            <a:xfrm>
              <a:off x="4696378" y="2421483"/>
              <a:ext cx="436237" cy="251920"/>
            </a:xfrm>
            <a:custGeom>
              <a:rect b="b" l="l" r="r" t="t"/>
              <a:pathLst>
                <a:path extrusionOk="0" h="6704" w="11609">
                  <a:moveTo>
                    <a:pt x="5810" y="6703"/>
                  </a:moveTo>
                  <a:lnTo>
                    <a:pt x="0" y="3358"/>
                  </a:lnTo>
                  <a:lnTo>
                    <a:pt x="5798" y="0"/>
                  </a:lnTo>
                  <a:lnTo>
                    <a:pt x="11609" y="3358"/>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8"/>
            <p:cNvSpPr/>
            <p:nvPr/>
          </p:nvSpPr>
          <p:spPr>
            <a:xfrm>
              <a:off x="4696378" y="2547628"/>
              <a:ext cx="218363" cy="377654"/>
            </a:xfrm>
            <a:custGeom>
              <a:rect b="b" l="l" r="r" t="t"/>
              <a:pathLst>
                <a:path extrusionOk="0" h="10050" w="5811">
                  <a:moveTo>
                    <a:pt x="0" y="1"/>
                  </a:moveTo>
                  <a:lnTo>
                    <a:pt x="0" y="6704"/>
                  </a:lnTo>
                  <a:lnTo>
                    <a:pt x="5810" y="10050"/>
                  </a:lnTo>
                  <a:lnTo>
                    <a:pt x="5810" y="3346"/>
                  </a:lnTo>
                  <a:lnTo>
                    <a:pt x="0" y="1"/>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8"/>
            <p:cNvSpPr/>
            <p:nvPr/>
          </p:nvSpPr>
          <p:spPr>
            <a:xfrm>
              <a:off x="4914697" y="2547628"/>
              <a:ext cx="217912" cy="377654"/>
            </a:xfrm>
            <a:custGeom>
              <a:rect b="b" l="l" r="r" t="t"/>
              <a:pathLst>
                <a:path extrusionOk="0" h="10050" w="5799">
                  <a:moveTo>
                    <a:pt x="5799" y="1"/>
                  </a:moveTo>
                  <a:lnTo>
                    <a:pt x="0" y="3346"/>
                  </a:lnTo>
                  <a:lnTo>
                    <a:pt x="0" y="10050"/>
                  </a:lnTo>
                  <a:lnTo>
                    <a:pt x="5799" y="6704"/>
                  </a:lnTo>
                  <a:lnTo>
                    <a:pt x="5799" y="1"/>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8"/>
            <p:cNvSpPr/>
            <p:nvPr/>
          </p:nvSpPr>
          <p:spPr>
            <a:xfrm>
              <a:off x="3669150" y="3014705"/>
              <a:ext cx="436237" cy="251920"/>
            </a:xfrm>
            <a:custGeom>
              <a:rect b="b" l="l" r="r" t="t"/>
              <a:pathLst>
                <a:path extrusionOk="0" h="6704" w="11609">
                  <a:moveTo>
                    <a:pt x="5811" y="6704"/>
                  </a:moveTo>
                  <a:lnTo>
                    <a:pt x="0" y="3346"/>
                  </a:lnTo>
                  <a:lnTo>
                    <a:pt x="5811" y="1"/>
                  </a:lnTo>
                  <a:lnTo>
                    <a:pt x="11609" y="3346"/>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8"/>
            <p:cNvSpPr/>
            <p:nvPr/>
          </p:nvSpPr>
          <p:spPr>
            <a:xfrm>
              <a:off x="3669150" y="3140436"/>
              <a:ext cx="218363" cy="377654"/>
            </a:xfrm>
            <a:custGeom>
              <a:rect b="b" l="l" r="r" t="t"/>
              <a:pathLst>
                <a:path extrusionOk="0" h="10050" w="5811">
                  <a:moveTo>
                    <a:pt x="0" y="0"/>
                  </a:moveTo>
                  <a:lnTo>
                    <a:pt x="0" y="6704"/>
                  </a:lnTo>
                  <a:lnTo>
                    <a:pt x="5811" y="10049"/>
                  </a:lnTo>
                  <a:lnTo>
                    <a:pt x="5811" y="3358"/>
                  </a:lnTo>
                  <a:lnTo>
                    <a:pt x="0" y="0"/>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8"/>
            <p:cNvSpPr/>
            <p:nvPr/>
          </p:nvSpPr>
          <p:spPr>
            <a:xfrm>
              <a:off x="3887469" y="3140436"/>
              <a:ext cx="217912" cy="377654"/>
            </a:xfrm>
            <a:custGeom>
              <a:rect b="b" l="l" r="r" t="t"/>
              <a:pathLst>
                <a:path extrusionOk="0" h="10050" w="5799">
                  <a:moveTo>
                    <a:pt x="5799" y="0"/>
                  </a:moveTo>
                  <a:lnTo>
                    <a:pt x="1" y="3358"/>
                  </a:lnTo>
                  <a:lnTo>
                    <a:pt x="1" y="10049"/>
                  </a:lnTo>
                  <a:lnTo>
                    <a:pt x="5799" y="6704"/>
                  </a:lnTo>
                  <a:lnTo>
                    <a:pt x="5799" y="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8"/>
            <p:cNvSpPr/>
            <p:nvPr/>
          </p:nvSpPr>
          <p:spPr>
            <a:xfrm>
              <a:off x="4011397" y="3212020"/>
              <a:ext cx="436726" cy="251920"/>
            </a:xfrm>
            <a:custGeom>
              <a:rect b="b" l="l" r="r" t="t"/>
              <a:pathLst>
                <a:path extrusionOk="0" h="6704" w="11622">
                  <a:moveTo>
                    <a:pt x="5811" y="6704"/>
                  </a:moveTo>
                  <a:lnTo>
                    <a:pt x="1" y="3358"/>
                  </a:lnTo>
                  <a:lnTo>
                    <a:pt x="5811" y="0"/>
                  </a:lnTo>
                  <a:lnTo>
                    <a:pt x="11621" y="3358"/>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8"/>
            <p:cNvSpPr/>
            <p:nvPr/>
          </p:nvSpPr>
          <p:spPr>
            <a:xfrm>
              <a:off x="4011397" y="3338165"/>
              <a:ext cx="218363" cy="377654"/>
            </a:xfrm>
            <a:custGeom>
              <a:rect b="b" l="l" r="r" t="t"/>
              <a:pathLst>
                <a:path extrusionOk="0" h="10050" w="5811">
                  <a:moveTo>
                    <a:pt x="1" y="1"/>
                  </a:moveTo>
                  <a:lnTo>
                    <a:pt x="1" y="6704"/>
                  </a:lnTo>
                  <a:lnTo>
                    <a:pt x="5811" y="10050"/>
                  </a:lnTo>
                  <a:lnTo>
                    <a:pt x="5811" y="3347"/>
                  </a:lnTo>
                  <a:lnTo>
                    <a:pt x="1" y="1"/>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8"/>
            <p:cNvSpPr/>
            <p:nvPr/>
          </p:nvSpPr>
          <p:spPr>
            <a:xfrm>
              <a:off x="4229716" y="3338165"/>
              <a:ext cx="218400" cy="377654"/>
            </a:xfrm>
            <a:custGeom>
              <a:rect b="b" l="l" r="r" t="t"/>
              <a:pathLst>
                <a:path extrusionOk="0" h="10050" w="5812">
                  <a:moveTo>
                    <a:pt x="5811" y="1"/>
                  </a:moveTo>
                  <a:lnTo>
                    <a:pt x="1" y="3347"/>
                  </a:lnTo>
                  <a:lnTo>
                    <a:pt x="1" y="10050"/>
                  </a:lnTo>
                  <a:lnTo>
                    <a:pt x="5811" y="6704"/>
                  </a:lnTo>
                  <a:lnTo>
                    <a:pt x="5811" y="1"/>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8"/>
            <p:cNvSpPr/>
            <p:nvPr/>
          </p:nvSpPr>
          <p:spPr>
            <a:xfrm>
              <a:off x="4354094" y="3409748"/>
              <a:ext cx="436275" cy="251957"/>
            </a:xfrm>
            <a:custGeom>
              <a:rect b="b" l="l" r="r" t="t"/>
              <a:pathLst>
                <a:path extrusionOk="0" h="6705" w="11610">
                  <a:moveTo>
                    <a:pt x="5799" y="6704"/>
                  </a:moveTo>
                  <a:lnTo>
                    <a:pt x="1" y="3359"/>
                  </a:lnTo>
                  <a:lnTo>
                    <a:pt x="5799" y="1"/>
                  </a:lnTo>
                  <a:lnTo>
                    <a:pt x="11609" y="3359"/>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8"/>
            <p:cNvSpPr/>
            <p:nvPr/>
          </p:nvSpPr>
          <p:spPr>
            <a:xfrm>
              <a:off x="4354094" y="3535930"/>
              <a:ext cx="217950" cy="377654"/>
            </a:xfrm>
            <a:custGeom>
              <a:rect b="b" l="l" r="r" t="t"/>
              <a:pathLst>
                <a:path extrusionOk="0" h="10050" w="5800">
                  <a:moveTo>
                    <a:pt x="1" y="1"/>
                  </a:moveTo>
                  <a:lnTo>
                    <a:pt x="1" y="6704"/>
                  </a:lnTo>
                  <a:lnTo>
                    <a:pt x="5799" y="10049"/>
                  </a:lnTo>
                  <a:lnTo>
                    <a:pt x="5799" y="3346"/>
                  </a:lnTo>
                  <a:lnTo>
                    <a:pt x="1" y="1"/>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8"/>
            <p:cNvSpPr/>
            <p:nvPr/>
          </p:nvSpPr>
          <p:spPr>
            <a:xfrm>
              <a:off x="4572000" y="3535930"/>
              <a:ext cx="218363" cy="377654"/>
            </a:xfrm>
            <a:custGeom>
              <a:rect b="b" l="l" r="r" t="t"/>
              <a:pathLst>
                <a:path extrusionOk="0" h="10050" w="5811">
                  <a:moveTo>
                    <a:pt x="5810" y="1"/>
                  </a:moveTo>
                  <a:lnTo>
                    <a:pt x="0" y="3346"/>
                  </a:lnTo>
                  <a:lnTo>
                    <a:pt x="0" y="10049"/>
                  </a:lnTo>
                  <a:lnTo>
                    <a:pt x="5810" y="6704"/>
                  </a:lnTo>
                  <a:lnTo>
                    <a:pt x="5810" y="1"/>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8"/>
            <p:cNvSpPr/>
            <p:nvPr/>
          </p:nvSpPr>
          <p:spPr>
            <a:xfrm>
              <a:off x="3669150" y="2619211"/>
              <a:ext cx="436237" cy="251920"/>
            </a:xfrm>
            <a:custGeom>
              <a:rect b="b" l="l" r="r" t="t"/>
              <a:pathLst>
                <a:path extrusionOk="0" h="6704" w="11609">
                  <a:moveTo>
                    <a:pt x="5811" y="6704"/>
                  </a:moveTo>
                  <a:lnTo>
                    <a:pt x="0" y="3346"/>
                  </a:lnTo>
                  <a:lnTo>
                    <a:pt x="5811" y="1"/>
                  </a:lnTo>
                  <a:lnTo>
                    <a:pt x="11609" y="3346"/>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8"/>
            <p:cNvSpPr/>
            <p:nvPr/>
          </p:nvSpPr>
          <p:spPr>
            <a:xfrm>
              <a:off x="3669150" y="2744943"/>
              <a:ext cx="218363" cy="378105"/>
            </a:xfrm>
            <a:custGeom>
              <a:rect b="b" l="l" r="r" t="t"/>
              <a:pathLst>
                <a:path extrusionOk="0" h="10062" w="5811">
                  <a:moveTo>
                    <a:pt x="0" y="0"/>
                  </a:moveTo>
                  <a:lnTo>
                    <a:pt x="0" y="6704"/>
                  </a:lnTo>
                  <a:lnTo>
                    <a:pt x="5811" y="10061"/>
                  </a:lnTo>
                  <a:lnTo>
                    <a:pt x="5811" y="3358"/>
                  </a:lnTo>
                  <a:lnTo>
                    <a:pt x="0" y="0"/>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8"/>
            <p:cNvSpPr/>
            <p:nvPr/>
          </p:nvSpPr>
          <p:spPr>
            <a:xfrm>
              <a:off x="3887469" y="2744943"/>
              <a:ext cx="217912" cy="378105"/>
            </a:xfrm>
            <a:custGeom>
              <a:rect b="b" l="l" r="r" t="t"/>
              <a:pathLst>
                <a:path extrusionOk="0" h="10062" w="5799">
                  <a:moveTo>
                    <a:pt x="5799" y="0"/>
                  </a:moveTo>
                  <a:lnTo>
                    <a:pt x="1" y="3358"/>
                  </a:lnTo>
                  <a:lnTo>
                    <a:pt x="1" y="10061"/>
                  </a:lnTo>
                  <a:lnTo>
                    <a:pt x="5799" y="6704"/>
                  </a:lnTo>
                  <a:lnTo>
                    <a:pt x="5799" y="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8"/>
            <p:cNvSpPr/>
            <p:nvPr/>
          </p:nvSpPr>
          <p:spPr>
            <a:xfrm>
              <a:off x="4011397" y="2816977"/>
              <a:ext cx="436726" cy="251920"/>
            </a:xfrm>
            <a:custGeom>
              <a:rect b="b" l="l" r="r" t="t"/>
              <a:pathLst>
                <a:path extrusionOk="0" h="6704" w="11622">
                  <a:moveTo>
                    <a:pt x="5811" y="6703"/>
                  </a:moveTo>
                  <a:lnTo>
                    <a:pt x="1" y="3346"/>
                  </a:lnTo>
                  <a:lnTo>
                    <a:pt x="5811" y="0"/>
                  </a:lnTo>
                  <a:lnTo>
                    <a:pt x="11621" y="3346"/>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8"/>
            <p:cNvSpPr/>
            <p:nvPr/>
          </p:nvSpPr>
          <p:spPr>
            <a:xfrm>
              <a:off x="4011397" y="2942671"/>
              <a:ext cx="218363" cy="378105"/>
            </a:xfrm>
            <a:custGeom>
              <a:rect b="b" l="l" r="r" t="t"/>
              <a:pathLst>
                <a:path extrusionOk="0" h="10062" w="5811">
                  <a:moveTo>
                    <a:pt x="1" y="1"/>
                  </a:moveTo>
                  <a:lnTo>
                    <a:pt x="1" y="6704"/>
                  </a:lnTo>
                  <a:lnTo>
                    <a:pt x="5811" y="10062"/>
                  </a:lnTo>
                  <a:lnTo>
                    <a:pt x="5811" y="3358"/>
                  </a:lnTo>
                  <a:lnTo>
                    <a:pt x="1" y="1"/>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8"/>
            <p:cNvSpPr/>
            <p:nvPr/>
          </p:nvSpPr>
          <p:spPr>
            <a:xfrm>
              <a:off x="4229716" y="2942671"/>
              <a:ext cx="218400" cy="378105"/>
            </a:xfrm>
            <a:custGeom>
              <a:rect b="b" l="l" r="r" t="t"/>
              <a:pathLst>
                <a:path extrusionOk="0" h="10062" w="5812">
                  <a:moveTo>
                    <a:pt x="5811" y="1"/>
                  </a:moveTo>
                  <a:lnTo>
                    <a:pt x="1" y="3358"/>
                  </a:lnTo>
                  <a:lnTo>
                    <a:pt x="1" y="10062"/>
                  </a:lnTo>
                  <a:lnTo>
                    <a:pt x="5811" y="6704"/>
                  </a:lnTo>
                  <a:lnTo>
                    <a:pt x="5811" y="1"/>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8"/>
            <p:cNvSpPr/>
            <p:nvPr/>
          </p:nvSpPr>
          <p:spPr>
            <a:xfrm>
              <a:off x="4354094" y="3014705"/>
              <a:ext cx="436275" cy="251920"/>
            </a:xfrm>
            <a:custGeom>
              <a:rect b="b" l="l" r="r" t="t"/>
              <a:pathLst>
                <a:path extrusionOk="0" h="6704" w="11610">
                  <a:moveTo>
                    <a:pt x="5799" y="6704"/>
                  </a:moveTo>
                  <a:lnTo>
                    <a:pt x="1" y="3346"/>
                  </a:lnTo>
                  <a:lnTo>
                    <a:pt x="5799" y="1"/>
                  </a:lnTo>
                  <a:lnTo>
                    <a:pt x="11609" y="3346"/>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8"/>
            <p:cNvSpPr/>
            <p:nvPr/>
          </p:nvSpPr>
          <p:spPr>
            <a:xfrm>
              <a:off x="4354094" y="3140436"/>
              <a:ext cx="217950" cy="377654"/>
            </a:xfrm>
            <a:custGeom>
              <a:rect b="b" l="l" r="r" t="t"/>
              <a:pathLst>
                <a:path extrusionOk="0" h="10050" w="5800">
                  <a:moveTo>
                    <a:pt x="1" y="0"/>
                  </a:moveTo>
                  <a:lnTo>
                    <a:pt x="1" y="6704"/>
                  </a:lnTo>
                  <a:lnTo>
                    <a:pt x="5799" y="10049"/>
                  </a:lnTo>
                  <a:lnTo>
                    <a:pt x="5799" y="3358"/>
                  </a:lnTo>
                  <a:lnTo>
                    <a:pt x="1" y="0"/>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8"/>
            <p:cNvSpPr/>
            <p:nvPr/>
          </p:nvSpPr>
          <p:spPr>
            <a:xfrm>
              <a:off x="4572000" y="3140436"/>
              <a:ext cx="218363" cy="377654"/>
            </a:xfrm>
            <a:custGeom>
              <a:rect b="b" l="l" r="r" t="t"/>
              <a:pathLst>
                <a:path extrusionOk="0" h="10050" w="5811">
                  <a:moveTo>
                    <a:pt x="5810" y="0"/>
                  </a:moveTo>
                  <a:lnTo>
                    <a:pt x="0" y="3358"/>
                  </a:lnTo>
                  <a:lnTo>
                    <a:pt x="0" y="10049"/>
                  </a:lnTo>
                  <a:lnTo>
                    <a:pt x="5810" y="6704"/>
                  </a:lnTo>
                  <a:lnTo>
                    <a:pt x="5810" y="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8"/>
            <p:cNvSpPr/>
            <p:nvPr/>
          </p:nvSpPr>
          <p:spPr>
            <a:xfrm>
              <a:off x="3669150" y="2223718"/>
              <a:ext cx="436237" cy="251920"/>
            </a:xfrm>
            <a:custGeom>
              <a:rect b="b" l="l" r="r" t="t"/>
              <a:pathLst>
                <a:path extrusionOk="0" h="6704" w="11609">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8"/>
            <p:cNvSpPr/>
            <p:nvPr/>
          </p:nvSpPr>
          <p:spPr>
            <a:xfrm>
              <a:off x="3669150" y="2349900"/>
              <a:ext cx="218363" cy="377616"/>
            </a:xfrm>
            <a:custGeom>
              <a:rect b="b" l="l" r="r" t="t"/>
              <a:pathLst>
                <a:path extrusionOk="0" h="10049" w="5811">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8"/>
            <p:cNvSpPr/>
            <p:nvPr/>
          </p:nvSpPr>
          <p:spPr>
            <a:xfrm>
              <a:off x="3887469" y="2349900"/>
              <a:ext cx="217912" cy="377616"/>
            </a:xfrm>
            <a:custGeom>
              <a:rect b="b" l="l" r="r" t="t"/>
              <a:pathLst>
                <a:path extrusionOk="0" h="10049" w="5799">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8"/>
            <p:cNvSpPr/>
            <p:nvPr/>
          </p:nvSpPr>
          <p:spPr>
            <a:xfrm>
              <a:off x="4011397" y="2421483"/>
              <a:ext cx="436726" cy="251920"/>
            </a:xfrm>
            <a:custGeom>
              <a:rect b="b" l="l" r="r" t="t"/>
              <a:pathLst>
                <a:path extrusionOk="0" h="6704" w="11622">
                  <a:moveTo>
                    <a:pt x="5811" y="6703"/>
                  </a:moveTo>
                  <a:lnTo>
                    <a:pt x="1" y="3358"/>
                  </a:lnTo>
                  <a:lnTo>
                    <a:pt x="5811" y="0"/>
                  </a:lnTo>
                  <a:lnTo>
                    <a:pt x="11621" y="3358"/>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8"/>
            <p:cNvSpPr/>
            <p:nvPr/>
          </p:nvSpPr>
          <p:spPr>
            <a:xfrm>
              <a:off x="4011397" y="2547628"/>
              <a:ext cx="218363" cy="377654"/>
            </a:xfrm>
            <a:custGeom>
              <a:rect b="b" l="l" r="r" t="t"/>
              <a:pathLst>
                <a:path extrusionOk="0" h="10050" w="5811">
                  <a:moveTo>
                    <a:pt x="1" y="1"/>
                  </a:moveTo>
                  <a:lnTo>
                    <a:pt x="1" y="6704"/>
                  </a:lnTo>
                  <a:lnTo>
                    <a:pt x="5811" y="10050"/>
                  </a:lnTo>
                  <a:lnTo>
                    <a:pt x="5811" y="3346"/>
                  </a:lnTo>
                  <a:lnTo>
                    <a:pt x="1" y="1"/>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8"/>
            <p:cNvSpPr/>
            <p:nvPr/>
          </p:nvSpPr>
          <p:spPr>
            <a:xfrm>
              <a:off x="4229716" y="2547628"/>
              <a:ext cx="218400" cy="377654"/>
            </a:xfrm>
            <a:custGeom>
              <a:rect b="b" l="l" r="r" t="t"/>
              <a:pathLst>
                <a:path extrusionOk="0" h="10050" w="5812">
                  <a:moveTo>
                    <a:pt x="5811" y="1"/>
                  </a:moveTo>
                  <a:lnTo>
                    <a:pt x="1" y="3346"/>
                  </a:lnTo>
                  <a:lnTo>
                    <a:pt x="1" y="10050"/>
                  </a:lnTo>
                  <a:lnTo>
                    <a:pt x="5811" y="6704"/>
                  </a:lnTo>
                  <a:lnTo>
                    <a:pt x="5811" y="1"/>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8"/>
            <p:cNvSpPr/>
            <p:nvPr/>
          </p:nvSpPr>
          <p:spPr>
            <a:xfrm>
              <a:off x="4354094" y="2619211"/>
              <a:ext cx="436275" cy="251920"/>
            </a:xfrm>
            <a:custGeom>
              <a:rect b="b" l="l" r="r" t="t"/>
              <a:pathLst>
                <a:path extrusionOk="0" h="6704" w="11610">
                  <a:moveTo>
                    <a:pt x="5799" y="6704"/>
                  </a:moveTo>
                  <a:lnTo>
                    <a:pt x="1" y="3346"/>
                  </a:lnTo>
                  <a:lnTo>
                    <a:pt x="5799" y="1"/>
                  </a:lnTo>
                  <a:lnTo>
                    <a:pt x="11609" y="3346"/>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8"/>
            <p:cNvSpPr/>
            <p:nvPr/>
          </p:nvSpPr>
          <p:spPr>
            <a:xfrm>
              <a:off x="4354094" y="2744943"/>
              <a:ext cx="217950" cy="378105"/>
            </a:xfrm>
            <a:custGeom>
              <a:rect b="b" l="l" r="r" t="t"/>
              <a:pathLst>
                <a:path extrusionOk="0" h="10062" w="5800">
                  <a:moveTo>
                    <a:pt x="1" y="0"/>
                  </a:moveTo>
                  <a:lnTo>
                    <a:pt x="1" y="6704"/>
                  </a:lnTo>
                  <a:lnTo>
                    <a:pt x="5799" y="10061"/>
                  </a:lnTo>
                  <a:lnTo>
                    <a:pt x="5799" y="3358"/>
                  </a:lnTo>
                  <a:lnTo>
                    <a:pt x="1" y="0"/>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8"/>
            <p:cNvSpPr/>
            <p:nvPr/>
          </p:nvSpPr>
          <p:spPr>
            <a:xfrm>
              <a:off x="4572000" y="2744943"/>
              <a:ext cx="218363" cy="378105"/>
            </a:xfrm>
            <a:custGeom>
              <a:rect b="b" l="l" r="r" t="t"/>
              <a:pathLst>
                <a:path extrusionOk="0" h="10062" w="5811">
                  <a:moveTo>
                    <a:pt x="5810" y="0"/>
                  </a:moveTo>
                  <a:lnTo>
                    <a:pt x="0" y="3358"/>
                  </a:lnTo>
                  <a:lnTo>
                    <a:pt x="0" y="10061"/>
                  </a:lnTo>
                  <a:lnTo>
                    <a:pt x="5810" y="6704"/>
                  </a:lnTo>
                  <a:lnTo>
                    <a:pt x="5810" y="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29"/>
          <p:cNvSpPr txBox="1"/>
          <p:nvPr>
            <p:ph type="title"/>
          </p:nvPr>
        </p:nvSpPr>
        <p:spPr>
          <a:xfrm>
            <a:off x="514775" y="300700"/>
            <a:ext cx="8114400" cy="51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CBR System: Adaptation</a:t>
            </a:r>
            <a:endParaRPr/>
          </a:p>
        </p:txBody>
      </p:sp>
      <p:sp>
        <p:nvSpPr>
          <p:cNvPr id="545" name="Google Shape;545;p29"/>
          <p:cNvSpPr txBox="1"/>
          <p:nvPr/>
        </p:nvSpPr>
        <p:spPr>
          <a:xfrm>
            <a:off x="514775" y="948450"/>
            <a:ext cx="8498700" cy="3848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600">
                <a:latin typeface="Roboto"/>
                <a:ea typeface="Roboto"/>
                <a:cs typeface="Roboto"/>
                <a:sym typeface="Roboto"/>
              </a:rPr>
              <a:t>Main methods applied on the adapted recipe:</a:t>
            </a:r>
            <a:endParaRPr sz="1600">
              <a:latin typeface="Roboto"/>
              <a:ea typeface="Roboto"/>
              <a:cs typeface="Roboto"/>
              <a:sym typeface="Roboto"/>
            </a:endParaRPr>
          </a:p>
          <a:p>
            <a:pPr indent="0" lvl="0" marL="457200" rtl="0" algn="just">
              <a:spcBef>
                <a:spcPts val="0"/>
              </a:spcBef>
              <a:spcAft>
                <a:spcPts val="0"/>
              </a:spcAft>
              <a:buNone/>
            </a:pPr>
            <a:r>
              <a:t/>
            </a:r>
            <a:endParaRPr sz="800">
              <a:latin typeface="Roboto"/>
              <a:ea typeface="Roboto"/>
              <a:cs typeface="Roboto"/>
              <a:sym typeface="Roboto"/>
            </a:endParaRPr>
          </a:p>
          <a:p>
            <a:pPr indent="0" lvl="0" marL="914400" rtl="0" algn="just">
              <a:spcBef>
                <a:spcPts val="0"/>
              </a:spcBef>
              <a:spcAft>
                <a:spcPts val="0"/>
              </a:spcAft>
              <a:buNone/>
            </a:pPr>
            <a:r>
              <a:rPr lang="en-GB" sz="1600">
                <a:solidFill>
                  <a:schemeClr val="dk1"/>
                </a:solidFill>
                <a:latin typeface="Courier New"/>
                <a:ea typeface="Courier New"/>
                <a:cs typeface="Courier New"/>
                <a:sym typeface="Courier New"/>
              </a:rPr>
              <a:t>d</a:t>
            </a:r>
            <a:r>
              <a:rPr lang="en-GB" sz="1600">
                <a:solidFill>
                  <a:schemeClr val="dk1"/>
                </a:solidFill>
                <a:latin typeface="Courier New"/>
                <a:ea typeface="Courier New"/>
                <a:cs typeface="Courier New"/>
                <a:sym typeface="Courier New"/>
              </a:rPr>
              <a:t>elete_ingredient:</a:t>
            </a:r>
            <a:endParaRPr sz="1600">
              <a:solidFill>
                <a:schemeClr val="dk1"/>
              </a:solidFill>
              <a:latin typeface="Courier New"/>
              <a:ea typeface="Courier New"/>
              <a:cs typeface="Courier New"/>
              <a:sym typeface="Courier New"/>
            </a:endParaRPr>
          </a:p>
          <a:p>
            <a:pPr indent="-330200" lvl="0" marL="1371600" rtl="0" algn="just">
              <a:spcBef>
                <a:spcPts val="0"/>
              </a:spcBef>
              <a:spcAft>
                <a:spcPts val="0"/>
              </a:spcAft>
              <a:buClr>
                <a:schemeClr val="dk1"/>
              </a:buClr>
              <a:buSzPts val="1600"/>
              <a:buFont typeface="Roboto"/>
              <a:buAutoNum type="arabicPeriod"/>
            </a:pPr>
            <a:r>
              <a:rPr lang="en-GB" sz="1600">
                <a:solidFill>
                  <a:schemeClr val="dk1"/>
                </a:solidFill>
                <a:latin typeface="Roboto"/>
                <a:ea typeface="Roboto"/>
                <a:cs typeface="Roboto"/>
                <a:sym typeface="Roboto"/>
              </a:rPr>
              <a:t>Remove it from the ingredient list.</a:t>
            </a:r>
            <a:endParaRPr sz="1600">
              <a:solidFill>
                <a:schemeClr val="dk1"/>
              </a:solidFill>
              <a:latin typeface="Roboto"/>
              <a:ea typeface="Roboto"/>
              <a:cs typeface="Roboto"/>
              <a:sym typeface="Roboto"/>
            </a:endParaRPr>
          </a:p>
          <a:p>
            <a:pPr indent="-330200" lvl="0" marL="1371600" rtl="0" algn="just">
              <a:spcBef>
                <a:spcPts val="0"/>
              </a:spcBef>
              <a:spcAft>
                <a:spcPts val="0"/>
              </a:spcAft>
              <a:buClr>
                <a:schemeClr val="dk1"/>
              </a:buClr>
              <a:buSzPts val="1600"/>
              <a:buFont typeface="Roboto"/>
              <a:buAutoNum type="arabicPeriod"/>
            </a:pPr>
            <a:r>
              <a:rPr lang="en-GB" sz="1600">
                <a:solidFill>
                  <a:schemeClr val="dk1"/>
                </a:solidFill>
                <a:latin typeface="Roboto"/>
                <a:ea typeface="Roboto"/>
                <a:cs typeface="Roboto"/>
                <a:sym typeface="Roboto"/>
              </a:rPr>
              <a:t>Remove it from the steps:</a:t>
            </a:r>
            <a:endParaRPr sz="1600">
              <a:solidFill>
                <a:schemeClr val="dk1"/>
              </a:solidFill>
              <a:latin typeface="Roboto"/>
              <a:ea typeface="Roboto"/>
              <a:cs typeface="Roboto"/>
              <a:sym typeface="Roboto"/>
            </a:endParaRPr>
          </a:p>
          <a:p>
            <a:pPr indent="-330200" lvl="0" marL="1828800" rtl="0" algn="just">
              <a:spcBef>
                <a:spcPts val="0"/>
              </a:spcBef>
              <a:spcAft>
                <a:spcPts val="0"/>
              </a:spcAft>
              <a:buClr>
                <a:schemeClr val="dk1"/>
              </a:buClr>
              <a:buSzPts val="1600"/>
              <a:buFont typeface="Roboto"/>
              <a:buChar char="-"/>
            </a:pPr>
            <a:r>
              <a:rPr lang="en-GB" sz="1600">
                <a:solidFill>
                  <a:schemeClr val="dk1"/>
                </a:solidFill>
                <a:latin typeface="Roboto"/>
                <a:ea typeface="Roboto"/>
                <a:cs typeface="Roboto"/>
                <a:sym typeface="Roboto"/>
              </a:rPr>
              <a:t>If there is more than one ingredient in the step → placeholder [IGNORE].</a:t>
            </a:r>
            <a:endParaRPr sz="1600">
              <a:solidFill>
                <a:schemeClr val="dk1"/>
              </a:solidFill>
              <a:latin typeface="Roboto"/>
              <a:ea typeface="Roboto"/>
              <a:cs typeface="Roboto"/>
              <a:sym typeface="Roboto"/>
            </a:endParaRPr>
          </a:p>
          <a:p>
            <a:pPr indent="-330200" lvl="0" marL="1828800" rtl="0" algn="just">
              <a:spcBef>
                <a:spcPts val="0"/>
              </a:spcBef>
              <a:spcAft>
                <a:spcPts val="0"/>
              </a:spcAft>
              <a:buClr>
                <a:schemeClr val="dk1"/>
              </a:buClr>
              <a:buSzPts val="1600"/>
              <a:buFont typeface="Roboto"/>
              <a:buChar char="-"/>
            </a:pPr>
            <a:r>
              <a:rPr lang="en-GB" sz="1600">
                <a:solidFill>
                  <a:schemeClr val="dk1"/>
                </a:solidFill>
                <a:latin typeface="Roboto"/>
                <a:ea typeface="Roboto"/>
                <a:cs typeface="Roboto"/>
                <a:sym typeface="Roboto"/>
              </a:rPr>
              <a:t>If it is the only ingredient in the step, delete the step.</a:t>
            </a:r>
            <a:endParaRPr sz="1600">
              <a:solidFill>
                <a:schemeClr val="dk1"/>
              </a:solidFill>
              <a:latin typeface="Roboto"/>
              <a:ea typeface="Roboto"/>
              <a:cs typeface="Roboto"/>
              <a:sym typeface="Roboto"/>
            </a:endParaRPr>
          </a:p>
          <a:p>
            <a:pPr indent="0" lvl="0" marL="0" rtl="0" algn="just">
              <a:spcBef>
                <a:spcPts val="0"/>
              </a:spcBef>
              <a:spcAft>
                <a:spcPts val="0"/>
              </a:spcAft>
              <a:buNone/>
            </a:pPr>
            <a:r>
              <a:t/>
            </a:r>
            <a:endParaRPr sz="1100">
              <a:solidFill>
                <a:schemeClr val="dk1"/>
              </a:solidFill>
              <a:latin typeface="Roboto"/>
              <a:ea typeface="Roboto"/>
              <a:cs typeface="Roboto"/>
              <a:sym typeface="Roboto"/>
            </a:endParaRPr>
          </a:p>
          <a:p>
            <a:pPr indent="0" lvl="0" marL="914400" rtl="0" algn="just">
              <a:spcBef>
                <a:spcPts val="0"/>
              </a:spcBef>
              <a:spcAft>
                <a:spcPts val="0"/>
              </a:spcAft>
              <a:buNone/>
            </a:pPr>
            <a:r>
              <a:rPr lang="en-GB" sz="1600">
                <a:solidFill>
                  <a:schemeClr val="dk1"/>
                </a:solidFill>
                <a:latin typeface="Courier New"/>
                <a:ea typeface="Courier New"/>
                <a:cs typeface="Courier New"/>
                <a:sym typeface="Courier New"/>
              </a:rPr>
              <a:t>replace_ingredient:</a:t>
            </a:r>
            <a:endParaRPr sz="1600">
              <a:solidFill>
                <a:schemeClr val="dk1"/>
              </a:solidFill>
              <a:latin typeface="Courier New"/>
              <a:ea typeface="Courier New"/>
              <a:cs typeface="Courier New"/>
              <a:sym typeface="Courier New"/>
            </a:endParaRPr>
          </a:p>
          <a:p>
            <a:pPr indent="-330200" lvl="0" marL="1371600" rtl="0" algn="just">
              <a:spcBef>
                <a:spcPts val="0"/>
              </a:spcBef>
              <a:spcAft>
                <a:spcPts val="0"/>
              </a:spcAft>
              <a:buClr>
                <a:schemeClr val="dk1"/>
              </a:buClr>
              <a:buSzPts val="1600"/>
              <a:buFont typeface="Roboto"/>
              <a:buAutoNum type="arabicPeriod"/>
            </a:pPr>
            <a:r>
              <a:rPr lang="en-GB" sz="1600">
                <a:solidFill>
                  <a:schemeClr val="dk1"/>
                </a:solidFill>
                <a:latin typeface="Roboto"/>
                <a:ea typeface="Roboto"/>
                <a:cs typeface="Roboto"/>
                <a:sym typeface="Roboto"/>
              </a:rPr>
              <a:t>Replace text of one ingredient by the text of another.</a:t>
            </a:r>
            <a:endParaRPr sz="1600">
              <a:solidFill>
                <a:schemeClr val="dk1"/>
              </a:solidFill>
              <a:latin typeface="Roboto"/>
              <a:ea typeface="Roboto"/>
              <a:cs typeface="Roboto"/>
              <a:sym typeface="Roboto"/>
            </a:endParaRPr>
          </a:p>
          <a:p>
            <a:pPr indent="0" lvl="0" marL="0" rtl="0" algn="just">
              <a:spcBef>
                <a:spcPts val="0"/>
              </a:spcBef>
              <a:spcAft>
                <a:spcPts val="0"/>
              </a:spcAft>
              <a:buNone/>
            </a:pPr>
            <a:r>
              <a:t/>
            </a:r>
            <a:endParaRPr sz="1100">
              <a:solidFill>
                <a:schemeClr val="dk1"/>
              </a:solidFill>
              <a:latin typeface="Roboto"/>
              <a:ea typeface="Roboto"/>
              <a:cs typeface="Roboto"/>
              <a:sym typeface="Roboto"/>
            </a:endParaRPr>
          </a:p>
          <a:p>
            <a:pPr indent="0" lvl="0" marL="914400" rtl="0" algn="just">
              <a:spcBef>
                <a:spcPts val="0"/>
              </a:spcBef>
              <a:spcAft>
                <a:spcPts val="0"/>
              </a:spcAft>
              <a:buNone/>
            </a:pPr>
            <a:r>
              <a:rPr lang="en-GB" sz="1600">
                <a:solidFill>
                  <a:schemeClr val="dk1"/>
                </a:solidFill>
                <a:latin typeface="Courier New"/>
                <a:ea typeface="Courier New"/>
                <a:cs typeface="Courier New"/>
                <a:sym typeface="Courier New"/>
              </a:rPr>
              <a:t>include_ingredient:</a:t>
            </a:r>
            <a:endParaRPr sz="1600">
              <a:solidFill>
                <a:schemeClr val="dk1"/>
              </a:solidFill>
              <a:latin typeface="Courier New"/>
              <a:ea typeface="Courier New"/>
              <a:cs typeface="Courier New"/>
              <a:sym typeface="Courier New"/>
            </a:endParaRPr>
          </a:p>
          <a:p>
            <a:pPr indent="-330200" lvl="0" marL="1371600" rtl="0" algn="just">
              <a:spcBef>
                <a:spcPts val="0"/>
              </a:spcBef>
              <a:spcAft>
                <a:spcPts val="0"/>
              </a:spcAft>
              <a:buClr>
                <a:schemeClr val="dk1"/>
              </a:buClr>
              <a:buSzPts val="1600"/>
              <a:buAutoNum type="arabicPeriod"/>
            </a:pPr>
            <a:r>
              <a:rPr lang="en-GB" sz="1600">
                <a:solidFill>
                  <a:schemeClr val="dk1"/>
                </a:solidFill>
                <a:latin typeface="Roboto"/>
                <a:ea typeface="Roboto"/>
                <a:cs typeface="Roboto"/>
                <a:sym typeface="Roboto"/>
              </a:rPr>
              <a:t>Add it to the ingredients list with</a:t>
            </a:r>
            <a:r>
              <a:rPr i="1" lang="en-GB" sz="1600">
                <a:solidFill>
                  <a:schemeClr val="dk1"/>
                </a:solidFill>
                <a:latin typeface="Roboto"/>
                <a:ea typeface="Roboto"/>
                <a:cs typeface="Roboto"/>
                <a:sym typeface="Roboto"/>
              </a:rPr>
              <a:t> </a:t>
            </a:r>
            <a:r>
              <a:rPr lang="en-GB" sz="1600">
                <a:solidFill>
                  <a:schemeClr val="dk1"/>
                </a:solidFill>
                <a:latin typeface="Courier New"/>
                <a:ea typeface="Courier New"/>
                <a:cs typeface="Courier New"/>
                <a:sym typeface="Courier New"/>
              </a:rPr>
              <a:t>measure = M</a:t>
            </a:r>
            <a:r>
              <a:rPr lang="en-GB" sz="1600">
                <a:solidFill>
                  <a:schemeClr val="dk1"/>
                </a:solidFill>
                <a:latin typeface="Roboto"/>
                <a:ea typeface="Roboto"/>
                <a:cs typeface="Roboto"/>
                <a:sym typeface="Roboto"/>
              </a:rPr>
              <a:t>  and </a:t>
            </a:r>
            <a:r>
              <a:rPr lang="en-GB" sz="1600">
                <a:solidFill>
                  <a:schemeClr val="dk1"/>
                </a:solidFill>
                <a:latin typeface="Courier New"/>
                <a:ea typeface="Courier New"/>
                <a:cs typeface="Courier New"/>
                <a:sym typeface="Courier New"/>
              </a:rPr>
              <a:t>id = ingrN</a:t>
            </a:r>
            <a:r>
              <a:rPr lang="en-GB" sz="1600">
                <a:solidFill>
                  <a:schemeClr val="dk1"/>
                </a:solidFill>
                <a:latin typeface="Roboto"/>
                <a:ea typeface="Roboto"/>
                <a:cs typeface="Roboto"/>
                <a:sym typeface="Roboto"/>
              </a:rPr>
              <a:t>.</a:t>
            </a:r>
            <a:endParaRPr sz="1600">
              <a:solidFill>
                <a:schemeClr val="dk1"/>
              </a:solidFill>
              <a:latin typeface="Roboto"/>
              <a:ea typeface="Roboto"/>
              <a:cs typeface="Roboto"/>
              <a:sym typeface="Roboto"/>
            </a:endParaRPr>
          </a:p>
          <a:p>
            <a:pPr indent="-330200" lvl="0" marL="1371600" rtl="0" algn="just">
              <a:spcBef>
                <a:spcPts val="0"/>
              </a:spcBef>
              <a:spcAft>
                <a:spcPts val="0"/>
              </a:spcAft>
              <a:buClr>
                <a:schemeClr val="dk1"/>
              </a:buClr>
              <a:buSzPts val="1600"/>
              <a:buFont typeface="Roboto"/>
              <a:buAutoNum type="arabicPeriod"/>
            </a:pPr>
            <a:r>
              <a:rPr lang="en-GB" sz="1600">
                <a:solidFill>
                  <a:schemeClr val="dk1"/>
                </a:solidFill>
                <a:latin typeface="Roboto"/>
                <a:ea typeface="Roboto"/>
                <a:cs typeface="Roboto"/>
                <a:sym typeface="Roboto"/>
              </a:rPr>
              <a:t>Insert step in the second position:</a:t>
            </a:r>
            <a:endParaRPr sz="1600">
              <a:solidFill>
                <a:schemeClr val="dk1"/>
              </a:solidFill>
              <a:latin typeface="Roboto"/>
              <a:ea typeface="Roboto"/>
              <a:cs typeface="Roboto"/>
              <a:sym typeface="Roboto"/>
            </a:endParaRPr>
          </a:p>
          <a:p>
            <a:pPr indent="-330200" lvl="0" marL="1828800" rtl="0" algn="just">
              <a:spcBef>
                <a:spcPts val="0"/>
              </a:spcBef>
              <a:spcAft>
                <a:spcPts val="0"/>
              </a:spcAft>
              <a:buClr>
                <a:schemeClr val="dk1"/>
              </a:buClr>
              <a:buSzPts val="1600"/>
              <a:buFont typeface="Roboto"/>
              <a:buChar char="-"/>
            </a:pPr>
            <a:r>
              <a:rPr lang="en-GB" sz="1600">
                <a:solidFill>
                  <a:schemeClr val="dk1"/>
                </a:solidFill>
                <a:latin typeface="Roboto"/>
                <a:ea typeface="Roboto"/>
                <a:cs typeface="Roboto"/>
                <a:sym typeface="Roboto"/>
              </a:rPr>
              <a:t>If </a:t>
            </a:r>
            <a:r>
              <a:rPr lang="en-GB" sz="1600">
                <a:solidFill>
                  <a:schemeClr val="dk1"/>
                </a:solidFill>
                <a:latin typeface="Courier New"/>
                <a:ea typeface="Courier New"/>
                <a:cs typeface="Courier New"/>
                <a:sym typeface="Courier New"/>
              </a:rPr>
              <a:t>M</a:t>
            </a:r>
            <a:r>
              <a:rPr lang="en-GB" sz="1600">
                <a:solidFill>
                  <a:schemeClr val="dk1"/>
                </a:solidFill>
                <a:latin typeface="Roboto"/>
                <a:ea typeface="Roboto"/>
                <a:cs typeface="Roboto"/>
                <a:sym typeface="Roboto"/>
              </a:rPr>
              <a:t> → “add </a:t>
            </a:r>
            <a:r>
              <a:rPr lang="en-GB" sz="1600">
                <a:solidFill>
                  <a:schemeClr val="dk1"/>
                </a:solidFill>
                <a:latin typeface="Courier New"/>
                <a:ea typeface="Courier New"/>
                <a:cs typeface="Courier New"/>
                <a:sym typeface="Courier New"/>
              </a:rPr>
              <a:t>ingrN</a:t>
            </a:r>
            <a:r>
              <a:rPr lang="en-GB" sz="1600">
                <a:solidFill>
                  <a:schemeClr val="dk1"/>
                </a:solidFill>
                <a:latin typeface="Roboto"/>
                <a:ea typeface="Roboto"/>
                <a:cs typeface="Roboto"/>
                <a:sym typeface="Roboto"/>
              </a:rPr>
              <a:t>”.</a:t>
            </a:r>
            <a:endParaRPr sz="1600">
              <a:solidFill>
                <a:schemeClr val="dk1"/>
              </a:solidFill>
              <a:latin typeface="Roboto"/>
              <a:ea typeface="Roboto"/>
              <a:cs typeface="Roboto"/>
              <a:sym typeface="Roboto"/>
            </a:endParaRPr>
          </a:p>
          <a:p>
            <a:pPr indent="-330200" lvl="0" marL="1828800" rtl="0" algn="just">
              <a:spcBef>
                <a:spcPts val="0"/>
              </a:spcBef>
              <a:spcAft>
                <a:spcPts val="0"/>
              </a:spcAft>
              <a:buClr>
                <a:schemeClr val="dk1"/>
              </a:buClr>
              <a:buSzPts val="1600"/>
              <a:buFont typeface="Roboto"/>
              <a:buChar char="-"/>
            </a:pPr>
            <a:r>
              <a:rPr lang="en-GB" sz="1600">
                <a:solidFill>
                  <a:schemeClr val="dk1"/>
                </a:solidFill>
                <a:latin typeface="Roboto"/>
                <a:ea typeface="Roboto"/>
                <a:cs typeface="Roboto"/>
                <a:sym typeface="Roboto"/>
              </a:rPr>
              <a:t>Otherwise, “add </a:t>
            </a:r>
            <a:r>
              <a:rPr lang="en-GB" sz="1600">
                <a:solidFill>
                  <a:schemeClr val="dk1"/>
                </a:solidFill>
                <a:latin typeface="Courier New"/>
                <a:ea typeface="Courier New"/>
                <a:cs typeface="Courier New"/>
                <a:sym typeface="Courier New"/>
              </a:rPr>
              <a:t>ingrN</a:t>
            </a:r>
            <a:r>
              <a:rPr lang="en-GB" sz="1600">
                <a:solidFill>
                  <a:schemeClr val="dk1"/>
                </a:solidFill>
                <a:latin typeface="Roboto"/>
                <a:ea typeface="Roboto"/>
                <a:cs typeface="Roboto"/>
                <a:sym typeface="Roboto"/>
              </a:rPr>
              <a:t> to taste”.</a:t>
            </a:r>
            <a:endParaRPr sz="1600">
              <a:latin typeface="Roboto"/>
              <a:ea typeface="Roboto"/>
              <a:cs typeface="Roboto"/>
              <a:sym typeface="Roboto"/>
            </a:endParaRPr>
          </a:p>
        </p:txBody>
      </p:sp>
      <p:grpSp>
        <p:nvGrpSpPr>
          <p:cNvPr id="546" name="Google Shape;546;p29"/>
          <p:cNvGrpSpPr/>
          <p:nvPr/>
        </p:nvGrpSpPr>
        <p:grpSpPr>
          <a:xfrm rot="5400000">
            <a:off x="7366343" y="-951158"/>
            <a:ext cx="1646736" cy="3557306"/>
            <a:chOff x="7350442" y="2608992"/>
            <a:chExt cx="777239" cy="1673160"/>
          </a:xfrm>
        </p:grpSpPr>
        <p:sp>
          <p:nvSpPr>
            <p:cNvPr id="547" name="Google Shape;547;p29"/>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8" name="Google Shape;548;p29"/>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9" name="Google Shape;549;p29"/>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0" name="Google Shape;550;p29"/>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1" name="Google Shape;551;p29"/>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2" name="Google Shape;552;p29"/>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3" name="Google Shape;553;p29"/>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4" name="Google Shape;554;p29"/>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30"/>
          <p:cNvSpPr txBox="1"/>
          <p:nvPr>
            <p:ph type="title"/>
          </p:nvPr>
        </p:nvSpPr>
        <p:spPr>
          <a:xfrm>
            <a:off x="514775" y="300700"/>
            <a:ext cx="8114400" cy="51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CBR System: Adaptation</a:t>
            </a:r>
            <a:endParaRPr/>
          </a:p>
        </p:txBody>
      </p:sp>
      <p:sp>
        <p:nvSpPr>
          <p:cNvPr id="560" name="Google Shape;560;p30"/>
          <p:cNvSpPr txBox="1"/>
          <p:nvPr/>
        </p:nvSpPr>
        <p:spPr>
          <a:xfrm>
            <a:off x="514775" y="1177050"/>
            <a:ext cx="8209500" cy="358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GB" sz="1700">
                <a:latin typeface="Roboto"/>
                <a:ea typeface="Roboto"/>
                <a:cs typeface="Roboto"/>
                <a:sym typeface="Roboto"/>
              </a:rPr>
              <a:t>Input:</a:t>
            </a:r>
            <a:r>
              <a:rPr lang="en-GB" sz="1700">
                <a:latin typeface="Roboto"/>
                <a:ea typeface="Roboto"/>
                <a:cs typeface="Roboto"/>
                <a:sym typeface="Roboto"/>
              </a:rPr>
              <a:t> query of the user, adapted recipe, similar recipes.</a:t>
            </a:r>
            <a:endParaRPr sz="1700">
              <a:latin typeface="Roboto"/>
              <a:ea typeface="Roboto"/>
              <a:cs typeface="Roboto"/>
              <a:sym typeface="Roboto"/>
            </a:endParaRPr>
          </a:p>
          <a:p>
            <a:pPr indent="0" lvl="0" marL="0" rtl="0" algn="just">
              <a:spcBef>
                <a:spcPts val="0"/>
              </a:spcBef>
              <a:spcAft>
                <a:spcPts val="0"/>
              </a:spcAft>
              <a:buNone/>
            </a:pPr>
            <a:r>
              <a:t/>
            </a:r>
            <a:endParaRPr sz="1700">
              <a:latin typeface="Roboto"/>
              <a:ea typeface="Roboto"/>
              <a:cs typeface="Roboto"/>
              <a:sym typeface="Roboto"/>
            </a:endParaRPr>
          </a:p>
          <a:p>
            <a:pPr indent="-336550" lvl="0" marL="457200" rtl="0" algn="just">
              <a:spcBef>
                <a:spcPts val="0"/>
              </a:spcBef>
              <a:spcAft>
                <a:spcPts val="0"/>
              </a:spcAft>
              <a:buSzPts val="1700"/>
              <a:buFont typeface="Roboto"/>
              <a:buAutoNum type="arabicPeriod"/>
            </a:pPr>
            <a:r>
              <a:rPr lang="en-GB" sz="1700">
                <a:latin typeface="Roboto"/>
                <a:ea typeface="Roboto"/>
                <a:cs typeface="Roboto"/>
                <a:sym typeface="Roboto"/>
              </a:rPr>
              <a:t>Exclude ingredients:</a:t>
            </a:r>
            <a:endParaRPr sz="1700">
              <a:latin typeface="Roboto"/>
              <a:ea typeface="Roboto"/>
              <a:cs typeface="Roboto"/>
              <a:sym typeface="Roboto"/>
            </a:endParaRPr>
          </a:p>
          <a:p>
            <a:pPr indent="-336550" lvl="0" marL="914400" rtl="0" algn="just">
              <a:spcBef>
                <a:spcPts val="0"/>
              </a:spcBef>
              <a:spcAft>
                <a:spcPts val="0"/>
              </a:spcAft>
              <a:buSzPts val="1700"/>
              <a:buFont typeface="Roboto"/>
              <a:buChar char="-"/>
            </a:pPr>
            <a:r>
              <a:rPr lang="en-GB" sz="1700">
                <a:latin typeface="Roboto"/>
                <a:ea typeface="Roboto"/>
                <a:cs typeface="Roboto"/>
                <a:sym typeface="Roboto"/>
              </a:rPr>
              <a:t>If it is not an alcohol</a:t>
            </a:r>
            <a:r>
              <a:rPr lang="en-GB" sz="1700">
                <a:latin typeface="Roboto"/>
                <a:ea typeface="Roboto"/>
                <a:cs typeface="Roboto"/>
                <a:sym typeface="Roboto"/>
              </a:rPr>
              <a:t> </a:t>
            </a:r>
            <a:r>
              <a:rPr lang="en-GB" sz="1700">
                <a:solidFill>
                  <a:schemeClr val="dk1"/>
                </a:solidFill>
                <a:latin typeface="Roboto"/>
                <a:ea typeface="Roboto"/>
                <a:cs typeface="Roboto"/>
                <a:sym typeface="Roboto"/>
              </a:rPr>
              <a:t>→</a:t>
            </a:r>
            <a:r>
              <a:rPr lang="en-GB" sz="1700">
                <a:latin typeface="Roboto"/>
                <a:ea typeface="Roboto"/>
                <a:cs typeface="Roboto"/>
                <a:sym typeface="Roboto"/>
              </a:rPr>
              <a:t> f</a:t>
            </a:r>
            <a:r>
              <a:rPr lang="en-GB" sz="1700">
                <a:latin typeface="Roboto"/>
                <a:ea typeface="Roboto"/>
                <a:cs typeface="Roboto"/>
                <a:sym typeface="Roboto"/>
              </a:rPr>
              <a:t>ind ingredient with the same </a:t>
            </a:r>
            <a:r>
              <a:rPr lang="en-GB" sz="1700">
                <a:latin typeface="Courier New"/>
                <a:ea typeface="Courier New"/>
                <a:cs typeface="Courier New"/>
                <a:sym typeface="Courier New"/>
              </a:rPr>
              <a:t>basic_taste</a:t>
            </a:r>
            <a:r>
              <a:rPr lang="en-GB" sz="1700">
                <a:latin typeface="Roboto"/>
                <a:ea typeface="Roboto"/>
                <a:cs typeface="Roboto"/>
                <a:sym typeface="Roboto"/>
              </a:rPr>
              <a:t> </a:t>
            </a:r>
            <a:r>
              <a:rPr lang="en-GB" sz="1700">
                <a:latin typeface="Roboto"/>
                <a:ea typeface="Roboto"/>
                <a:cs typeface="Roboto"/>
                <a:sym typeface="Roboto"/>
              </a:rPr>
              <a:t>and</a:t>
            </a:r>
            <a:r>
              <a:rPr lang="en-GB" sz="1700">
                <a:latin typeface="Roboto"/>
                <a:ea typeface="Roboto"/>
                <a:cs typeface="Roboto"/>
                <a:sym typeface="Roboto"/>
              </a:rPr>
              <a:t> call </a:t>
            </a:r>
            <a:r>
              <a:rPr lang="en-GB" sz="1700">
                <a:latin typeface="Courier New"/>
                <a:ea typeface="Courier New"/>
                <a:cs typeface="Courier New"/>
                <a:sym typeface="Courier New"/>
              </a:rPr>
              <a:t>replace_ingredient</a:t>
            </a:r>
            <a:r>
              <a:rPr lang="en-GB" sz="1700">
                <a:latin typeface="Roboto"/>
                <a:ea typeface="Roboto"/>
                <a:cs typeface="Roboto"/>
                <a:sym typeface="Roboto"/>
              </a:rPr>
              <a:t> (if failure </a:t>
            </a:r>
            <a:r>
              <a:rPr lang="en-GB" sz="1700">
                <a:solidFill>
                  <a:schemeClr val="dk1"/>
                </a:solidFill>
                <a:latin typeface="Roboto"/>
                <a:ea typeface="Roboto"/>
                <a:cs typeface="Roboto"/>
                <a:sym typeface="Roboto"/>
              </a:rPr>
              <a:t>→ call</a:t>
            </a:r>
            <a:r>
              <a:rPr lang="en-GB" sz="1700">
                <a:latin typeface="Roboto"/>
                <a:ea typeface="Roboto"/>
                <a:cs typeface="Roboto"/>
                <a:sym typeface="Roboto"/>
              </a:rPr>
              <a:t> </a:t>
            </a:r>
            <a:r>
              <a:rPr lang="en-GB" sz="1700">
                <a:latin typeface="Courier New"/>
                <a:ea typeface="Courier New"/>
                <a:cs typeface="Courier New"/>
                <a:sym typeface="Courier New"/>
              </a:rPr>
              <a:t>delete_ingredient</a:t>
            </a:r>
            <a:r>
              <a:rPr lang="en-GB" sz="1700">
                <a:latin typeface="Roboto"/>
                <a:ea typeface="Roboto"/>
                <a:cs typeface="Roboto"/>
                <a:sym typeface="Roboto"/>
              </a:rPr>
              <a:t>)</a:t>
            </a:r>
            <a:r>
              <a:rPr lang="en-GB" sz="1700">
                <a:latin typeface="Roboto"/>
                <a:ea typeface="Roboto"/>
                <a:cs typeface="Roboto"/>
                <a:sym typeface="Roboto"/>
              </a:rPr>
              <a:t>.</a:t>
            </a:r>
            <a:endParaRPr sz="1700">
              <a:latin typeface="Roboto"/>
              <a:ea typeface="Roboto"/>
              <a:cs typeface="Roboto"/>
              <a:sym typeface="Roboto"/>
            </a:endParaRPr>
          </a:p>
          <a:p>
            <a:pPr indent="-336550" lvl="0" marL="914400" rtl="0" algn="just">
              <a:spcBef>
                <a:spcPts val="0"/>
              </a:spcBef>
              <a:spcAft>
                <a:spcPts val="0"/>
              </a:spcAft>
              <a:buSzPts val="1700"/>
              <a:buFont typeface="Roboto"/>
              <a:buChar char="-"/>
            </a:pPr>
            <a:r>
              <a:rPr lang="en-GB" sz="1700">
                <a:latin typeface="Roboto"/>
                <a:ea typeface="Roboto"/>
                <a:cs typeface="Roboto"/>
                <a:sym typeface="Roboto"/>
              </a:rPr>
              <a:t>If it is an alcohol</a:t>
            </a:r>
            <a:r>
              <a:rPr lang="en-GB" sz="1700">
                <a:latin typeface="Roboto"/>
                <a:ea typeface="Roboto"/>
                <a:cs typeface="Roboto"/>
                <a:sym typeface="Roboto"/>
              </a:rPr>
              <a:t> </a:t>
            </a:r>
            <a:r>
              <a:rPr lang="en-GB" sz="1700">
                <a:solidFill>
                  <a:schemeClr val="dk1"/>
                </a:solidFill>
                <a:latin typeface="Roboto"/>
                <a:ea typeface="Roboto"/>
                <a:cs typeface="Roboto"/>
                <a:sym typeface="Roboto"/>
              </a:rPr>
              <a:t>→</a:t>
            </a:r>
            <a:r>
              <a:rPr lang="en-GB" sz="1700">
                <a:latin typeface="Roboto"/>
                <a:ea typeface="Roboto"/>
                <a:cs typeface="Roboto"/>
                <a:sym typeface="Roboto"/>
              </a:rPr>
              <a:t> c</a:t>
            </a:r>
            <a:r>
              <a:rPr lang="en-GB" sz="1700">
                <a:latin typeface="Roboto"/>
                <a:ea typeface="Roboto"/>
                <a:cs typeface="Roboto"/>
                <a:sym typeface="Roboto"/>
              </a:rPr>
              <a:t>all </a:t>
            </a:r>
            <a:r>
              <a:rPr lang="en-GB" sz="1700">
                <a:latin typeface="Courier New"/>
                <a:ea typeface="Courier New"/>
                <a:cs typeface="Courier New"/>
                <a:sym typeface="Courier New"/>
              </a:rPr>
              <a:t>delete_ingredient.</a:t>
            </a:r>
            <a:endParaRPr sz="1700">
              <a:latin typeface="Courier New"/>
              <a:ea typeface="Courier New"/>
              <a:cs typeface="Courier New"/>
              <a:sym typeface="Courier New"/>
            </a:endParaRPr>
          </a:p>
          <a:p>
            <a:pPr indent="0" lvl="0" marL="0" rtl="0" algn="just">
              <a:spcBef>
                <a:spcPts val="0"/>
              </a:spcBef>
              <a:spcAft>
                <a:spcPts val="0"/>
              </a:spcAft>
              <a:buNone/>
            </a:pPr>
            <a:r>
              <a:t/>
            </a:r>
            <a:endParaRPr sz="1700">
              <a:latin typeface="Roboto"/>
              <a:ea typeface="Roboto"/>
              <a:cs typeface="Roboto"/>
              <a:sym typeface="Roboto"/>
            </a:endParaRPr>
          </a:p>
          <a:p>
            <a:pPr indent="-336550" lvl="0" marL="457200" rtl="0" algn="just">
              <a:spcBef>
                <a:spcPts val="0"/>
              </a:spcBef>
              <a:spcAft>
                <a:spcPts val="0"/>
              </a:spcAft>
              <a:buSzPts val="1700"/>
              <a:buFont typeface="Roboto"/>
              <a:buAutoNum type="arabicPeriod"/>
            </a:pPr>
            <a:r>
              <a:rPr lang="en-GB" sz="1700">
                <a:latin typeface="Roboto"/>
                <a:ea typeface="Roboto"/>
                <a:cs typeface="Roboto"/>
                <a:sym typeface="Roboto"/>
              </a:rPr>
              <a:t>Include ingredients:</a:t>
            </a:r>
            <a:endParaRPr sz="1700">
              <a:latin typeface="Roboto"/>
              <a:ea typeface="Roboto"/>
              <a:cs typeface="Roboto"/>
              <a:sym typeface="Roboto"/>
            </a:endParaRPr>
          </a:p>
          <a:p>
            <a:pPr indent="-336550" lvl="0" marL="914400" rtl="0" algn="just">
              <a:spcBef>
                <a:spcPts val="0"/>
              </a:spcBef>
              <a:spcAft>
                <a:spcPts val="0"/>
              </a:spcAft>
              <a:buSzPts val="1700"/>
              <a:buFont typeface="Roboto"/>
              <a:buChar char="-"/>
            </a:pPr>
            <a:r>
              <a:rPr lang="en-GB" sz="1700">
                <a:latin typeface="Roboto"/>
                <a:ea typeface="Roboto"/>
                <a:cs typeface="Roboto"/>
                <a:sym typeface="Roboto"/>
              </a:rPr>
              <a:t>Search for the measure and call </a:t>
            </a:r>
            <a:r>
              <a:rPr lang="en-GB" sz="1700">
                <a:latin typeface="Courier New"/>
                <a:ea typeface="Courier New"/>
                <a:cs typeface="Courier New"/>
                <a:sym typeface="Courier New"/>
              </a:rPr>
              <a:t>include_ingredient</a:t>
            </a:r>
            <a:r>
              <a:rPr lang="en-GB" sz="1700">
                <a:latin typeface="Roboto"/>
                <a:ea typeface="Roboto"/>
                <a:cs typeface="Roboto"/>
                <a:sym typeface="Roboto"/>
              </a:rPr>
              <a:t>.</a:t>
            </a:r>
            <a:endParaRPr sz="1700">
              <a:latin typeface="Roboto"/>
              <a:ea typeface="Roboto"/>
              <a:cs typeface="Roboto"/>
              <a:sym typeface="Roboto"/>
            </a:endParaRPr>
          </a:p>
          <a:p>
            <a:pPr indent="0" lvl="0" marL="0" rtl="0" algn="just">
              <a:spcBef>
                <a:spcPts val="0"/>
              </a:spcBef>
              <a:spcAft>
                <a:spcPts val="0"/>
              </a:spcAft>
              <a:buNone/>
            </a:pPr>
            <a:r>
              <a:t/>
            </a:r>
            <a:endParaRPr sz="1700">
              <a:latin typeface="Roboto"/>
              <a:ea typeface="Roboto"/>
              <a:cs typeface="Roboto"/>
              <a:sym typeface="Roboto"/>
            </a:endParaRPr>
          </a:p>
          <a:p>
            <a:pPr indent="-336550" lvl="0" marL="457200" rtl="0" algn="just">
              <a:spcBef>
                <a:spcPts val="0"/>
              </a:spcBef>
              <a:spcAft>
                <a:spcPts val="0"/>
              </a:spcAft>
              <a:buSzPts val="1700"/>
              <a:buFont typeface="Roboto"/>
              <a:buAutoNum type="arabicPeriod"/>
            </a:pPr>
            <a:r>
              <a:rPr lang="en-GB" sz="1700">
                <a:latin typeface="Roboto"/>
                <a:ea typeface="Roboto"/>
                <a:cs typeface="Roboto"/>
                <a:sym typeface="Roboto"/>
              </a:rPr>
              <a:t>Adapt alcohol types and basic tastes:</a:t>
            </a:r>
            <a:endParaRPr sz="1700">
              <a:latin typeface="Roboto"/>
              <a:ea typeface="Roboto"/>
              <a:cs typeface="Roboto"/>
              <a:sym typeface="Roboto"/>
            </a:endParaRPr>
          </a:p>
          <a:p>
            <a:pPr indent="-336550" lvl="0" marL="914400" rtl="0" algn="just">
              <a:spcBef>
                <a:spcPts val="0"/>
              </a:spcBef>
              <a:spcAft>
                <a:spcPts val="0"/>
              </a:spcAft>
              <a:buSzPts val="1700"/>
              <a:buFont typeface="Roboto"/>
              <a:buChar char="-"/>
            </a:pPr>
            <a:r>
              <a:rPr lang="en-GB" sz="1700">
                <a:latin typeface="Roboto"/>
                <a:ea typeface="Roboto"/>
                <a:cs typeface="Roboto"/>
                <a:sym typeface="Roboto"/>
              </a:rPr>
              <a:t>Search for an ingredient with the </a:t>
            </a:r>
            <a:r>
              <a:rPr lang="en-GB" sz="1700">
                <a:latin typeface="Courier New"/>
                <a:ea typeface="Courier New"/>
                <a:cs typeface="Courier New"/>
                <a:sym typeface="Courier New"/>
              </a:rPr>
              <a:t>basic_taste</a:t>
            </a:r>
            <a:r>
              <a:rPr lang="en-GB" sz="1700">
                <a:latin typeface="Roboto"/>
                <a:ea typeface="Roboto"/>
                <a:cs typeface="Roboto"/>
                <a:sym typeface="Roboto"/>
              </a:rPr>
              <a:t> or </a:t>
            </a:r>
            <a:r>
              <a:rPr lang="en-GB" sz="1700">
                <a:latin typeface="Courier New"/>
                <a:ea typeface="Courier New"/>
                <a:cs typeface="Courier New"/>
                <a:sym typeface="Courier New"/>
              </a:rPr>
              <a:t>alc_type</a:t>
            </a:r>
            <a:r>
              <a:rPr lang="en-GB" sz="1700">
                <a:latin typeface="Roboto"/>
                <a:ea typeface="Roboto"/>
                <a:cs typeface="Roboto"/>
                <a:sym typeface="Roboto"/>
              </a:rPr>
              <a:t> desired and call </a:t>
            </a:r>
            <a:r>
              <a:rPr lang="en-GB" sz="1700">
                <a:latin typeface="Courier New"/>
                <a:ea typeface="Courier New"/>
                <a:cs typeface="Courier New"/>
                <a:sym typeface="Courier New"/>
              </a:rPr>
              <a:t>include_ingredient</a:t>
            </a:r>
            <a:r>
              <a:rPr lang="en-GB" sz="1700">
                <a:latin typeface="Roboto"/>
                <a:ea typeface="Roboto"/>
                <a:cs typeface="Roboto"/>
                <a:sym typeface="Roboto"/>
              </a:rPr>
              <a:t>.</a:t>
            </a:r>
            <a:endParaRPr sz="1700">
              <a:latin typeface="Roboto"/>
              <a:ea typeface="Roboto"/>
              <a:cs typeface="Roboto"/>
              <a:sym typeface="Roboto"/>
            </a:endParaRPr>
          </a:p>
        </p:txBody>
      </p:sp>
      <p:grpSp>
        <p:nvGrpSpPr>
          <p:cNvPr id="561" name="Google Shape;561;p30"/>
          <p:cNvGrpSpPr/>
          <p:nvPr/>
        </p:nvGrpSpPr>
        <p:grpSpPr>
          <a:xfrm rot="5400000">
            <a:off x="7366343" y="-951158"/>
            <a:ext cx="1646736" cy="3557306"/>
            <a:chOff x="7350442" y="2608992"/>
            <a:chExt cx="777239" cy="1673160"/>
          </a:xfrm>
        </p:grpSpPr>
        <p:sp>
          <p:nvSpPr>
            <p:cNvPr id="562" name="Google Shape;562;p30"/>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3" name="Google Shape;563;p30"/>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4" name="Google Shape;564;p30"/>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5" name="Google Shape;565;p30"/>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6" name="Google Shape;566;p30"/>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7" name="Google Shape;567;p30"/>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8" name="Google Shape;568;p30"/>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9" name="Google Shape;569;p30"/>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31"/>
          <p:cNvSpPr txBox="1"/>
          <p:nvPr>
            <p:ph type="title"/>
          </p:nvPr>
        </p:nvSpPr>
        <p:spPr>
          <a:xfrm>
            <a:off x="514775" y="300700"/>
            <a:ext cx="8114400" cy="51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Evaluation - Learning - </a:t>
            </a:r>
            <a:r>
              <a:rPr lang="en-GB"/>
              <a:t>Forgetting</a:t>
            </a:r>
            <a:endParaRPr/>
          </a:p>
        </p:txBody>
      </p:sp>
      <p:grpSp>
        <p:nvGrpSpPr>
          <p:cNvPr id="575" name="Google Shape;575;p31"/>
          <p:cNvGrpSpPr/>
          <p:nvPr/>
        </p:nvGrpSpPr>
        <p:grpSpPr>
          <a:xfrm>
            <a:off x="2984785" y="1177076"/>
            <a:ext cx="3173949" cy="3092262"/>
            <a:chOff x="3308863" y="1644937"/>
            <a:chExt cx="2526225" cy="2461013"/>
          </a:xfrm>
        </p:grpSpPr>
        <p:grpSp>
          <p:nvGrpSpPr>
            <p:cNvPr id="576" name="Google Shape;576;p31"/>
            <p:cNvGrpSpPr/>
            <p:nvPr/>
          </p:nvGrpSpPr>
          <p:grpSpPr>
            <a:xfrm>
              <a:off x="4447388" y="2652255"/>
              <a:ext cx="1387700" cy="1453695"/>
              <a:chOff x="4447388" y="2652255"/>
              <a:chExt cx="1387700" cy="1453695"/>
            </a:xfrm>
          </p:grpSpPr>
          <p:sp>
            <p:nvSpPr>
              <p:cNvPr id="577" name="Google Shape;577;p31"/>
              <p:cNvSpPr/>
              <p:nvPr/>
            </p:nvSpPr>
            <p:spPr>
              <a:xfrm>
                <a:off x="4447388" y="3302850"/>
                <a:ext cx="1387700" cy="803100"/>
              </a:xfrm>
              <a:custGeom>
                <a:rect b="b" l="l" r="r" t="t"/>
                <a:pathLst>
                  <a:path extrusionOk="0" h="32124" w="55508">
                    <a:moveTo>
                      <a:pt x="20801" y="298"/>
                    </a:moveTo>
                    <a:lnTo>
                      <a:pt x="54996" y="20039"/>
                    </a:lnTo>
                    <a:lnTo>
                      <a:pt x="34720" y="31826"/>
                    </a:lnTo>
                    <a:lnTo>
                      <a:pt x="525" y="12086"/>
                    </a:lnTo>
                    <a:lnTo>
                      <a:pt x="20801" y="298"/>
                    </a:lnTo>
                    <a:close/>
                    <a:moveTo>
                      <a:pt x="20801" y="1"/>
                    </a:moveTo>
                    <a:lnTo>
                      <a:pt x="1" y="12086"/>
                    </a:lnTo>
                    <a:lnTo>
                      <a:pt x="34720" y="32124"/>
                    </a:lnTo>
                    <a:lnTo>
                      <a:pt x="55508" y="20039"/>
                    </a:lnTo>
                    <a:lnTo>
                      <a:pt x="20801" y="1"/>
                    </a:ln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1"/>
              <p:cNvSpPr/>
              <p:nvPr/>
            </p:nvSpPr>
            <p:spPr>
              <a:xfrm>
                <a:off x="4447388" y="3302850"/>
                <a:ext cx="1387700" cy="803100"/>
              </a:xfrm>
              <a:custGeom>
                <a:rect b="b" l="l" r="r" t="t"/>
                <a:pathLst>
                  <a:path extrusionOk="0" h="32124" w="55508">
                    <a:moveTo>
                      <a:pt x="20801" y="298"/>
                    </a:moveTo>
                    <a:lnTo>
                      <a:pt x="54996" y="20039"/>
                    </a:lnTo>
                    <a:lnTo>
                      <a:pt x="34720" y="31826"/>
                    </a:lnTo>
                    <a:lnTo>
                      <a:pt x="525" y="12086"/>
                    </a:lnTo>
                    <a:lnTo>
                      <a:pt x="20801" y="298"/>
                    </a:lnTo>
                    <a:close/>
                    <a:moveTo>
                      <a:pt x="20801" y="1"/>
                    </a:moveTo>
                    <a:lnTo>
                      <a:pt x="1" y="12086"/>
                    </a:lnTo>
                    <a:lnTo>
                      <a:pt x="34720" y="32124"/>
                    </a:lnTo>
                    <a:lnTo>
                      <a:pt x="55508" y="20039"/>
                    </a:lnTo>
                    <a:lnTo>
                      <a:pt x="20801" y="1"/>
                    </a:ln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1"/>
              <p:cNvSpPr/>
              <p:nvPr/>
            </p:nvSpPr>
            <p:spPr>
              <a:xfrm>
                <a:off x="4541163" y="2824825"/>
                <a:ext cx="393225" cy="183375"/>
              </a:xfrm>
              <a:custGeom>
                <a:rect b="b" l="l" r="r" t="t"/>
                <a:pathLst>
                  <a:path extrusionOk="0" h="7335" w="15729">
                    <a:moveTo>
                      <a:pt x="6156" y="7335"/>
                    </a:moveTo>
                    <a:lnTo>
                      <a:pt x="15729" y="1762"/>
                    </a:lnTo>
                    <a:cubicBezTo>
                      <a:pt x="15633" y="1691"/>
                      <a:pt x="15538" y="1620"/>
                      <a:pt x="15443" y="1548"/>
                    </a:cubicBezTo>
                    <a:cubicBezTo>
                      <a:pt x="15348" y="1489"/>
                      <a:pt x="15240" y="1405"/>
                      <a:pt x="15145" y="1334"/>
                    </a:cubicBezTo>
                    <a:lnTo>
                      <a:pt x="15133" y="1334"/>
                    </a:lnTo>
                    <a:lnTo>
                      <a:pt x="15109" y="1310"/>
                    </a:lnTo>
                    <a:cubicBezTo>
                      <a:pt x="15026" y="1262"/>
                      <a:pt x="14943" y="1203"/>
                      <a:pt x="14848" y="1143"/>
                    </a:cubicBezTo>
                    <a:cubicBezTo>
                      <a:pt x="14764" y="1096"/>
                      <a:pt x="14669" y="1024"/>
                      <a:pt x="14574" y="977"/>
                    </a:cubicBezTo>
                    <a:lnTo>
                      <a:pt x="14502" y="941"/>
                    </a:lnTo>
                    <a:cubicBezTo>
                      <a:pt x="14431" y="893"/>
                      <a:pt x="14359" y="858"/>
                      <a:pt x="14288" y="810"/>
                    </a:cubicBezTo>
                    <a:cubicBezTo>
                      <a:pt x="14252" y="798"/>
                      <a:pt x="14228" y="786"/>
                      <a:pt x="14205" y="774"/>
                    </a:cubicBezTo>
                    <a:lnTo>
                      <a:pt x="14086" y="715"/>
                    </a:lnTo>
                    <a:lnTo>
                      <a:pt x="14002" y="667"/>
                    </a:lnTo>
                    <a:cubicBezTo>
                      <a:pt x="13955" y="643"/>
                      <a:pt x="13907" y="619"/>
                      <a:pt x="13859" y="596"/>
                    </a:cubicBezTo>
                    <a:lnTo>
                      <a:pt x="13764" y="548"/>
                    </a:lnTo>
                    <a:lnTo>
                      <a:pt x="13716" y="536"/>
                    </a:lnTo>
                    <a:cubicBezTo>
                      <a:pt x="13633" y="488"/>
                      <a:pt x="13538" y="453"/>
                      <a:pt x="13443" y="417"/>
                    </a:cubicBezTo>
                    <a:cubicBezTo>
                      <a:pt x="13347" y="381"/>
                      <a:pt x="13252" y="346"/>
                      <a:pt x="13169" y="310"/>
                    </a:cubicBezTo>
                    <a:lnTo>
                      <a:pt x="13121" y="298"/>
                    </a:lnTo>
                    <a:lnTo>
                      <a:pt x="13026" y="262"/>
                    </a:lnTo>
                    <a:lnTo>
                      <a:pt x="12883" y="215"/>
                    </a:lnTo>
                    <a:lnTo>
                      <a:pt x="12812" y="203"/>
                    </a:lnTo>
                    <a:lnTo>
                      <a:pt x="12681" y="167"/>
                    </a:lnTo>
                    <a:lnTo>
                      <a:pt x="12585" y="143"/>
                    </a:lnTo>
                    <a:lnTo>
                      <a:pt x="12490" y="119"/>
                    </a:lnTo>
                    <a:lnTo>
                      <a:pt x="12371" y="96"/>
                    </a:lnTo>
                    <a:lnTo>
                      <a:pt x="12312" y="72"/>
                    </a:lnTo>
                    <a:lnTo>
                      <a:pt x="12192" y="60"/>
                    </a:lnTo>
                    <a:lnTo>
                      <a:pt x="12050" y="36"/>
                    </a:lnTo>
                    <a:lnTo>
                      <a:pt x="12002" y="24"/>
                    </a:lnTo>
                    <a:cubicBezTo>
                      <a:pt x="11966" y="24"/>
                      <a:pt x="11931" y="24"/>
                      <a:pt x="11883" y="12"/>
                    </a:cubicBezTo>
                    <a:cubicBezTo>
                      <a:pt x="11847" y="12"/>
                      <a:pt x="11788" y="0"/>
                      <a:pt x="11740" y="0"/>
                    </a:cubicBezTo>
                    <a:lnTo>
                      <a:pt x="11692" y="0"/>
                    </a:lnTo>
                    <a:lnTo>
                      <a:pt x="11597" y="0"/>
                    </a:lnTo>
                    <a:lnTo>
                      <a:pt x="11419" y="0"/>
                    </a:lnTo>
                    <a:lnTo>
                      <a:pt x="11371" y="0"/>
                    </a:lnTo>
                    <a:lnTo>
                      <a:pt x="11299" y="0"/>
                    </a:lnTo>
                    <a:cubicBezTo>
                      <a:pt x="11216" y="0"/>
                      <a:pt x="11145" y="0"/>
                      <a:pt x="11073" y="12"/>
                    </a:cubicBezTo>
                    <a:lnTo>
                      <a:pt x="11014" y="12"/>
                    </a:lnTo>
                    <a:lnTo>
                      <a:pt x="10966" y="12"/>
                    </a:lnTo>
                    <a:cubicBezTo>
                      <a:pt x="10847" y="24"/>
                      <a:pt x="10740" y="36"/>
                      <a:pt x="10633" y="60"/>
                    </a:cubicBezTo>
                    <a:lnTo>
                      <a:pt x="10609" y="60"/>
                    </a:lnTo>
                    <a:lnTo>
                      <a:pt x="10609" y="60"/>
                    </a:lnTo>
                    <a:lnTo>
                      <a:pt x="10549" y="72"/>
                    </a:lnTo>
                    <a:cubicBezTo>
                      <a:pt x="10478" y="84"/>
                      <a:pt x="10407" y="107"/>
                      <a:pt x="10347" y="119"/>
                    </a:cubicBezTo>
                    <a:lnTo>
                      <a:pt x="10252" y="155"/>
                    </a:lnTo>
                    <a:lnTo>
                      <a:pt x="10133" y="203"/>
                    </a:lnTo>
                    <a:lnTo>
                      <a:pt x="10097" y="215"/>
                    </a:lnTo>
                    <a:cubicBezTo>
                      <a:pt x="10037" y="227"/>
                      <a:pt x="9978" y="262"/>
                      <a:pt x="9918" y="286"/>
                    </a:cubicBezTo>
                    <a:lnTo>
                      <a:pt x="9823" y="322"/>
                    </a:lnTo>
                    <a:cubicBezTo>
                      <a:pt x="9740" y="357"/>
                      <a:pt x="9645" y="405"/>
                      <a:pt x="9561" y="453"/>
                    </a:cubicBezTo>
                    <a:lnTo>
                      <a:pt x="0" y="6013"/>
                    </a:lnTo>
                    <a:cubicBezTo>
                      <a:pt x="84" y="5965"/>
                      <a:pt x="167" y="5918"/>
                      <a:pt x="262" y="5882"/>
                    </a:cubicBezTo>
                    <a:lnTo>
                      <a:pt x="346" y="5846"/>
                    </a:lnTo>
                    <a:cubicBezTo>
                      <a:pt x="405" y="5822"/>
                      <a:pt x="465" y="5787"/>
                      <a:pt x="524" y="5763"/>
                    </a:cubicBezTo>
                    <a:lnTo>
                      <a:pt x="679" y="5715"/>
                    </a:lnTo>
                    <a:cubicBezTo>
                      <a:pt x="715" y="5703"/>
                      <a:pt x="739" y="5691"/>
                      <a:pt x="774" y="5691"/>
                    </a:cubicBezTo>
                    <a:cubicBezTo>
                      <a:pt x="834" y="5668"/>
                      <a:pt x="905" y="5656"/>
                      <a:pt x="965" y="5644"/>
                    </a:cubicBezTo>
                    <a:lnTo>
                      <a:pt x="1036" y="5620"/>
                    </a:lnTo>
                    <a:lnTo>
                      <a:pt x="1072" y="5620"/>
                    </a:lnTo>
                    <a:cubicBezTo>
                      <a:pt x="1167" y="5608"/>
                      <a:pt x="1286" y="5584"/>
                      <a:pt x="1393" y="5572"/>
                    </a:cubicBezTo>
                    <a:lnTo>
                      <a:pt x="1501" y="5572"/>
                    </a:lnTo>
                    <a:cubicBezTo>
                      <a:pt x="1572" y="5572"/>
                      <a:pt x="1655" y="5560"/>
                      <a:pt x="1727" y="5560"/>
                    </a:cubicBezTo>
                    <a:lnTo>
                      <a:pt x="1846" y="5560"/>
                    </a:lnTo>
                    <a:lnTo>
                      <a:pt x="2025" y="5560"/>
                    </a:lnTo>
                    <a:lnTo>
                      <a:pt x="2167" y="5560"/>
                    </a:lnTo>
                    <a:lnTo>
                      <a:pt x="2322" y="5584"/>
                    </a:lnTo>
                    <a:lnTo>
                      <a:pt x="2489" y="5596"/>
                    </a:lnTo>
                    <a:lnTo>
                      <a:pt x="2620" y="5620"/>
                    </a:lnTo>
                    <a:lnTo>
                      <a:pt x="2798" y="5656"/>
                    </a:lnTo>
                    <a:lnTo>
                      <a:pt x="2929" y="5680"/>
                    </a:lnTo>
                    <a:lnTo>
                      <a:pt x="3120" y="5727"/>
                    </a:lnTo>
                    <a:lnTo>
                      <a:pt x="3239" y="5763"/>
                    </a:lnTo>
                    <a:cubicBezTo>
                      <a:pt x="3310" y="5787"/>
                      <a:pt x="3382" y="5811"/>
                      <a:pt x="3453" y="5834"/>
                    </a:cubicBezTo>
                    <a:lnTo>
                      <a:pt x="3549" y="5870"/>
                    </a:lnTo>
                    <a:cubicBezTo>
                      <a:pt x="3763" y="5941"/>
                      <a:pt x="3965" y="6025"/>
                      <a:pt x="4191" y="6120"/>
                    </a:cubicBezTo>
                    <a:lnTo>
                      <a:pt x="4287" y="6168"/>
                    </a:lnTo>
                    <a:cubicBezTo>
                      <a:pt x="4358" y="6203"/>
                      <a:pt x="4441" y="6239"/>
                      <a:pt x="4513" y="6275"/>
                    </a:cubicBezTo>
                    <a:lnTo>
                      <a:pt x="4632" y="6334"/>
                    </a:lnTo>
                    <a:cubicBezTo>
                      <a:pt x="4727" y="6394"/>
                      <a:pt x="4822" y="6442"/>
                      <a:pt x="4930" y="6501"/>
                    </a:cubicBezTo>
                    <a:cubicBezTo>
                      <a:pt x="5120" y="6620"/>
                      <a:pt x="5323" y="6751"/>
                      <a:pt x="5525" y="6882"/>
                    </a:cubicBezTo>
                    <a:lnTo>
                      <a:pt x="5549" y="6894"/>
                    </a:lnTo>
                    <a:cubicBezTo>
                      <a:pt x="5751" y="7025"/>
                      <a:pt x="5954" y="7180"/>
                      <a:pt x="6156" y="7335"/>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1"/>
              <p:cNvSpPr/>
              <p:nvPr/>
            </p:nvSpPr>
            <p:spPr>
              <a:xfrm>
                <a:off x="4750660" y="2652255"/>
                <a:ext cx="603675" cy="464375"/>
              </a:xfrm>
              <a:custGeom>
                <a:rect b="b" l="l" r="r" t="t"/>
                <a:pathLst>
                  <a:path extrusionOk="0" h="18575" w="24147">
                    <a:moveTo>
                      <a:pt x="7633" y="7692"/>
                    </a:moveTo>
                    <a:lnTo>
                      <a:pt x="7728" y="7776"/>
                    </a:lnTo>
                    <a:cubicBezTo>
                      <a:pt x="7930" y="7930"/>
                      <a:pt x="8133" y="8097"/>
                      <a:pt x="8323" y="8264"/>
                    </a:cubicBezTo>
                    <a:lnTo>
                      <a:pt x="8431" y="8347"/>
                    </a:lnTo>
                    <a:cubicBezTo>
                      <a:pt x="8633" y="8526"/>
                      <a:pt x="8835" y="8704"/>
                      <a:pt x="9026" y="8895"/>
                    </a:cubicBezTo>
                    <a:cubicBezTo>
                      <a:pt x="9038" y="8907"/>
                      <a:pt x="9050" y="8919"/>
                      <a:pt x="9073" y="8930"/>
                    </a:cubicBezTo>
                    <a:cubicBezTo>
                      <a:pt x="9264" y="9121"/>
                      <a:pt x="9454" y="9323"/>
                      <a:pt x="9645" y="9514"/>
                    </a:cubicBezTo>
                    <a:lnTo>
                      <a:pt x="9704" y="9585"/>
                    </a:lnTo>
                    <a:cubicBezTo>
                      <a:pt x="9895" y="9776"/>
                      <a:pt x="10074" y="9990"/>
                      <a:pt x="10252" y="10204"/>
                    </a:cubicBezTo>
                    <a:lnTo>
                      <a:pt x="10336" y="10300"/>
                    </a:lnTo>
                    <a:cubicBezTo>
                      <a:pt x="10514" y="10502"/>
                      <a:pt x="10681" y="10716"/>
                      <a:pt x="10847" y="10931"/>
                    </a:cubicBezTo>
                    <a:lnTo>
                      <a:pt x="10967" y="11074"/>
                    </a:lnTo>
                    <a:cubicBezTo>
                      <a:pt x="11074" y="11228"/>
                      <a:pt x="11193" y="11383"/>
                      <a:pt x="11300" y="11538"/>
                    </a:cubicBezTo>
                    <a:cubicBezTo>
                      <a:pt x="11383" y="11657"/>
                      <a:pt x="11467" y="11776"/>
                      <a:pt x="11562" y="11907"/>
                    </a:cubicBezTo>
                    <a:cubicBezTo>
                      <a:pt x="11681" y="12086"/>
                      <a:pt x="11812" y="12276"/>
                      <a:pt x="11931" y="12455"/>
                    </a:cubicBezTo>
                    <a:cubicBezTo>
                      <a:pt x="11955" y="12502"/>
                      <a:pt x="11979" y="12538"/>
                      <a:pt x="12002" y="12574"/>
                    </a:cubicBezTo>
                    <a:cubicBezTo>
                      <a:pt x="12145" y="12800"/>
                      <a:pt x="12288" y="13038"/>
                      <a:pt x="12431" y="13276"/>
                    </a:cubicBezTo>
                    <a:cubicBezTo>
                      <a:pt x="12491" y="13383"/>
                      <a:pt x="12550" y="13491"/>
                      <a:pt x="12610" y="13598"/>
                    </a:cubicBezTo>
                    <a:cubicBezTo>
                      <a:pt x="12705" y="13776"/>
                      <a:pt x="12800" y="13943"/>
                      <a:pt x="12895" y="14122"/>
                    </a:cubicBezTo>
                    <a:lnTo>
                      <a:pt x="12979" y="14288"/>
                    </a:lnTo>
                    <a:cubicBezTo>
                      <a:pt x="13098" y="14526"/>
                      <a:pt x="13217" y="14776"/>
                      <a:pt x="13336" y="15015"/>
                    </a:cubicBezTo>
                    <a:cubicBezTo>
                      <a:pt x="13348" y="15050"/>
                      <a:pt x="13360" y="15086"/>
                      <a:pt x="13372" y="15122"/>
                    </a:cubicBezTo>
                    <a:cubicBezTo>
                      <a:pt x="13491" y="15372"/>
                      <a:pt x="13598" y="15622"/>
                      <a:pt x="13705" y="15884"/>
                    </a:cubicBezTo>
                    <a:lnTo>
                      <a:pt x="13753" y="15979"/>
                    </a:lnTo>
                    <a:cubicBezTo>
                      <a:pt x="13848" y="16241"/>
                      <a:pt x="13943" y="16491"/>
                      <a:pt x="14050" y="16753"/>
                    </a:cubicBezTo>
                    <a:lnTo>
                      <a:pt x="14086" y="16872"/>
                    </a:lnTo>
                    <a:cubicBezTo>
                      <a:pt x="14169" y="17122"/>
                      <a:pt x="14253" y="17384"/>
                      <a:pt x="14336" y="17634"/>
                    </a:cubicBezTo>
                    <a:cubicBezTo>
                      <a:pt x="14348" y="17682"/>
                      <a:pt x="14360" y="17717"/>
                      <a:pt x="14372" y="17753"/>
                    </a:cubicBezTo>
                    <a:cubicBezTo>
                      <a:pt x="14443" y="18027"/>
                      <a:pt x="14515" y="18301"/>
                      <a:pt x="14586" y="18575"/>
                    </a:cubicBezTo>
                    <a:lnTo>
                      <a:pt x="24147" y="13002"/>
                    </a:lnTo>
                    <a:cubicBezTo>
                      <a:pt x="24135" y="12967"/>
                      <a:pt x="24123" y="12919"/>
                      <a:pt x="24111" y="12871"/>
                    </a:cubicBezTo>
                    <a:cubicBezTo>
                      <a:pt x="24075" y="12717"/>
                      <a:pt x="24040" y="12562"/>
                      <a:pt x="23992" y="12407"/>
                    </a:cubicBezTo>
                    <a:cubicBezTo>
                      <a:pt x="23968" y="12336"/>
                      <a:pt x="23944" y="12252"/>
                      <a:pt x="23932" y="12193"/>
                    </a:cubicBezTo>
                    <a:cubicBezTo>
                      <a:pt x="23921" y="12145"/>
                      <a:pt x="23909" y="12109"/>
                      <a:pt x="23897" y="12074"/>
                    </a:cubicBezTo>
                    <a:cubicBezTo>
                      <a:pt x="23885" y="12038"/>
                      <a:pt x="23873" y="11990"/>
                      <a:pt x="23861" y="11943"/>
                    </a:cubicBezTo>
                    <a:cubicBezTo>
                      <a:pt x="23813" y="11788"/>
                      <a:pt x="23766" y="11633"/>
                      <a:pt x="23706" y="11490"/>
                    </a:cubicBezTo>
                    <a:cubicBezTo>
                      <a:pt x="23682" y="11419"/>
                      <a:pt x="23671" y="11359"/>
                      <a:pt x="23647" y="11300"/>
                    </a:cubicBezTo>
                    <a:cubicBezTo>
                      <a:pt x="23635" y="11264"/>
                      <a:pt x="23611" y="11228"/>
                      <a:pt x="23599" y="11193"/>
                    </a:cubicBezTo>
                    <a:cubicBezTo>
                      <a:pt x="23587" y="11145"/>
                      <a:pt x="23575" y="11086"/>
                      <a:pt x="23551" y="11038"/>
                    </a:cubicBezTo>
                    <a:cubicBezTo>
                      <a:pt x="23504" y="10895"/>
                      <a:pt x="23444" y="10752"/>
                      <a:pt x="23385" y="10609"/>
                    </a:cubicBezTo>
                    <a:cubicBezTo>
                      <a:pt x="23361" y="10538"/>
                      <a:pt x="23337" y="10478"/>
                      <a:pt x="23313" y="10419"/>
                    </a:cubicBezTo>
                    <a:lnTo>
                      <a:pt x="23278" y="10312"/>
                    </a:lnTo>
                    <a:lnTo>
                      <a:pt x="23218" y="10181"/>
                    </a:lnTo>
                    <a:cubicBezTo>
                      <a:pt x="23159" y="10038"/>
                      <a:pt x="23099" y="9907"/>
                      <a:pt x="23039" y="9764"/>
                    </a:cubicBezTo>
                    <a:cubicBezTo>
                      <a:pt x="23004" y="9692"/>
                      <a:pt x="22980" y="9621"/>
                      <a:pt x="22944" y="9550"/>
                    </a:cubicBezTo>
                    <a:lnTo>
                      <a:pt x="22897" y="9454"/>
                    </a:lnTo>
                    <a:cubicBezTo>
                      <a:pt x="22885" y="9407"/>
                      <a:pt x="22861" y="9371"/>
                      <a:pt x="22849" y="9335"/>
                    </a:cubicBezTo>
                    <a:cubicBezTo>
                      <a:pt x="22778" y="9192"/>
                      <a:pt x="22706" y="9038"/>
                      <a:pt x="22635" y="8895"/>
                    </a:cubicBezTo>
                    <a:cubicBezTo>
                      <a:pt x="22599" y="8835"/>
                      <a:pt x="22575" y="8776"/>
                      <a:pt x="22539" y="8716"/>
                    </a:cubicBezTo>
                    <a:cubicBezTo>
                      <a:pt x="22504" y="8657"/>
                      <a:pt x="22480" y="8609"/>
                      <a:pt x="22456" y="8549"/>
                    </a:cubicBezTo>
                    <a:cubicBezTo>
                      <a:pt x="22432" y="8502"/>
                      <a:pt x="22397" y="8430"/>
                      <a:pt x="22361" y="8359"/>
                    </a:cubicBezTo>
                    <a:cubicBezTo>
                      <a:pt x="22301" y="8252"/>
                      <a:pt x="22230" y="8145"/>
                      <a:pt x="22170" y="8026"/>
                    </a:cubicBezTo>
                    <a:cubicBezTo>
                      <a:pt x="22111" y="7918"/>
                      <a:pt x="22051" y="7811"/>
                      <a:pt x="21992" y="7704"/>
                    </a:cubicBezTo>
                    <a:cubicBezTo>
                      <a:pt x="21968" y="7668"/>
                      <a:pt x="21956" y="7645"/>
                      <a:pt x="21932" y="7609"/>
                    </a:cubicBezTo>
                    <a:cubicBezTo>
                      <a:pt x="21813" y="7406"/>
                      <a:pt x="21694" y="7204"/>
                      <a:pt x="21563" y="7002"/>
                    </a:cubicBezTo>
                    <a:lnTo>
                      <a:pt x="21492" y="6895"/>
                    </a:lnTo>
                    <a:cubicBezTo>
                      <a:pt x="21408" y="6752"/>
                      <a:pt x="21325" y="6621"/>
                      <a:pt x="21230" y="6478"/>
                    </a:cubicBezTo>
                    <a:cubicBezTo>
                      <a:pt x="21194" y="6430"/>
                      <a:pt x="21158" y="6383"/>
                      <a:pt x="21123" y="6335"/>
                    </a:cubicBezTo>
                    <a:cubicBezTo>
                      <a:pt x="21039" y="6216"/>
                      <a:pt x="20956" y="6085"/>
                      <a:pt x="20861" y="5966"/>
                    </a:cubicBezTo>
                    <a:cubicBezTo>
                      <a:pt x="20801" y="5894"/>
                      <a:pt x="20753" y="5811"/>
                      <a:pt x="20694" y="5728"/>
                    </a:cubicBezTo>
                    <a:cubicBezTo>
                      <a:pt x="20634" y="5656"/>
                      <a:pt x="20587" y="5585"/>
                      <a:pt x="20527" y="5513"/>
                    </a:cubicBezTo>
                    <a:cubicBezTo>
                      <a:pt x="20492" y="5454"/>
                      <a:pt x="20456" y="5406"/>
                      <a:pt x="20408" y="5359"/>
                    </a:cubicBezTo>
                    <a:cubicBezTo>
                      <a:pt x="20372" y="5311"/>
                      <a:pt x="20349" y="5287"/>
                      <a:pt x="20325" y="5251"/>
                    </a:cubicBezTo>
                    <a:cubicBezTo>
                      <a:pt x="20206" y="5097"/>
                      <a:pt x="20099" y="4966"/>
                      <a:pt x="19980" y="4823"/>
                    </a:cubicBezTo>
                    <a:cubicBezTo>
                      <a:pt x="19956" y="4787"/>
                      <a:pt x="19932" y="4763"/>
                      <a:pt x="19908" y="4728"/>
                    </a:cubicBezTo>
                    <a:lnTo>
                      <a:pt x="19813" y="4632"/>
                    </a:lnTo>
                    <a:lnTo>
                      <a:pt x="19646" y="4430"/>
                    </a:lnTo>
                    <a:cubicBezTo>
                      <a:pt x="19539" y="4299"/>
                      <a:pt x="19420" y="4180"/>
                      <a:pt x="19301" y="4049"/>
                    </a:cubicBezTo>
                    <a:lnTo>
                      <a:pt x="19265" y="4013"/>
                    </a:lnTo>
                    <a:lnTo>
                      <a:pt x="19206" y="3942"/>
                    </a:lnTo>
                    <a:cubicBezTo>
                      <a:pt x="19122" y="3858"/>
                      <a:pt x="19039" y="3763"/>
                      <a:pt x="18944" y="3680"/>
                    </a:cubicBezTo>
                    <a:cubicBezTo>
                      <a:pt x="18860" y="3585"/>
                      <a:pt x="18741" y="3466"/>
                      <a:pt x="18634" y="3358"/>
                    </a:cubicBezTo>
                    <a:lnTo>
                      <a:pt x="18598" y="3323"/>
                    </a:lnTo>
                    <a:lnTo>
                      <a:pt x="18575" y="3311"/>
                    </a:lnTo>
                    <a:cubicBezTo>
                      <a:pt x="18444" y="3192"/>
                      <a:pt x="18325" y="3073"/>
                      <a:pt x="18194" y="2954"/>
                    </a:cubicBezTo>
                    <a:cubicBezTo>
                      <a:pt x="18122" y="2894"/>
                      <a:pt x="18063" y="2834"/>
                      <a:pt x="18003" y="2787"/>
                    </a:cubicBezTo>
                    <a:lnTo>
                      <a:pt x="17896" y="2692"/>
                    </a:lnTo>
                    <a:lnTo>
                      <a:pt x="17801" y="2608"/>
                    </a:lnTo>
                    <a:cubicBezTo>
                      <a:pt x="17670" y="2501"/>
                      <a:pt x="17539" y="2394"/>
                      <a:pt x="17408" y="2287"/>
                    </a:cubicBezTo>
                    <a:lnTo>
                      <a:pt x="17289" y="2203"/>
                    </a:lnTo>
                    <a:lnTo>
                      <a:pt x="17194" y="2120"/>
                    </a:lnTo>
                    <a:cubicBezTo>
                      <a:pt x="17134" y="2084"/>
                      <a:pt x="17074" y="2037"/>
                      <a:pt x="17027" y="2001"/>
                    </a:cubicBezTo>
                    <a:cubicBezTo>
                      <a:pt x="16896" y="1906"/>
                      <a:pt x="16777" y="1811"/>
                      <a:pt x="16646" y="1727"/>
                    </a:cubicBezTo>
                    <a:lnTo>
                      <a:pt x="16574" y="1680"/>
                    </a:lnTo>
                    <a:lnTo>
                      <a:pt x="16491" y="1620"/>
                    </a:lnTo>
                    <a:lnTo>
                      <a:pt x="16265" y="1477"/>
                    </a:lnTo>
                    <a:cubicBezTo>
                      <a:pt x="16146" y="1394"/>
                      <a:pt x="16027" y="1322"/>
                      <a:pt x="15896" y="1251"/>
                    </a:cubicBezTo>
                    <a:lnTo>
                      <a:pt x="15812" y="1203"/>
                    </a:lnTo>
                    <a:cubicBezTo>
                      <a:pt x="15717" y="1144"/>
                      <a:pt x="15622" y="1096"/>
                      <a:pt x="15539" y="1037"/>
                    </a:cubicBezTo>
                    <a:lnTo>
                      <a:pt x="15431" y="989"/>
                    </a:lnTo>
                    <a:lnTo>
                      <a:pt x="15277" y="918"/>
                    </a:lnTo>
                    <a:lnTo>
                      <a:pt x="15169" y="858"/>
                    </a:lnTo>
                    <a:cubicBezTo>
                      <a:pt x="15110" y="822"/>
                      <a:pt x="15050" y="799"/>
                      <a:pt x="14991" y="775"/>
                    </a:cubicBezTo>
                    <a:cubicBezTo>
                      <a:pt x="14931" y="751"/>
                      <a:pt x="14908" y="727"/>
                      <a:pt x="14860" y="715"/>
                    </a:cubicBezTo>
                    <a:lnTo>
                      <a:pt x="14812" y="691"/>
                    </a:lnTo>
                    <a:cubicBezTo>
                      <a:pt x="14693" y="632"/>
                      <a:pt x="14574" y="584"/>
                      <a:pt x="14467" y="537"/>
                    </a:cubicBezTo>
                    <a:lnTo>
                      <a:pt x="14467" y="537"/>
                    </a:lnTo>
                    <a:cubicBezTo>
                      <a:pt x="14348" y="489"/>
                      <a:pt x="14229" y="441"/>
                      <a:pt x="14110" y="406"/>
                    </a:cubicBezTo>
                    <a:lnTo>
                      <a:pt x="14062" y="394"/>
                    </a:lnTo>
                    <a:cubicBezTo>
                      <a:pt x="14026" y="370"/>
                      <a:pt x="13979" y="358"/>
                      <a:pt x="13931" y="346"/>
                    </a:cubicBezTo>
                    <a:cubicBezTo>
                      <a:pt x="13895" y="334"/>
                      <a:pt x="13812" y="310"/>
                      <a:pt x="13753" y="287"/>
                    </a:cubicBezTo>
                    <a:lnTo>
                      <a:pt x="13669" y="263"/>
                    </a:lnTo>
                    <a:lnTo>
                      <a:pt x="13514" y="227"/>
                    </a:lnTo>
                    <a:cubicBezTo>
                      <a:pt x="13479" y="215"/>
                      <a:pt x="13443" y="203"/>
                      <a:pt x="13395" y="191"/>
                    </a:cubicBezTo>
                    <a:lnTo>
                      <a:pt x="13276" y="167"/>
                    </a:lnTo>
                    <a:lnTo>
                      <a:pt x="13133" y="132"/>
                    </a:lnTo>
                    <a:lnTo>
                      <a:pt x="13050" y="108"/>
                    </a:lnTo>
                    <a:lnTo>
                      <a:pt x="12895" y="84"/>
                    </a:lnTo>
                    <a:lnTo>
                      <a:pt x="12717" y="60"/>
                    </a:lnTo>
                    <a:lnTo>
                      <a:pt x="12657" y="48"/>
                    </a:lnTo>
                    <a:lnTo>
                      <a:pt x="12502" y="37"/>
                    </a:lnTo>
                    <a:lnTo>
                      <a:pt x="12312" y="13"/>
                    </a:lnTo>
                    <a:lnTo>
                      <a:pt x="12264" y="13"/>
                    </a:lnTo>
                    <a:lnTo>
                      <a:pt x="12133" y="13"/>
                    </a:lnTo>
                    <a:cubicBezTo>
                      <a:pt x="12062" y="13"/>
                      <a:pt x="11990" y="1"/>
                      <a:pt x="11907" y="1"/>
                    </a:cubicBezTo>
                    <a:lnTo>
                      <a:pt x="11848" y="1"/>
                    </a:lnTo>
                    <a:lnTo>
                      <a:pt x="11752" y="1"/>
                    </a:lnTo>
                    <a:cubicBezTo>
                      <a:pt x="11657" y="1"/>
                      <a:pt x="11574" y="1"/>
                      <a:pt x="11479" y="13"/>
                    </a:cubicBezTo>
                    <a:lnTo>
                      <a:pt x="11395" y="13"/>
                    </a:lnTo>
                    <a:cubicBezTo>
                      <a:pt x="11371" y="13"/>
                      <a:pt x="11359" y="13"/>
                      <a:pt x="11336" y="25"/>
                    </a:cubicBezTo>
                    <a:cubicBezTo>
                      <a:pt x="11193" y="37"/>
                      <a:pt x="11062" y="60"/>
                      <a:pt x="10919" y="84"/>
                    </a:cubicBezTo>
                    <a:lnTo>
                      <a:pt x="10883" y="84"/>
                    </a:lnTo>
                    <a:lnTo>
                      <a:pt x="10883" y="84"/>
                    </a:lnTo>
                    <a:cubicBezTo>
                      <a:pt x="10847" y="84"/>
                      <a:pt x="10824" y="96"/>
                      <a:pt x="10800" y="108"/>
                    </a:cubicBezTo>
                    <a:cubicBezTo>
                      <a:pt x="10717" y="120"/>
                      <a:pt x="10633" y="144"/>
                      <a:pt x="10550" y="167"/>
                    </a:cubicBezTo>
                    <a:cubicBezTo>
                      <a:pt x="10514" y="179"/>
                      <a:pt x="10466" y="191"/>
                      <a:pt x="10431" y="203"/>
                    </a:cubicBezTo>
                    <a:cubicBezTo>
                      <a:pt x="10395" y="215"/>
                      <a:pt x="10324" y="227"/>
                      <a:pt x="10288" y="251"/>
                    </a:cubicBezTo>
                    <a:lnTo>
                      <a:pt x="10240" y="263"/>
                    </a:lnTo>
                    <a:cubicBezTo>
                      <a:pt x="10169" y="298"/>
                      <a:pt x="10097" y="322"/>
                      <a:pt x="10014" y="358"/>
                    </a:cubicBezTo>
                    <a:cubicBezTo>
                      <a:pt x="9978" y="382"/>
                      <a:pt x="9943" y="394"/>
                      <a:pt x="9907" y="406"/>
                    </a:cubicBezTo>
                    <a:cubicBezTo>
                      <a:pt x="9788" y="465"/>
                      <a:pt x="9681" y="513"/>
                      <a:pt x="9574" y="584"/>
                    </a:cubicBezTo>
                    <a:lnTo>
                      <a:pt x="9574" y="584"/>
                    </a:lnTo>
                    <a:lnTo>
                      <a:pt x="1" y="6144"/>
                    </a:lnTo>
                    <a:cubicBezTo>
                      <a:pt x="108" y="6085"/>
                      <a:pt x="215" y="6025"/>
                      <a:pt x="334" y="5978"/>
                    </a:cubicBezTo>
                    <a:cubicBezTo>
                      <a:pt x="370" y="5954"/>
                      <a:pt x="406" y="5942"/>
                      <a:pt x="441" y="5930"/>
                    </a:cubicBezTo>
                    <a:cubicBezTo>
                      <a:pt x="525" y="5894"/>
                      <a:pt x="596" y="5859"/>
                      <a:pt x="680" y="5835"/>
                    </a:cubicBezTo>
                    <a:cubicBezTo>
                      <a:pt x="763" y="5799"/>
                      <a:pt x="811" y="5787"/>
                      <a:pt x="870" y="5763"/>
                    </a:cubicBezTo>
                    <a:cubicBezTo>
                      <a:pt x="906" y="5752"/>
                      <a:pt x="953" y="5740"/>
                      <a:pt x="989" y="5728"/>
                    </a:cubicBezTo>
                    <a:cubicBezTo>
                      <a:pt x="1072" y="5704"/>
                      <a:pt x="1156" y="5680"/>
                      <a:pt x="1239" y="5668"/>
                    </a:cubicBezTo>
                    <a:cubicBezTo>
                      <a:pt x="1263" y="5668"/>
                      <a:pt x="1287" y="5656"/>
                      <a:pt x="1322" y="5644"/>
                    </a:cubicBezTo>
                    <a:lnTo>
                      <a:pt x="1358" y="5644"/>
                    </a:lnTo>
                    <a:cubicBezTo>
                      <a:pt x="1501" y="5609"/>
                      <a:pt x="1632" y="5597"/>
                      <a:pt x="1775" y="5585"/>
                    </a:cubicBezTo>
                    <a:cubicBezTo>
                      <a:pt x="1823" y="5585"/>
                      <a:pt x="1870" y="5573"/>
                      <a:pt x="1918" y="5573"/>
                    </a:cubicBezTo>
                    <a:cubicBezTo>
                      <a:pt x="2013" y="5561"/>
                      <a:pt x="2108" y="5561"/>
                      <a:pt x="2204" y="5549"/>
                    </a:cubicBezTo>
                    <a:lnTo>
                      <a:pt x="2358" y="5549"/>
                    </a:lnTo>
                    <a:cubicBezTo>
                      <a:pt x="2406" y="5549"/>
                      <a:pt x="2501" y="5549"/>
                      <a:pt x="2585" y="5561"/>
                    </a:cubicBezTo>
                    <a:lnTo>
                      <a:pt x="2763" y="5573"/>
                    </a:lnTo>
                    <a:lnTo>
                      <a:pt x="2954" y="5585"/>
                    </a:lnTo>
                    <a:cubicBezTo>
                      <a:pt x="3025" y="5597"/>
                      <a:pt x="3085" y="5609"/>
                      <a:pt x="3156" y="5621"/>
                    </a:cubicBezTo>
                    <a:lnTo>
                      <a:pt x="3335" y="5644"/>
                    </a:lnTo>
                    <a:lnTo>
                      <a:pt x="3561" y="5692"/>
                    </a:lnTo>
                    <a:lnTo>
                      <a:pt x="3716" y="5716"/>
                    </a:lnTo>
                    <a:cubicBezTo>
                      <a:pt x="3787" y="5740"/>
                      <a:pt x="3870" y="5763"/>
                      <a:pt x="3954" y="5787"/>
                    </a:cubicBezTo>
                    <a:lnTo>
                      <a:pt x="4109" y="5823"/>
                    </a:lnTo>
                    <a:lnTo>
                      <a:pt x="4370" y="5906"/>
                    </a:lnTo>
                    <a:lnTo>
                      <a:pt x="4501" y="5954"/>
                    </a:lnTo>
                    <a:cubicBezTo>
                      <a:pt x="4632" y="5990"/>
                      <a:pt x="4763" y="6037"/>
                      <a:pt x="4894" y="6097"/>
                    </a:cubicBezTo>
                    <a:lnTo>
                      <a:pt x="4894" y="6097"/>
                    </a:lnTo>
                    <a:cubicBezTo>
                      <a:pt x="5037" y="6156"/>
                      <a:pt x="5168" y="6204"/>
                      <a:pt x="5299" y="6275"/>
                    </a:cubicBezTo>
                    <a:lnTo>
                      <a:pt x="5430" y="6335"/>
                    </a:lnTo>
                    <a:cubicBezTo>
                      <a:pt x="5525" y="6371"/>
                      <a:pt x="5621" y="6418"/>
                      <a:pt x="5716" y="6466"/>
                    </a:cubicBezTo>
                    <a:lnTo>
                      <a:pt x="5871" y="6549"/>
                    </a:lnTo>
                    <a:cubicBezTo>
                      <a:pt x="5990" y="6609"/>
                      <a:pt x="6121" y="6680"/>
                      <a:pt x="6252" y="6752"/>
                    </a:cubicBezTo>
                    <a:cubicBezTo>
                      <a:pt x="6478" y="6883"/>
                      <a:pt x="6692" y="7025"/>
                      <a:pt x="6918" y="7180"/>
                    </a:cubicBezTo>
                    <a:lnTo>
                      <a:pt x="7002" y="7228"/>
                    </a:lnTo>
                    <a:cubicBezTo>
                      <a:pt x="7216" y="7383"/>
                      <a:pt x="7418" y="7537"/>
                      <a:pt x="7633" y="7692"/>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1"/>
              <p:cNvSpPr/>
              <p:nvPr/>
            </p:nvSpPr>
            <p:spPr>
              <a:xfrm>
                <a:off x="5113757" y="2971823"/>
                <a:ext cx="454250" cy="473000"/>
              </a:xfrm>
              <a:custGeom>
                <a:rect b="b" l="l" r="r" t="t"/>
                <a:pathLst>
                  <a:path extrusionOk="0" h="18920" w="18170">
                    <a:moveTo>
                      <a:pt x="18158" y="12204"/>
                    </a:moveTo>
                    <a:cubicBezTo>
                      <a:pt x="18158" y="12097"/>
                      <a:pt x="18146" y="11990"/>
                      <a:pt x="18146" y="11871"/>
                    </a:cubicBezTo>
                    <a:cubicBezTo>
                      <a:pt x="18134" y="11764"/>
                      <a:pt x="18122" y="11657"/>
                      <a:pt x="18110" y="11549"/>
                    </a:cubicBezTo>
                    <a:cubicBezTo>
                      <a:pt x="18110" y="11430"/>
                      <a:pt x="18098" y="11323"/>
                      <a:pt x="18075" y="11216"/>
                    </a:cubicBezTo>
                    <a:cubicBezTo>
                      <a:pt x="18063" y="11097"/>
                      <a:pt x="18051" y="10990"/>
                      <a:pt x="18027" y="10871"/>
                    </a:cubicBezTo>
                    <a:cubicBezTo>
                      <a:pt x="18015" y="10752"/>
                      <a:pt x="17991" y="10645"/>
                      <a:pt x="17967" y="10526"/>
                    </a:cubicBezTo>
                    <a:cubicBezTo>
                      <a:pt x="17956" y="10406"/>
                      <a:pt x="17920" y="10287"/>
                      <a:pt x="17896" y="10168"/>
                    </a:cubicBezTo>
                    <a:cubicBezTo>
                      <a:pt x="17872" y="10049"/>
                      <a:pt x="17848" y="9930"/>
                      <a:pt x="17813" y="9811"/>
                    </a:cubicBezTo>
                    <a:cubicBezTo>
                      <a:pt x="17789" y="9692"/>
                      <a:pt x="17753" y="9573"/>
                      <a:pt x="17717" y="9454"/>
                    </a:cubicBezTo>
                    <a:cubicBezTo>
                      <a:pt x="17694" y="9335"/>
                      <a:pt x="17658" y="9216"/>
                      <a:pt x="17610" y="9097"/>
                    </a:cubicBezTo>
                    <a:cubicBezTo>
                      <a:pt x="17575" y="8978"/>
                      <a:pt x="17539" y="8859"/>
                      <a:pt x="17503" y="8740"/>
                    </a:cubicBezTo>
                    <a:cubicBezTo>
                      <a:pt x="17467" y="8621"/>
                      <a:pt x="17420" y="8513"/>
                      <a:pt x="17384" y="8394"/>
                    </a:cubicBezTo>
                    <a:cubicBezTo>
                      <a:pt x="17336" y="8275"/>
                      <a:pt x="17301" y="8180"/>
                      <a:pt x="17253" y="8061"/>
                    </a:cubicBezTo>
                    <a:cubicBezTo>
                      <a:pt x="17217" y="7954"/>
                      <a:pt x="17170" y="7847"/>
                      <a:pt x="17122" y="7728"/>
                    </a:cubicBezTo>
                    <a:cubicBezTo>
                      <a:pt x="17075" y="7620"/>
                      <a:pt x="17027" y="7513"/>
                      <a:pt x="16979" y="7406"/>
                    </a:cubicBezTo>
                    <a:cubicBezTo>
                      <a:pt x="16932" y="7299"/>
                      <a:pt x="16884" y="7192"/>
                      <a:pt x="16836" y="7073"/>
                    </a:cubicBezTo>
                    <a:cubicBezTo>
                      <a:pt x="16789" y="6966"/>
                      <a:pt x="16717" y="6835"/>
                      <a:pt x="16658" y="6716"/>
                    </a:cubicBezTo>
                    <a:cubicBezTo>
                      <a:pt x="16598" y="6608"/>
                      <a:pt x="16527" y="6454"/>
                      <a:pt x="16455" y="6311"/>
                    </a:cubicBezTo>
                    <a:cubicBezTo>
                      <a:pt x="16348" y="6108"/>
                      <a:pt x="16229" y="5906"/>
                      <a:pt x="16122" y="5715"/>
                    </a:cubicBezTo>
                    <a:cubicBezTo>
                      <a:pt x="15955" y="5442"/>
                      <a:pt x="15789" y="5180"/>
                      <a:pt x="15610" y="4918"/>
                    </a:cubicBezTo>
                    <a:cubicBezTo>
                      <a:pt x="15479" y="4703"/>
                      <a:pt x="15336" y="4501"/>
                      <a:pt x="15181" y="4299"/>
                    </a:cubicBezTo>
                    <a:cubicBezTo>
                      <a:pt x="15086" y="4168"/>
                      <a:pt x="14979" y="4037"/>
                      <a:pt x="14884" y="3906"/>
                    </a:cubicBezTo>
                    <a:cubicBezTo>
                      <a:pt x="14800" y="3798"/>
                      <a:pt x="14717" y="3691"/>
                      <a:pt x="14622" y="3584"/>
                    </a:cubicBezTo>
                    <a:cubicBezTo>
                      <a:pt x="14538" y="3477"/>
                      <a:pt x="14455" y="3370"/>
                      <a:pt x="14360" y="3275"/>
                    </a:cubicBezTo>
                    <a:cubicBezTo>
                      <a:pt x="14277" y="3179"/>
                      <a:pt x="14181" y="3072"/>
                      <a:pt x="14098" y="2977"/>
                    </a:cubicBezTo>
                    <a:cubicBezTo>
                      <a:pt x="14003" y="2882"/>
                      <a:pt x="13907" y="2775"/>
                      <a:pt x="13824" y="2679"/>
                    </a:cubicBezTo>
                    <a:cubicBezTo>
                      <a:pt x="13729" y="2572"/>
                      <a:pt x="13634" y="2489"/>
                      <a:pt x="13538" y="2394"/>
                    </a:cubicBezTo>
                    <a:cubicBezTo>
                      <a:pt x="13431" y="2298"/>
                      <a:pt x="13336" y="2203"/>
                      <a:pt x="13241" y="2120"/>
                    </a:cubicBezTo>
                    <a:cubicBezTo>
                      <a:pt x="13134" y="2024"/>
                      <a:pt x="13038" y="1941"/>
                      <a:pt x="12943" y="1858"/>
                    </a:cubicBezTo>
                    <a:cubicBezTo>
                      <a:pt x="12836" y="1763"/>
                      <a:pt x="12741" y="1691"/>
                      <a:pt x="12645" y="1608"/>
                    </a:cubicBezTo>
                    <a:cubicBezTo>
                      <a:pt x="12538" y="1524"/>
                      <a:pt x="12443" y="1453"/>
                      <a:pt x="12348" y="1382"/>
                    </a:cubicBezTo>
                    <a:cubicBezTo>
                      <a:pt x="12241" y="1298"/>
                      <a:pt x="12145" y="1227"/>
                      <a:pt x="12050" y="1167"/>
                    </a:cubicBezTo>
                    <a:cubicBezTo>
                      <a:pt x="11943" y="1108"/>
                      <a:pt x="11848" y="1036"/>
                      <a:pt x="11752" y="977"/>
                    </a:cubicBezTo>
                    <a:cubicBezTo>
                      <a:pt x="11657" y="917"/>
                      <a:pt x="11562" y="858"/>
                      <a:pt x="11467" y="798"/>
                    </a:cubicBezTo>
                    <a:lnTo>
                      <a:pt x="11407" y="762"/>
                    </a:lnTo>
                    <a:cubicBezTo>
                      <a:pt x="11336" y="727"/>
                      <a:pt x="11264" y="679"/>
                      <a:pt x="11193" y="643"/>
                    </a:cubicBezTo>
                    <a:cubicBezTo>
                      <a:pt x="11098" y="596"/>
                      <a:pt x="11002" y="548"/>
                      <a:pt x="10919" y="500"/>
                    </a:cubicBezTo>
                    <a:cubicBezTo>
                      <a:pt x="10824" y="453"/>
                      <a:pt x="10728" y="417"/>
                      <a:pt x="10645" y="369"/>
                    </a:cubicBezTo>
                    <a:cubicBezTo>
                      <a:pt x="10550" y="334"/>
                      <a:pt x="10455" y="298"/>
                      <a:pt x="10371" y="262"/>
                    </a:cubicBezTo>
                    <a:lnTo>
                      <a:pt x="10097" y="155"/>
                    </a:lnTo>
                    <a:cubicBezTo>
                      <a:pt x="10002" y="119"/>
                      <a:pt x="9919" y="96"/>
                      <a:pt x="9824" y="72"/>
                    </a:cubicBezTo>
                    <a:cubicBezTo>
                      <a:pt x="9728" y="36"/>
                      <a:pt x="9657" y="12"/>
                      <a:pt x="9574" y="0"/>
                    </a:cubicBezTo>
                    <a:lnTo>
                      <a:pt x="1" y="5561"/>
                    </a:lnTo>
                    <a:cubicBezTo>
                      <a:pt x="84" y="5584"/>
                      <a:pt x="168" y="5608"/>
                      <a:pt x="251" y="5632"/>
                    </a:cubicBezTo>
                    <a:cubicBezTo>
                      <a:pt x="334" y="5656"/>
                      <a:pt x="430" y="5692"/>
                      <a:pt x="525" y="5715"/>
                    </a:cubicBezTo>
                    <a:cubicBezTo>
                      <a:pt x="620" y="5751"/>
                      <a:pt x="703" y="5787"/>
                      <a:pt x="799" y="5823"/>
                    </a:cubicBezTo>
                    <a:cubicBezTo>
                      <a:pt x="894" y="5858"/>
                      <a:pt x="977" y="5894"/>
                      <a:pt x="1073" y="5942"/>
                    </a:cubicBezTo>
                    <a:cubicBezTo>
                      <a:pt x="1156" y="5977"/>
                      <a:pt x="1251" y="6025"/>
                      <a:pt x="1334" y="6061"/>
                    </a:cubicBezTo>
                    <a:cubicBezTo>
                      <a:pt x="1430" y="6108"/>
                      <a:pt x="1525" y="6156"/>
                      <a:pt x="1608" y="6204"/>
                    </a:cubicBezTo>
                    <a:lnTo>
                      <a:pt x="1835" y="6323"/>
                    </a:lnTo>
                    <a:lnTo>
                      <a:pt x="1894" y="6370"/>
                    </a:lnTo>
                    <a:cubicBezTo>
                      <a:pt x="1989" y="6418"/>
                      <a:pt x="2085" y="6477"/>
                      <a:pt x="2180" y="6537"/>
                    </a:cubicBezTo>
                    <a:cubicBezTo>
                      <a:pt x="2275" y="6596"/>
                      <a:pt x="2370" y="6668"/>
                      <a:pt x="2477" y="6727"/>
                    </a:cubicBezTo>
                    <a:cubicBezTo>
                      <a:pt x="2573" y="6799"/>
                      <a:pt x="2668" y="6870"/>
                      <a:pt x="2775" y="6942"/>
                    </a:cubicBezTo>
                    <a:cubicBezTo>
                      <a:pt x="2870" y="7013"/>
                      <a:pt x="2966" y="7085"/>
                      <a:pt x="3073" y="7168"/>
                    </a:cubicBezTo>
                    <a:cubicBezTo>
                      <a:pt x="3168" y="7251"/>
                      <a:pt x="3275" y="7335"/>
                      <a:pt x="3370" y="7418"/>
                    </a:cubicBezTo>
                    <a:cubicBezTo>
                      <a:pt x="3466" y="7501"/>
                      <a:pt x="3573" y="7585"/>
                      <a:pt x="3668" y="7680"/>
                    </a:cubicBezTo>
                    <a:cubicBezTo>
                      <a:pt x="3763" y="7763"/>
                      <a:pt x="3859" y="7859"/>
                      <a:pt x="3966" y="7954"/>
                    </a:cubicBezTo>
                    <a:cubicBezTo>
                      <a:pt x="4061" y="8049"/>
                      <a:pt x="4156" y="8144"/>
                      <a:pt x="4251" y="8240"/>
                    </a:cubicBezTo>
                    <a:cubicBezTo>
                      <a:pt x="4347" y="8335"/>
                      <a:pt x="4430" y="8430"/>
                      <a:pt x="4525" y="8537"/>
                    </a:cubicBezTo>
                    <a:cubicBezTo>
                      <a:pt x="4621" y="8644"/>
                      <a:pt x="4704" y="8728"/>
                      <a:pt x="4787" y="8835"/>
                    </a:cubicBezTo>
                    <a:cubicBezTo>
                      <a:pt x="4871" y="8942"/>
                      <a:pt x="4966" y="9037"/>
                      <a:pt x="5049" y="9144"/>
                    </a:cubicBezTo>
                    <a:cubicBezTo>
                      <a:pt x="5133" y="9252"/>
                      <a:pt x="5228" y="9359"/>
                      <a:pt x="5311" y="9466"/>
                    </a:cubicBezTo>
                    <a:cubicBezTo>
                      <a:pt x="5394" y="9573"/>
                      <a:pt x="5514" y="9728"/>
                      <a:pt x="5609" y="9859"/>
                    </a:cubicBezTo>
                    <a:cubicBezTo>
                      <a:pt x="5764" y="10061"/>
                      <a:pt x="5906" y="10264"/>
                      <a:pt x="6037" y="10478"/>
                    </a:cubicBezTo>
                    <a:cubicBezTo>
                      <a:pt x="6216" y="10740"/>
                      <a:pt x="6383" y="11014"/>
                      <a:pt x="6549" y="11276"/>
                    </a:cubicBezTo>
                    <a:cubicBezTo>
                      <a:pt x="6657" y="11478"/>
                      <a:pt x="6776" y="11680"/>
                      <a:pt x="6883" y="11871"/>
                    </a:cubicBezTo>
                    <a:cubicBezTo>
                      <a:pt x="6954" y="12014"/>
                      <a:pt x="7026" y="12145"/>
                      <a:pt x="7085" y="12288"/>
                    </a:cubicBezTo>
                    <a:cubicBezTo>
                      <a:pt x="7157" y="12419"/>
                      <a:pt x="7204" y="12526"/>
                      <a:pt x="7264" y="12645"/>
                    </a:cubicBezTo>
                    <a:cubicBezTo>
                      <a:pt x="7323" y="12764"/>
                      <a:pt x="7371" y="12859"/>
                      <a:pt x="7419" y="12966"/>
                    </a:cubicBezTo>
                    <a:cubicBezTo>
                      <a:pt x="7466" y="13085"/>
                      <a:pt x="7514" y="13181"/>
                      <a:pt x="7550" y="13300"/>
                    </a:cubicBezTo>
                    <a:cubicBezTo>
                      <a:pt x="7597" y="13407"/>
                      <a:pt x="7645" y="13514"/>
                      <a:pt x="7692" y="13621"/>
                    </a:cubicBezTo>
                    <a:lnTo>
                      <a:pt x="7811" y="13954"/>
                    </a:lnTo>
                    <a:cubicBezTo>
                      <a:pt x="7859" y="14074"/>
                      <a:pt x="7895" y="14193"/>
                      <a:pt x="7931" y="14300"/>
                    </a:cubicBezTo>
                    <a:cubicBezTo>
                      <a:pt x="7966" y="14419"/>
                      <a:pt x="8014" y="14538"/>
                      <a:pt x="8050" y="14657"/>
                    </a:cubicBezTo>
                    <a:cubicBezTo>
                      <a:pt x="8085" y="14776"/>
                      <a:pt x="8121" y="14895"/>
                      <a:pt x="8145" y="15014"/>
                    </a:cubicBezTo>
                    <a:cubicBezTo>
                      <a:pt x="8181" y="15133"/>
                      <a:pt x="8216" y="15252"/>
                      <a:pt x="8240" y="15371"/>
                    </a:cubicBezTo>
                    <a:cubicBezTo>
                      <a:pt x="8276" y="15502"/>
                      <a:pt x="8300" y="15609"/>
                      <a:pt x="8323" y="15729"/>
                    </a:cubicBezTo>
                    <a:cubicBezTo>
                      <a:pt x="8347" y="15848"/>
                      <a:pt x="8383" y="15967"/>
                      <a:pt x="8395" y="16086"/>
                    </a:cubicBezTo>
                    <a:cubicBezTo>
                      <a:pt x="8419" y="16205"/>
                      <a:pt x="8442" y="16312"/>
                      <a:pt x="8454" y="16431"/>
                    </a:cubicBezTo>
                    <a:cubicBezTo>
                      <a:pt x="8478" y="16550"/>
                      <a:pt x="8490" y="16657"/>
                      <a:pt x="8502" y="16776"/>
                    </a:cubicBezTo>
                    <a:cubicBezTo>
                      <a:pt x="8526" y="16883"/>
                      <a:pt x="8538" y="16991"/>
                      <a:pt x="8550" y="17110"/>
                    </a:cubicBezTo>
                    <a:cubicBezTo>
                      <a:pt x="8550" y="17217"/>
                      <a:pt x="8562" y="17324"/>
                      <a:pt x="8573" y="17431"/>
                    </a:cubicBezTo>
                    <a:cubicBezTo>
                      <a:pt x="8573" y="17550"/>
                      <a:pt x="8585" y="17657"/>
                      <a:pt x="8585" y="17764"/>
                    </a:cubicBezTo>
                    <a:cubicBezTo>
                      <a:pt x="8585" y="17872"/>
                      <a:pt x="8585" y="17967"/>
                      <a:pt x="8585" y="18074"/>
                    </a:cubicBezTo>
                    <a:lnTo>
                      <a:pt x="8585" y="18086"/>
                    </a:lnTo>
                    <a:lnTo>
                      <a:pt x="8585" y="18396"/>
                    </a:lnTo>
                    <a:cubicBezTo>
                      <a:pt x="8585" y="18503"/>
                      <a:pt x="8573" y="18622"/>
                      <a:pt x="8562" y="18729"/>
                    </a:cubicBezTo>
                    <a:cubicBezTo>
                      <a:pt x="8562" y="18800"/>
                      <a:pt x="8550" y="18860"/>
                      <a:pt x="8550" y="18919"/>
                    </a:cubicBezTo>
                    <a:lnTo>
                      <a:pt x="18122" y="13359"/>
                    </a:lnTo>
                    <a:cubicBezTo>
                      <a:pt x="18122" y="13300"/>
                      <a:pt x="18134" y="13228"/>
                      <a:pt x="18134" y="13169"/>
                    </a:cubicBezTo>
                    <a:cubicBezTo>
                      <a:pt x="18146" y="13062"/>
                      <a:pt x="18158" y="12954"/>
                      <a:pt x="18158" y="12835"/>
                    </a:cubicBezTo>
                    <a:cubicBezTo>
                      <a:pt x="18158" y="12728"/>
                      <a:pt x="18170" y="12633"/>
                      <a:pt x="18170" y="12526"/>
                    </a:cubicBezTo>
                    <a:lnTo>
                      <a:pt x="18170" y="12514"/>
                    </a:lnTo>
                    <a:cubicBezTo>
                      <a:pt x="18158" y="12407"/>
                      <a:pt x="18158" y="12311"/>
                      <a:pt x="18158" y="12204"/>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1"/>
              <p:cNvSpPr/>
              <p:nvPr/>
            </p:nvSpPr>
            <p:spPr>
              <a:xfrm>
                <a:off x="5322599" y="3304270"/>
                <a:ext cx="423875" cy="490850"/>
              </a:xfrm>
              <a:custGeom>
                <a:rect b="b" l="l" r="r" t="t"/>
                <a:pathLst>
                  <a:path extrusionOk="0" h="19634" w="16955">
                    <a:moveTo>
                      <a:pt x="16931" y="10204"/>
                    </a:moveTo>
                    <a:cubicBezTo>
                      <a:pt x="16931" y="10108"/>
                      <a:pt x="16931" y="10025"/>
                      <a:pt x="16919" y="9930"/>
                    </a:cubicBezTo>
                    <a:cubicBezTo>
                      <a:pt x="16919" y="9882"/>
                      <a:pt x="16919" y="9847"/>
                      <a:pt x="16907" y="9799"/>
                    </a:cubicBezTo>
                    <a:lnTo>
                      <a:pt x="16907" y="9751"/>
                    </a:lnTo>
                    <a:lnTo>
                      <a:pt x="16907" y="9656"/>
                    </a:lnTo>
                    <a:cubicBezTo>
                      <a:pt x="16895" y="9561"/>
                      <a:pt x="16884" y="9466"/>
                      <a:pt x="16872" y="9382"/>
                    </a:cubicBezTo>
                    <a:cubicBezTo>
                      <a:pt x="16860" y="9287"/>
                      <a:pt x="16848" y="9192"/>
                      <a:pt x="16836" y="9096"/>
                    </a:cubicBezTo>
                    <a:cubicBezTo>
                      <a:pt x="16836" y="9085"/>
                      <a:pt x="16836" y="9085"/>
                      <a:pt x="16836" y="9085"/>
                    </a:cubicBezTo>
                    <a:lnTo>
                      <a:pt x="16836" y="9073"/>
                    </a:lnTo>
                    <a:cubicBezTo>
                      <a:pt x="16824" y="8989"/>
                      <a:pt x="16812" y="8894"/>
                      <a:pt x="16788" y="8811"/>
                    </a:cubicBezTo>
                    <a:cubicBezTo>
                      <a:pt x="16776" y="8715"/>
                      <a:pt x="16753" y="8608"/>
                      <a:pt x="16729" y="8513"/>
                    </a:cubicBezTo>
                    <a:cubicBezTo>
                      <a:pt x="16729" y="8477"/>
                      <a:pt x="16717" y="8442"/>
                      <a:pt x="16705" y="8406"/>
                    </a:cubicBezTo>
                    <a:lnTo>
                      <a:pt x="16693" y="8346"/>
                    </a:lnTo>
                    <a:lnTo>
                      <a:pt x="16657" y="8215"/>
                    </a:lnTo>
                    <a:cubicBezTo>
                      <a:pt x="16633" y="8108"/>
                      <a:pt x="16610" y="8013"/>
                      <a:pt x="16586" y="7918"/>
                    </a:cubicBezTo>
                    <a:cubicBezTo>
                      <a:pt x="16562" y="7846"/>
                      <a:pt x="16538" y="7763"/>
                      <a:pt x="16514" y="7692"/>
                    </a:cubicBezTo>
                    <a:cubicBezTo>
                      <a:pt x="16514" y="7680"/>
                      <a:pt x="16514" y="7668"/>
                      <a:pt x="16503" y="7656"/>
                    </a:cubicBezTo>
                    <a:cubicBezTo>
                      <a:pt x="16503" y="7644"/>
                      <a:pt x="16503" y="7632"/>
                      <a:pt x="16503" y="7620"/>
                    </a:cubicBezTo>
                    <a:cubicBezTo>
                      <a:pt x="16467" y="7513"/>
                      <a:pt x="16431" y="7418"/>
                      <a:pt x="16407" y="7322"/>
                    </a:cubicBezTo>
                    <a:cubicBezTo>
                      <a:pt x="16372" y="7215"/>
                      <a:pt x="16336" y="7120"/>
                      <a:pt x="16300" y="7025"/>
                    </a:cubicBezTo>
                    <a:lnTo>
                      <a:pt x="16276" y="6977"/>
                    </a:lnTo>
                    <a:cubicBezTo>
                      <a:pt x="16276" y="6965"/>
                      <a:pt x="16276" y="6941"/>
                      <a:pt x="16264" y="6930"/>
                    </a:cubicBezTo>
                    <a:cubicBezTo>
                      <a:pt x="16241" y="6870"/>
                      <a:pt x="16217" y="6810"/>
                      <a:pt x="16193" y="6751"/>
                    </a:cubicBezTo>
                    <a:cubicBezTo>
                      <a:pt x="16157" y="6656"/>
                      <a:pt x="16122" y="6572"/>
                      <a:pt x="16086" y="6477"/>
                    </a:cubicBezTo>
                    <a:cubicBezTo>
                      <a:pt x="16062" y="6406"/>
                      <a:pt x="16026" y="6346"/>
                      <a:pt x="16002" y="6275"/>
                    </a:cubicBezTo>
                    <a:cubicBezTo>
                      <a:pt x="16002" y="6263"/>
                      <a:pt x="15991" y="6251"/>
                      <a:pt x="15991" y="6239"/>
                    </a:cubicBezTo>
                    <a:cubicBezTo>
                      <a:pt x="15991" y="6227"/>
                      <a:pt x="15979" y="6215"/>
                      <a:pt x="15967" y="6203"/>
                    </a:cubicBezTo>
                    <a:cubicBezTo>
                      <a:pt x="15931" y="6108"/>
                      <a:pt x="15895" y="6025"/>
                      <a:pt x="15848" y="5929"/>
                    </a:cubicBezTo>
                    <a:cubicBezTo>
                      <a:pt x="15800" y="5846"/>
                      <a:pt x="15752" y="5727"/>
                      <a:pt x="15693" y="5632"/>
                    </a:cubicBezTo>
                    <a:lnTo>
                      <a:pt x="15669" y="5584"/>
                    </a:lnTo>
                    <a:cubicBezTo>
                      <a:pt x="15669" y="5572"/>
                      <a:pt x="15657" y="5548"/>
                      <a:pt x="15645" y="5525"/>
                    </a:cubicBezTo>
                    <a:cubicBezTo>
                      <a:pt x="15610" y="5453"/>
                      <a:pt x="15562" y="5370"/>
                      <a:pt x="15526" y="5298"/>
                    </a:cubicBezTo>
                    <a:cubicBezTo>
                      <a:pt x="15479" y="5215"/>
                      <a:pt x="15407" y="5096"/>
                      <a:pt x="15360" y="5001"/>
                    </a:cubicBezTo>
                    <a:cubicBezTo>
                      <a:pt x="15336" y="4953"/>
                      <a:pt x="15300" y="4894"/>
                      <a:pt x="15276" y="4846"/>
                    </a:cubicBezTo>
                    <a:lnTo>
                      <a:pt x="15240" y="4786"/>
                    </a:lnTo>
                    <a:cubicBezTo>
                      <a:pt x="15193" y="4703"/>
                      <a:pt x="15133" y="4620"/>
                      <a:pt x="15098" y="4536"/>
                    </a:cubicBezTo>
                    <a:cubicBezTo>
                      <a:pt x="15014" y="4417"/>
                      <a:pt x="14943" y="4298"/>
                      <a:pt x="14871" y="4179"/>
                    </a:cubicBezTo>
                    <a:cubicBezTo>
                      <a:pt x="14848" y="4155"/>
                      <a:pt x="14848" y="4143"/>
                      <a:pt x="14824" y="4120"/>
                    </a:cubicBezTo>
                    <a:cubicBezTo>
                      <a:pt x="14717" y="3953"/>
                      <a:pt x="14598" y="3774"/>
                      <a:pt x="14467" y="3608"/>
                    </a:cubicBezTo>
                    <a:lnTo>
                      <a:pt x="14467" y="3608"/>
                    </a:lnTo>
                    <a:cubicBezTo>
                      <a:pt x="14395" y="3501"/>
                      <a:pt x="14312" y="3393"/>
                      <a:pt x="14217" y="3286"/>
                    </a:cubicBezTo>
                    <a:cubicBezTo>
                      <a:pt x="14133" y="3179"/>
                      <a:pt x="14074" y="3108"/>
                      <a:pt x="14014" y="3024"/>
                    </a:cubicBezTo>
                    <a:lnTo>
                      <a:pt x="14014" y="3024"/>
                    </a:lnTo>
                    <a:lnTo>
                      <a:pt x="14014" y="3024"/>
                    </a:lnTo>
                    <a:cubicBezTo>
                      <a:pt x="13943" y="2941"/>
                      <a:pt x="13859" y="2846"/>
                      <a:pt x="13788" y="2762"/>
                    </a:cubicBezTo>
                    <a:cubicBezTo>
                      <a:pt x="13716" y="2679"/>
                      <a:pt x="13645" y="2608"/>
                      <a:pt x="13574" y="2524"/>
                    </a:cubicBezTo>
                    <a:lnTo>
                      <a:pt x="13538" y="2488"/>
                    </a:lnTo>
                    <a:lnTo>
                      <a:pt x="13490" y="2441"/>
                    </a:lnTo>
                    <a:lnTo>
                      <a:pt x="13335" y="2274"/>
                    </a:lnTo>
                    <a:cubicBezTo>
                      <a:pt x="13264" y="2203"/>
                      <a:pt x="13181" y="2119"/>
                      <a:pt x="13097" y="2048"/>
                    </a:cubicBezTo>
                    <a:cubicBezTo>
                      <a:pt x="13074" y="2024"/>
                      <a:pt x="13050" y="2000"/>
                      <a:pt x="13026" y="1977"/>
                    </a:cubicBezTo>
                    <a:lnTo>
                      <a:pt x="12966" y="1917"/>
                    </a:lnTo>
                    <a:lnTo>
                      <a:pt x="12847" y="1810"/>
                    </a:lnTo>
                    <a:cubicBezTo>
                      <a:pt x="12764" y="1738"/>
                      <a:pt x="12681" y="1667"/>
                      <a:pt x="12597" y="1596"/>
                    </a:cubicBezTo>
                    <a:lnTo>
                      <a:pt x="12490" y="1500"/>
                    </a:lnTo>
                    <a:lnTo>
                      <a:pt x="12431" y="1453"/>
                    </a:lnTo>
                    <a:lnTo>
                      <a:pt x="12347" y="1381"/>
                    </a:lnTo>
                    <a:cubicBezTo>
                      <a:pt x="12264" y="1322"/>
                      <a:pt x="12181" y="1262"/>
                      <a:pt x="12097" y="1191"/>
                    </a:cubicBezTo>
                    <a:cubicBezTo>
                      <a:pt x="12038" y="1155"/>
                      <a:pt x="11978" y="1107"/>
                      <a:pt x="11919" y="1072"/>
                    </a:cubicBezTo>
                    <a:lnTo>
                      <a:pt x="11883" y="1048"/>
                    </a:lnTo>
                    <a:lnTo>
                      <a:pt x="11859" y="1024"/>
                    </a:lnTo>
                    <a:cubicBezTo>
                      <a:pt x="11776" y="964"/>
                      <a:pt x="11692" y="917"/>
                      <a:pt x="11609" y="857"/>
                    </a:cubicBezTo>
                    <a:cubicBezTo>
                      <a:pt x="11538" y="810"/>
                      <a:pt x="11454" y="762"/>
                      <a:pt x="11371" y="714"/>
                    </a:cubicBezTo>
                    <a:lnTo>
                      <a:pt x="11311" y="679"/>
                    </a:lnTo>
                    <a:cubicBezTo>
                      <a:pt x="11264" y="643"/>
                      <a:pt x="11204" y="607"/>
                      <a:pt x="11145" y="583"/>
                    </a:cubicBezTo>
                    <a:cubicBezTo>
                      <a:pt x="11085" y="548"/>
                      <a:pt x="10990" y="500"/>
                      <a:pt x="10907" y="464"/>
                    </a:cubicBezTo>
                    <a:lnTo>
                      <a:pt x="10883" y="441"/>
                    </a:lnTo>
                    <a:lnTo>
                      <a:pt x="10835" y="429"/>
                    </a:lnTo>
                    <a:lnTo>
                      <a:pt x="10692" y="357"/>
                    </a:lnTo>
                    <a:cubicBezTo>
                      <a:pt x="10609" y="322"/>
                      <a:pt x="10537" y="286"/>
                      <a:pt x="10466" y="262"/>
                    </a:cubicBezTo>
                    <a:lnTo>
                      <a:pt x="10430" y="250"/>
                    </a:lnTo>
                    <a:lnTo>
                      <a:pt x="10395" y="238"/>
                    </a:lnTo>
                    <a:cubicBezTo>
                      <a:pt x="10335" y="214"/>
                      <a:pt x="10287" y="191"/>
                      <a:pt x="10228" y="179"/>
                    </a:cubicBezTo>
                    <a:cubicBezTo>
                      <a:pt x="10156" y="143"/>
                      <a:pt x="10085" y="119"/>
                      <a:pt x="10002" y="95"/>
                    </a:cubicBezTo>
                    <a:lnTo>
                      <a:pt x="9990" y="95"/>
                    </a:lnTo>
                    <a:lnTo>
                      <a:pt x="9978" y="95"/>
                    </a:lnTo>
                    <a:cubicBezTo>
                      <a:pt x="9906" y="83"/>
                      <a:pt x="9835" y="60"/>
                      <a:pt x="9775" y="48"/>
                    </a:cubicBezTo>
                    <a:cubicBezTo>
                      <a:pt x="9704" y="24"/>
                      <a:pt x="9633" y="12"/>
                      <a:pt x="9573" y="0"/>
                    </a:cubicBezTo>
                    <a:lnTo>
                      <a:pt x="0" y="5560"/>
                    </a:lnTo>
                    <a:cubicBezTo>
                      <a:pt x="131" y="5584"/>
                      <a:pt x="262" y="5620"/>
                      <a:pt x="405" y="5667"/>
                    </a:cubicBezTo>
                    <a:lnTo>
                      <a:pt x="417" y="5667"/>
                    </a:lnTo>
                    <a:cubicBezTo>
                      <a:pt x="548" y="5703"/>
                      <a:pt x="691" y="5751"/>
                      <a:pt x="822" y="5798"/>
                    </a:cubicBezTo>
                    <a:lnTo>
                      <a:pt x="858" y="5810"/>
                    </a:lnTo>
                    <a:cubicBezTo>
                      <a:pt x="989" y="5870"/>
                      <a:pt x="1132" y="5929"/>
                      <a:pt x="1263" y="5989"/>
                    </a:cubicBezTo>
                    <a:lnTo>
                      <a:pt x="1310" y="6013"/>
                    </a:lnTo>
                    <a:cubicBezTo>
                      <a:pt x="1453" y="6084"/>
                      <a:pt x="1608" y="6156"/>
                      <a:pt x="1751" y="6251"/>
                    </a:cubicBezTo>
                    <a:cubicBezTo>
                      <a:pt x="1941" y="6358"/>
                      <a:pt x="2132" y="6477"/>
                      <a:pt x="2322" y="6608"/>
                    </a:cubicBezTo>
                    <a:lnTo>
                      <a:pt x="2358" y="6632"/>
                    </a:lnTo>
                    <a:cubicBezTo>
                      <a:pt x="2525" y="6751"/>
                      <a:pt x="2703" y="6882"/>
                      <a:pt x="2870" y="7013"/>
                    </a:cubicBezTo>
                    <a:lnTo>
                      <a:pt x="2917" y="7060"/>
                    </a:lnTo>
                    <a:cubicBezTo>
                      <a:pt x="3084" y="7191"/>
                      <a:pt x="3251" y="7334"/>
                      <a:pt x="3406" y="7477"/>
                    </a:cubicBezTo>
                    <a:lnTo>
                      <a:pt x="3465" y="7537"/>
                    </a:lnTo>
                    <a:cubicBezTo>
                      <a:pt x="3620" y="7680"/>
                      <a:pt x="3775" y="7846"/>
                      <a:pt x="3930" y="8001"/>
                    </a:cubicBezTo>
                    <a:lnTo>
                      <a:pt x="3965" y="8049"/>
                    </a:lnTo>
                    <a:cubicBezTo>
                      <a:pt x="4132" y="8215"/>
                      <a:pt x="4287" y="8406"/>
                      <a:pt x="4453" y="8584"/>
                    </a:cubicBezTo>
                    <a:lnTo>
                      <a:pt x="4453" y="8584"/>
                    </a:lnTo>
                    <a:cubicBezTo>
                      <a:pt x="4608" y="8775"/>
                      <a:pt x="4763" y="8977"/>
                      <a:pt x="4906" y="9180"/>
                    </a:cubicBezTo>
                    <a:lnTo>
                      <a:pt x="4906" y="9180"/>
                    </a:lnTo>
                    <a:cubicBezTo>
                      <a:pt x="5049" y="9370"/>
                      <a:pt x="5180" y="9561"/>
                      <a:pt x="5311" y="9751"/>
                    </a:cubicBezTo>
                    <a:cubicBezTo>
                      <a:pt x="5382" y="9870"/>
                      <a:pt x="5454" y="9989"/>
                      <a:pt x="5537" y="10108"/>
                    </a:cubicBezTo>
                    <a:cubicBezTo>
                      <a:pt x="5608" y="10228"/>
                      <a:pt x="5656" y="10311"/>
                      <a:pt x="5727" y="10418"/>
                    </a:cubicBezTo>
                    <a:cubicBezTo>
                      <a:pt x="5751" y="10466"/>
                      <a:pt x="5775" y="10513"/>
                      <a:pt x="5799" y="10573"/>
                    </a:cubicBezTo>
                    <a:cubicBezTo>
                      <a:pt x="5906" y="10740"/>
                      <a:pt x="6001" y="10918"/>
                      <a:pt x="6085" y="11097"/>
                    </a:cubicBezTo>
                    <a:cubicBezTo>
                      <a:pt x="6096" y="11109"/>
                      <a:pt x="6108" y="11132"/>
                      <a:pt x="6120" y="11156"/>
                    </a:cubicBezTo>
                    <a:cubicBezTo>
                      <a:pt x="6227" y="11371"/>
                      <a:pt x="6335" y="11585"/>
                      <a:pt x="6430" y="11811"/>
                    </a:cubicBezTo>
                    <a:cubicBezTo>
                      <a:pt x="6430" y="11823"/>
                      <a:pt x="6442" y="11835"/>
                      <a:pt x="6442" y="11847"/>
                    </a:cubicBezTo>
                    <a:cubicBezTo>
                      <a:pt x="6537" y="12061"/>
                      <a:pt x="6620" y="12275"/>
                      <a:pt x="6704" y="12502"/>
                    </a:cubicBezTo>
                    <a:cubicBezTo>
                      <a:pt x="6704" y="12514"/>
                      <a:pt x="6716" y="12525"/>
                      <a:pt x="6727" y="12537"/>
                    </a:cubicBezTo>
                    <a:cubicBezTo>
                      <a:pt x="6811" y="12764"/>
                      <a:pt x="6882" y="12990"/>
                      <a:pt x="6954" y="13216"/>
                    </a:cubicBezTo>
                    <a:cubicBezTo>
                      <a:pt x="6954" y="13228"/>
                      <a:pt x="6954" y="13240"/>
                      <a:pt x="6966" y="13252"/>
                    </a:cubicBezTo>
                    <a:cubicBezTo>
                      <a:pt x="7025" y="13466"/>
                      <a:pt x="7085" y="13692"/>
                      <a:pt x="7132" y="13907"/>
                    </a:cubicBezTo>
                    <a:lnTo>
                      <a:pt x="7144" y="13966"/>
                    </a:lnTo>
                    <a:cubicBezTo>
                      <a:pt x="7204" y="14192"/>
                      <a:pt x="7239" y="14407"/>
                      <a:pt x="7275" y="14633"/>
                    </a:cubicBezTo>
                    <a:cubicBezTo>
                      <a:pt x="7275" y="14633"/>
                      <a:pt x="7275" y="14645"/>
                      <a:pt x="7275" y="14645"/>
                    </a:cubicBezTo>
                    <a:cubicBezTo>
                      <a:pt x="7311" y="14871"/>
                      <a:pt x="7347" y="15085"/>
                      <a:pt x="7359" y="15311"/>
                    </a:cubicBezTo>
                    <a:lnTo>
                      <a:pt x="7359" y="15359"/>
                    </a:lnTo>
                    <a:cubicBezTo>
                      <a:pt x="7382" y="15585"/>
                      <a:pt x="7382" y="15812"/>
                      <a:pt x="7382" y="16014"/>
                    </a:cubicBezTo>
                    <a:lnTo>
                      <a:pt x="7382" y="16324"/>
                    </a:lnTo>
                    <a:lnTo>
                      <a:pt x="7382" y="16419"/>
                    </a:lnTo>
                    <a:cubicBezTo>
                      <a:pt x="7382" y="16490"/>
                      <a:pt x="7382" y="16550"/>
                      <a:pt x="7370" y="16621"/>
                    </a:cubicBezTo>
                    <a:cubicBezTo>
                      <a:pt x="7370" y="16657"/>
                      <a:pt x="7359" y="16705"/>
                      <a:pt x="7359" y="16740"/>
                    </a:cubicBezTo>
                    <a:cubicBezTo>
                      <a:pt x="7359" y="16776"/>
                      <a:pt x="7347" y="16859"/>
                      <a:pt x="7335" y="16907"/>
                    </a:cubicBezTo>
                    <a:lnTo>
                      <a:pt x="7323" y="17038"/>
                    </a:lnTo>
                    <a:lnTo>
                      <a:pt x="7299" y="17181"/>
                    </a:lnTo>
                    <a:lnTo>
                      <a:pt x="7263" y="17324"/>
                    </a:lnTo>
                    <a:lnTo>
                      <a:pt x="7239" y="17455"/>
                    </a:lnTo>
                    <a:lnTo>
                      <a:pt x="7192" y="17597"/>
                    </a:lnTo>
                    <a:cubicBezTo>
                      <a:pt x="7180" y="17645"/>
                      <a:pt x="7168" y="17681"/>
                      <a:pt x="7156" y="17717"/>
                    </a:cubicBezTo>
                    <a:cubicBezTo>
                      <a:pt x="7144" y="17788"/>
                      <a:pt x="7120" y="17848"/>
                      <a:pt x="7097" y="17907"/>
                    </a:cubicBezTo>
                    <a:cubicBezTo>
                      <a:pt x="7085" y="17931"/>
                      <a:pt x="7085" y="17967"/>
                      <a:pt x="7073" y="18002"/>
                    </a:cubicBezTo>
                    <a:cubicBezTo>
                      <a:pt x="7025" y="18098"/>
                      <a:pt x="6989" y="18193"/>
                      <a:pt x="6942" y="18288"/>
                    </a:cubicBezTo>
                    <a:lnTo>
                      <a:pt x="6930" y="18312"/>
                    </a:lnTo>
                    <a:cubicBezTo>
                      <a:pt x="6870" y="18431"/>
                      <a:pt x="6811" y="18550"/>
                      <a:pt x="6739" y="18669"/>
                    </a:cubicBezTo>
                    <a:cubicBezTo>
                      <a:pt x="6739" y="18669"/>
                      <a:pt x="6727" y="18681"/>
                      <a:pt x="6727" y="18693"/>
                    </a:cubicBezTo>
                    <a:cubicBezTo>
                      <a:pt x="6668" y="18776"/>
                      <a:pt x="6608" y="18860"/>
                      <a:pt x="6537" y="18943"/>
                    </a:cubicBezTo>
                    <a:lnTo>
                      <a:pt x="6489" y="19002"/>
                    </a:lnTo>
                    <a:cubicBezTo>
                      <a:pt x="6430" y="19074"/>
                      <a:pt x="6370" y="19145"/>
                      <a:pt x="6299" y="19217"/>
                    </a:cubicBezTo>
                    <a:lnTo>
                      <a:pt x="6287" y="19229"/>
                    </a:lnTo>
                    <a:cubicBezTo>
                      <a:pt x="6216" y="19300"/>
                      <a:pt x="6132" y="19372"/>
                      <a:pt x="6049" y="19431"/>
                    </a:cubicBezTo>
                    <a:lnTo>
                      <a:pt x="6001" y="19479"/>
                    </a:lnTo>
                    <a:cubicBezTo>
                      <a:pt x="5918" y="19538"/>
                      <a:pt x="5835" y="19586"/>
                      <a:pt x="5751" y="19633"/>
                    </a:cubicBezTo>
                    <a:lnTo>
                      <a:pt x="15324" y="14073"/>
                    </a:lnTo>
                    <a:cubicBezTo>
                      <a:pt x="15407" y="14026"/>
                      <a:pt x="15490" y="13966"/>
                      <a:pt x="15574" y="13907"/>
                    </a:cubicBezTo>
                    <a:lnTo>
                      <a:pt x="15621" y="13871"/>
                    </a:lnTo>
                    <a:cubicBezTo>
                      <a:pt x="15705" y="13799"/>
                      <a:pt x="15776" y="13740"/>
                      <a:pt x="15860" y="13668"/>
                    </a:cubicBezTo>
                    <a:lnTo>
                      <a:pt x="15871" y="13657"/>
                    </a:lnTo>
                    <a:cubicBezTo>
                      <a:pt x="15931" y="13585"/>
                      <a:pt x="16002" y="13514"/>
                      <a:pt x="16062" y="13442"/>
                    </a:cubicBezTo>
                    <a:lnTo>
                      <a:pt x="16110" y="13383"/>
                    </a:lnTo>
                    <a:cubicBezTo>
                      <a:pt x="16181" y="13299"/>
                      <a:pt x="16241" y="13216"/>
                      <a:pt x="16300" y="13121"/>
                    </a:cubicBezTo>
                    <a:lnTo>
                      <a:pt x="16300" y="13121"/>
                    </a:lnTo>
                    <a:cubicBezTo>
                      <a:pt x="16300" y="13121"/>
                      <a:pt x="16300" y="13109"/>
                      <a:pt x="16300" y="13109"/>
                    </a:cubicBezTo>
                    <a:cubicBezTo>
                      <a:pt x="16372" y="12990"/>
                      <a:pt x="16443" y="12883"/>
                      <a:pt x="16503" y="12752"/>
                    </a:cubicBezTo>
                    <a:cubicBezTo>
                      <a:pt x="16503" y="12752"/>
                      <a:pt x="16503" y="12740"/>
                      <a:pt x="16503" y="12740"/>
                    </a:cubicBezTo>
                    <a:lnTo>
                      <a:pt x="16503" y="12728"/>
                    </a:lnTo>
                    <a:cubicBezTo>
                      <a:pt x="16550" y="12633"/>
                      <a:pt x="16586" y="12537"/>
                      <a:pt x="16633" y="12442"/>
                    </a:cubicBezTo>
                    <a:cubicBezTo>
                      <a:pt x="16633" y="12430"/>
                      <a:pt x="16633" y="12418"/>
                      <a:pt x="16645" y="12418"/>
                    </a:cubicBezTo>
                    <a:lnTo>
                      <a:pt x="16657" y="12347"/>
                    </a:lnTo>
                    <a:cubicBezTo>
                      <a:pt x="16681" y="12287"/>
                      <a:pt x="16705" y="12228"/>
                      <a:pt x="16729" y="12168"/>
                    </a:cubicBezTo>
                    <a:cubicBezTo>
                      <a:pt x="16729" y="12144"/>
                      <a:pt x="16729" y="12133"/>
                      <a:pt x="16741" y="12121"/>
                    </a:cubicBezTo>
                    <a:cubicBezTo>
                      <a:pt x="16741" y="12097"/>
                      <a:pt x="16753" y="12073"/>
                      <a:pt x="16753" y="12049"/>
                    </a:cubicBezTo>
                    <a:lnTo>
                      <a:pt x="16800" y="11894"/>
                    </a:lnTo>
                    <a:cubicBezTo>
                      <a:pt x="16800" y="11883"/>
                      <a:pt x="16812" y="11859"/>
                      <a:pt x="16812" y="11835"/>
                    </a:cubicBezTo>
                    <a:cubicBezTo>
                      <a:pt x="16824" y="11811"/>
                      <a:pt x="16824" y="11787"/>
                      <a:pt x="16824" y="11763"/>
                    </a:cubicBezTo>
                    <a:lnTo>
                      <a:pt x="16860" y="11632"/>
                    </a:lnTo>
                    <a:lnTo>
                      <a:pt x="16872" y="11561"/>
                    </a:lnTo>
                    <a:lnTo>
                      <a:pt x="16884" y="11478"/>
                    </a:lnTo>
                    <a:lnTo>
                      <a:pt x="16895" y="11347"/>
                    </a:lnTo>
                    <a:cubicBezTo>
                      <a:pt x="16895" y="11335"/>
                      <a:pt x="16895" y="11311"/>
                      <a:pt x="16907" y="11287"/>
                    </a:cubicBezTo>
                    <a:cubicBezTo>
                      <a:pt x="16919" y="11263"/>
                      <a:pt x="16907" y="11216"/>
                      <a:pt x="16919" y="11180"/>
                    </a:cubicBezTo>
                    <a:cubicBezTo>
                      <a:pt x="16931" y="11144"/>
                      <a:pt x="16931" y="11097"/>
                      <a:pt x="16931" y="11061"/>
                    </a:cubicBezTo>
                    <a:lnTo>
                      <a:pt x="16931" y="11013"/>
                    </a:lnTo>
                    <a:cubicBezTo>
                      <a:pt x="16931" y="10966"/>
                      <a:pt x="16931" y="10906"/>
                      <a:pt x="16943" y="10859"/>
                    </a:cubicBezTo>
                    <a:lnTo>
                      <a:pt x="16943" y="10763"/>
                    </a:lnTo>
                    <a:lnTo>
                      <a:pt x="16943" y="10751"/>
                    </a:lnTo>
                    <a:cubicBezTo>
                      <a:pt x="16943" y="10656"/>
                      <a:pt x="16943" y="10573"/>
                      <a:pt x="16955" y="10478"/>
                    </a:cubicBezTo>
                    <a:lnTo>
                      <a:pt x="16955" y="10454"/>
                    </a:lnTo>
                    <a:cubicBezTo>
                      <a:pt x="16931" y="10370"/>
                      <a:pt x="16931" y="10287"/>
                      <a:pt x="16931" y="10204"/>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1"/>
              <p:cNvSpPr/>
              <p:nvPr/>
            </p:nvSpPr>
            <p:spPr>
              <a:xfrm>
                <a:off x="4490263" y="2783945"/>
                <a:ext cx="1026050" cy="1021325"/>
              </a:xfrm>
              <a:custGeom>
                <a:rect b="b" l="l" r="r" t="t"/>
                <a:pathLst>
                  <a:path extrusionOk="0" h="40853" w="41042">
                    <a:moveTo>
                      <a:pt x="12806" y="1"/>
                    </a:moveTo>
                    <a:cubicBezTo>
                      <a:pt x="9929" y="1"/>
                      <a:pt x="7947" y="2281"/>
                      <a:pt x="7930" y="6228"/>
                    </a:cubicBezTo>
                    <a:cubicBezTo>
                      <a:pt x="7942" y="7097"/>
                      <a:pt x="8025" y="7966"/>
                      <a:pt x="8192" y="8824"/>
                    </a:cubicBezTo>
                    <a:cubicBezTo>
                      <a:pt x="7799" y="8514"/>
                      <a:pt x="7394" y="8240"/>
                      <a:pt x="6966" y="7990"/>
                    </a:cubicBezTo>
                    <a:cubicBezTo>
                      <a:pt x="5849" y="7343"/>
                      <a:pt x="4793" y="7037"/>
                      <a:pt x="3856" y="7037"/>
                    </a:cubicBezTo>
                    <a:cubicBezTo>
                      <a:pt x="1586" y="7037"/>
                      <a:pt x="21" y="8836"/>
                      <a:pt x="12" y="11955"/>
                    </a:cubicBezTo>
                    <a:cubicBezTo>
                      <a:pt x="0" y="16217"/>
                      <a:pt x="2906" y="21373"/>
                      <a:pt x="6561" y="23718"/>
                    </a:cubicBezTo>
                    <a:lnTo>
                      <a:pt x="35386" y="40089"/>
                    </a:lnTo>
                    <a:cubicBezTo>
                      <a:pt x="36284" y="40607"/>
                      <a:pt x="37134" y="40853"/>
                      <a:pt x="37889" y="40853"/>
                    </a:cubicBezTo>
                    <a:cubicBezTo>
                      <a:pt x="39736" y="40853"/>
                      <a:pt x="41013" y="39383"/>
                      <a:pt x="41029" y="36839"/>
                    </a:cubicBezTo>
                    <a:cubicBezTo>
                      <a:pt x="41041" y="33243"/>
                      <a:pt x="38505" y="28862"/>
                      <a:pt x="35386" y="27064"/>
                    </a:cubicBezTo>
                    <a:cubicBezTo>
                      <a:pt x="34838" y="26742"/>
                      <a:pt x="34255" y="26504"/>
                      <a:pt x="33636" y="26373"/>
                    </a:cubicBezTo>
                    <a:cubicBezTo>
                      <a:pt x="33659" y="26088"/>
                      <a:pt x="33683" y="25802"/>
                      <a:pt x="33683" y="25516"/>
                    </a:cubicBezTo>
                    <a:cubicBezTo>
                      <a:pt x="33695" y="21206"/>
                      <a:pt x="30659" y="15943"/>
                      <a:pt x="26909" y="13777"/>
                    </a:cubicBezTo>
                    <a:cubicBezTo>
                      <a:pt x="26337" y="13443"/>
                      <a:pt x="25718" y="13181"/>
                      <a:pt x="25075" y="13015"/>
                    </a:cubicBezTo>
                    <a:cubicBezTo>
                      <a:pt x="23944" y="8300"/>
                      <a:pt x="20646" y="3466"/>
                      <a:pt x="16741" y="1204"/>
                    </a:cubicBezTo>
                    <a:cubicBezTo>
                      <a:pt x="15327" y="387"/>
                      <a:pt x="13991" y="1"/>
                      <a:pt x="12806" y="1"/>
                    </a:cubicBez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4" name="Google Shape;584;p31"/>
            <p:cNvSpPr/>
            <p:nvPr/>
          </p:nvSpPr>
          <p:spPr>
            <a:xfrm>
              <a:off x="3979488" y="2993900"/>
              <a:ext cx="264050" cy="127700"/>
            </a:xfrm>
            <a:custGeom>
              <a:rect b="b" l="l" r="r" t="t"/>
              <a:pathLst>
                <a:path extrusionOk="0" h="5108" w="10562">
                  <a:moveTo>
                    <a:pt x="12" y="2893"/>
                  </a:moveTo>
                  <a:cubicBezTo>
                    <a:pt x="12" y="2917"/>
                    <a:pt x="12" y="2953"/>
                    <a:pt x="24" y="2977"/>
                  </a:cubicBezTo>
                  <a:cubicBezTo>
                    <a:pt x="24" y="3000"/>
                    <a:pt x="36" y="3024"/>
                    <a:pt x="36" y="3048"/>
                  </a:cubicBezTo>
                  <a:cubicBezTo>
                    <a:pt x="48" y="3084"/>
                    <a:pt x="48" y="3108"/>
                    <a:pt x="60" y="3143"/>
                  </a:cubicBezTo>
                  <a:cubicBezTo>
                    <a:pt x="72" y="3167"/>
                    <a:pt x="84" y="3191"/>
                    <a:pt x="96" y="3203"/>
                  </a:cubicBezTo>
                  <a:cubicBezTo>
                    <a:pt x="108" y="3239"/>
                    <a:pt x="119" y="3262"/>
                    <a:pt x="131" y="3298"/>
                  </a:cubicBezTo>
                  <a:cubicBezTo>
                    <a:pt x="143" y="3322"/>
                    <a:pt x="155" y="3346"/>
                    <a:pt x="167" y="3358"/>
                  </a:cubicBezTo>
                  <a:cubicBezTo>
                    <a:pt x="191" y="3393"/>
                    <a:pt x="215" y="3429"/>
                    <a:pt x="238" y="3465"/>
                  </a:cubicBezTo>
                  <a:lnTo>
                    <a:pt x="286" y="3524"/>
                  </a:lnTo>
                  <a:cubicBezTo>
                    <a:pt x="322" y="3560"/>
                    <a:pt x="369" y="3608"/>
                    <a:pt x="405" y="3655"/>
                  </a:cubicBezTo>
                  <a:cubicBezTo>
                    <a:pt x="417" y="3667"/>
                    <a:pt x="441" y="3679"/>
                    <a:pt x="453" y="3691"/>
                  </a:cubicBezTo>
                  <a:lnTo>
                    <a:pt x="536" y="3774"/>
                  </a:lnTo>
                  <a:lnTo>
                    <a:pt x="619" y="3834"/>
                  </a:lnTo>
                  <a:cubicBezTo>
                    <a:pt x="655" y="3858"/>
                    <a:pt x="691" y="3881"/>
                    <a:pt x="727" y="3905"/>
                  </a:cubicBezTo>
                  <a:cubicBezTo>
                    <a:pt x="762" y="3917"/>
                    <a:pt x="798" y="3953"/>
                    <a:pt x="834" y="3965"/>
                  </a:cubicBezTo>
                  <a:cubicBezTo>
                    <a:pt x="917" y="4024"/>
                    <a:pt x="1012" y="4060"/>
                    <a:pt x="1108" y="4108"/>
                  </a:cubicBezTo>
                  <a:lnTo>
                    <a:pt x="1179" y="4143"/>
                  </a:lnTo>
                  <a:cubicBezTo>
                    <a:pt x="1262" y="4167"/>
                    <a:pt x="1334" y="4203"/>
                    <a:pt x="1405" y="4227"/>
                  </a:cubicBezTo>
                  <a:lnTo>
                    <a:pt x="1489" y="4251"/>
                  </a:lnTo>
                  <a:lnTo>
                    <a:pt x="1643" y="4298"/>
                  </a:lnTo>
                  <a:lnTo>
                    <a:pt x="1751" y="4322"/>
                  </a:lnTo>
                  <a:lnTo>
                    <a:pt x="1905" y="4358"/>
                  </a:lnTo>
                  <a:cubicBezTo>
                    <a:pt x="1953" y="4358"/>
                    <a:pt x="1989" y="4382"/>
                    <a:pt x="2024" y="4382"/>
                  </a:cubicBezTo>
                  <a:cubicBezTo>
                    <a:pt x="2120" y="4405"/>
                    <a:pt x="2239" y="4417"/>
                    <a:pt x="2346" y="4429"/>
                  </a:cubicBezTo>
                  <a:lnTo>
                    <a:pt x="2453" y="4441"/>
                  </a:lnTo>
                  <a:lnTo>
                    <a:pt x="2644" y="4453"/>
                  </a:lnTo>
                  <a:lnTo>
                    <a:pt x="2763" y="4453"/>
                  </a:lnTo>
                  <a:lnTo>
                    <a:pt x="2917" y="4453"/>
                  </a:lnTo>
                  <a:lnTo>
                    <a:pt x="3048" y="4453"/>
                  </a:lnTo>
                  <a:lnTo>
                    <a:pt x="3203" y="4441"/>
                  </a:lnTo>
                  <a:lnTo>
                    <a:pt x="3334" y="4429"/>
                  </a:lnTo>
                  <a:lnTo>
                    <a:pt x="3477" y="4417"/>
                  </a:lnTo>
                  <a:lnTo>
                    <a:pt x="3608" y="4393"/>
                  </a:lnTo>
                  <a:cubicBezTo>
                    <a:pt x="3656" y="4393"/>
                    <a:pt x="3715" y="4382"/>
                    <a:pt x="3763" y="4370"/>
                  </a:cubicBezTo>
                  <a:lnTo>
                    <a:pt x="3882" y="4346"/>
                  </a:lnTo>
                  <a:lnTo>
                    <a:pt x="4060" y="4298"/>
                  </a:lnTo>
                  <a:lnTo>
                    <a:pt x="4156" y="4274"/>
                  </a:lnTo>
                  <a:cubicBezTo>
                    <a:pt x="4263" y="4251"/>
                    <a:pt x="4358" y="4215"/>
                    <a:pt x="4465" y="4167"/>
                  </a:cubicBezTo>
                  <a:lnTo>
                    <a:pt x="4501" y="4155"/>
                  </a:lnTo>
                  <a:cubicBezTo>
                    <a:pt x="4632" y="4108"/>
                    <a:pt x="4763" y="4036"/>
                    <a:pt x="4882" y="3965"/>
                  </a:cubicBezTo>
                  <a:lnTo>
                    <a:pt x="9716" y="1179"/>
                  </a:lnTo>
                  <a:cubicBezTo>
                    <a:pt x="9966" y="1048"/>
                    <a:pt x="10180" y="857"/>
                    <a:pt x="10347" y="631"/>
                  </a:cubicBezTo>
                  <a:cubicBezTo>
                    <a:pt x="10478" y="452"/>
                    <a:pt x="10561" y="226"/>
                    <a:pt x="10561" y="0"/>
                  </a:cubicBezTo>
                  <a:lnTo>
                    <a:pt x="10561" y="667"/>
                  </a:lnTo>
                  <a:cubicBezTo>
                    <a:pt x="10561" y="1095"/>
                    <a:pt x="10275" y="1524"/>
                    <a:pt x="9716" y="1845"/>
                  </a:cubicBezTo>
                  <a:lnTo>
                    <a:pt x="4882" y="4632"/>
                  </a:lnTo>
                  <a:cubicBezTo>
                    <a:pt x="4763" y="4703"/>
                    <a:pt x="4632" y="4774"/>
                    <a:pt x="4501" y="4822"/>
                  </a:cubicBezTo>
                  <a:lnTo>
                    <a:pt x="4477" y="4834"/>
                  </a:lnTo>
                  <a:lnTo>
                    <a:pt x="4453" y="4834"/>
                  </a:lnTo>
                  <a:cubicBezTo>
                    <a:pt x="4358" y="4870"/>
                    <a:pt x="4251" y="4905"/>
                    <a:pt x="4156" y="4941"/>
                  </a:cubicBezTo>
                  <a:lnTo>
                    <a:pt x="4132" y="4941"/>
                  </a:lnTo>
                  <a:cubicBezTo>
                    <a:pt x="4108" y="4953"/>
                    <a:pt x="4072" y="4953"/>
                    <a:pt x="4048" y="4965"/>
                  </a:cubicBezTo>
                  <a:cubicBezTo>
                    <a:pt x="3989" y="4977"/>
                    <a:pt x="3941" y="4989"/>
                    <a:pt x="3870" y="5013"/>
                  </a:cubicBezTo>
                  <a:lnTo>
                    <a:pt x="3834" y="5013"/>
                  </a:lnTo>
                  <a:cubicBezTo>
                    <a:pt x="3810" y="5013"/>
                    <a:pt x="3787" y="5024"/>
                    <a:pt x="3751" y="5036"/>
                  </a:cubicBezTo>
                  <a:lnTo>
                    <a:pt x="3608" y="5060"/>
                  </a:lnTo>
                  <a:lnTo>
                    <a:pt x="3548" y="5072"/>
                  </a:lnTo>
                  <a:lnTo>
                    <a:pt x="3477" y="5072"/>
                  </a:lnTo>
                  <a:cubicBezTo>
                    <a:pt x="3429" y="5084"/>
                    <a:pt x="3382" y="5084"/>
                    <a:pt x="3334" y="5096"/>
                  </a:cubicBezTo>
                  <a:lnTo>
                    <a:pt x="3263" y="5096"/>
                  </a:lnTo>
                  <a:lnTo>
                    <a:pt x="3203" y="5096"/>
                  </a:lnTo>
                  <a:lnTo>
                    <a:pt x="3048" y="5108"/>
                  </a:lnTo>
                  <a:lnTo>
                    <a:pt x="2977" y="5108"/>
                  </a:lnTo>
                  <a:lnTo>
                    <a:pt x="2679" y="5108"/>
                  </a:lnTo>
                  <a:lnTo>
                    <a:pt x="2632" y="5108"/>
                  </a:lnTo>
                  <a:lnTo>
                    <a:pt x="2441" y="5096"/>
                  </a:lnTo>
                  <a:lnTo>
                    <a:pt x="2370" y="5096"/>
                  </a:lnTo>
                  <a:lnTo>
                    <a:pt x="2334" y="5096"/>
                  </a:lnTo>
                  <a:cubicBezTo>
                    <a:pt x="2227" y="5084"/>
                    <a:pt x="2120" y="5072"/>
                    <a:pt x="2013" y="5048"/>
                  </a:cubicBezTo>
                  <a:lnTo>
                    <a:pt x="2001" y="5048"/>
                  </a:lnTo>
                  <a:lnTo>
                    <a:pt x="1905" y="5024"/>
                  </a:lnTo>
                  <a:cubicBezTo>
                    <a:pt x="1858" y="5024"/>
                    <a:pt x="1798" y="5013"/>
                    <a:pt x="1751" y="4989"/>
                  </a:cubicBezTo>
                  <a:lnTo>
                    <a:pt x="1632" y="4965"/>
                  </a:lnTo>
                  <a:cubicBezTo>
                    <a:pt x="1584" y="4953"/>
                    <a:pt x="1536" y="4941"/>
                    <a:pt x="1489" y="4917"/>
                  </a:cubicBezTo>
                  <a:cubicBezTo>
                    <a:pt x="1477" y="4917"/>
                    <a:pt x="1465" y="4917"/>
                    <a:pt x="1453" y="4917"/>
                  </a:cubicBezTo>
                  <a:lnTo>
                    <a:pt x="1405" y="4893"/>
                  </a:lnTo>
                  <a:cubicBezTo>
                    <a:pt x="1322" y="4870"/>
                    <a:pt x="1251" y="4834"/>
                    <a:pt x="1179" y="4810"/>
                  </a:cubicBezTo>
                  <a:lnTo>
                    <a:pt x="1096" y="4774"/>
                  </a:lnTo>
                  <a:cubicBezTo>
                    <a:pt x="1000" y="4739"/>
                    <a:pt x="917" y="4691"/>
                    <a:pt x="822" y="4632"/>
                  </a:cubicBezTo>
                  <a:lnTo>
                    <a:pt x="798" y="4620"/>
                  </a:lnTo>
                  <a:cubicBezTo>
                    <a:pt x="762" y="4596"/>
                    <a:pt x="739" y="4584"/>
                    <a:pt x="715" y="4572"/>
                  </a:cubicBezTo>
                  <a:cubicBezTo>
                    <a:pt x="691" y="4548"/>
                    <a:pt x="643" y="4524"/>
                    <a:pt x="619" y="4501"/>
                  </a:cubicBezTo>
                  <a:cubicBezTo>
                    <a:pt x="584" y="4477"/>
                    <a:pt x="560" y="4453"/>
                    <a:pt x="536" y="4441"/>
                  </a:cubicBezTo>
                  <a:cubicBezTo>
                    <a:pt x="512" y="4417"/>
                    <a:pt x="477" y="4393"/>
                    <a:pt x="453" y="4358"/>
                  </a:cubicBezTo>
                  <a:cubicBezTo>
                    <a:pt x="441" y="4358"/>
                    <a:pt x="441" y="4358"/>
                    <a:pt x="429" y="4346"/>
                  </a:cubicBezTo>
                  <a:cubicBezTo>
                    <a:pt x="417" y="4334"/>
                    <a:pt x="417" y="4322"/>
                    <a:pt x="405" y="4322"/>
                  </a:cubicBezTo>
                  <a:cubicBezTo>
                    <a:pt x="358" y="4274"/>
                    <a:pt x="322" y="4227"/>
                    <a:pt x="286" y="4191"/>
                  </a:cubicBezTo>
                  <a:cubicBezTo>
                    <a:pt x="274" y="4179"/>
                    <a:pt x="262" y="4167"/>
                    <a:pt x="250" y="4155"/>
                  </a:cubicBezTo>
                  <a:cubicBezTo>
                    <a:pt x="250" y="4143"/>
                    <a:pt x="238" y="4143"/>
                    <a:pt x="238" y="4131"/>
                  </a:cubicBezTo>
                  <a:cubicBezTo>
                    <a:pt x="215" y="4096"/>
                    <a:pt x="191" y="4060"/>
                    <a:pt x="167" y="4024"/>
                  </a:cubicBezTo>
                  <a:cubicBezTo>
                    <a:pt x="155" y="4012"/>
                    <a:pt x="143" y="4001"/>
                    <a:pt x="143" y="3989"/>
                  </a:cubicBezTo>
                  <a:lnTo>
                    <a:pt x="131" y="3965"/>
                  </a:lnTo>
                  <a:cubicBezTo>
                    <a:pt x="119" y="3941"/>
                    <a:pt x="96" y="3905"/>
                    <a:pt x="84" y="3881"/>
                  </a:cubicBezTo>
                  <a:cubicBezTo>
                    <a:pt x="72" y="3846"/>
                    <a:pt x="72" y="3846"/>
                    <a:pt x="60" y="3822"/>
                  </a:cubicBezTo>
                  <a:cubicBezTo>
                    <a:pt x="60" y="3810"/>
                    <a:pt x="60" y="3810"/>
                    <a:pt x="60" y="3810"/>
                  </a:cubicBezTo>
                  <a:cubicBezTo>
                    <a:pt x="60" y="3798"/>
                    <a:pt x="48" y="3750"/>
                    <a:pt x="36" y="3715"/>
                  </a:cubicBezTo>
                  <a:cubicBezTo>
                    <a:pt x="36" y="3691"/>
                    <a:pt x="24" y="3679"/>
                    <a:pt x="24" y="3667"/>
                  </a:cubicBezTo>
                  <a:cubicBezTo>
                    <a:pt x="24" y="3655"/>
                    <a:pt x="24" y="3655"/>
                    <a:pt x="24" y="3643"/>
                  </a:cubicBezTo>
                  <a:cubicBezTo>
                    <a:pt x="24" y="3620"/>
                    <a:pt x="12" y="3584"/>
                    <a:pt x="12" y="3560"/>
                  </a:cubicBezTo>
                  <a:cubicBezTo>
                    <a:pt x="12" y="3524"/>
                    <a:pt x="12" y="3524"/>
                    <a:pt x="0" y="3500"/>
                  </a:cubicBezTo>
                  <a:lnTo>
                    <a:pt x="0" y="2810"/>
                  </a:lnTo>
                  <a:cubicBezTo>
                    <a:pt x="0" y="2834"/>
                    <a:pt x="12" y="2858"/>
                    <a:pt x="12" y="2893"/>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1"/>
            <p:cNvSpPr/>
            <p:nvPr/>
          </p:nvSpPr>
          <p:spPr>
            <a:xfrm>
              <a:off x="4045863" y="2849525"/>
              <a:ext cx="24725" cy="219100"/>
            </a:xfrm>
            <a:custGeom>
              <a:rect b="b" l="l" r="r" t="t"/>
              <a:pathLst>
                <a:path extrusionOk="0" h="8764" w="989">
                  <a:moveTo>
                    <a:pt x="965" y="560"/>
                  </a:moveTo>
                  <a:lnTo>
                    <a:pt x="0" y="1"/>
                  </a:lnTo>
                  <a:lnTo>
                    <a:pt x="24" y="8216"/>
                  </a:lnTo>
                  <a:lnTo>
                    <a:pt x="989" y="8763"/>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1"/>
            <p:cNvSpPr/>
            <p:nvPr/>
          </p:nvSpPr>
          <p:spPr>
            <a:xfrm>
              <a:off x="4045863" y="2788200"/>
              <a:ext cx="130400" cy="75350"/>
            </a:xfrm>
            <a:custGeom>
              <a:rect b="b" l="l" r="r" t="t"/>
              <a:pathLst>
                <a:path extrusionOk="0" h="3014" w="5216">
                  <a:moveTo>
                    <a:pt x="4251" y="1"/>
                  </a:moveTo>
                  <a:lnTo>
                    <a:pt x="0" y="2454"/>
                  </a:lnTo>
                  <a:lnTo>
                    <a:pt x="965" y="3013"/>
                  </a:lnTo>
                  <a:lnTo>
                    <a:pt x="5215" y="560"/>
                  </a:lnTo>
                  <a:lnTo>
                    <a:pt x="4251"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1"/>
            <p:cNvSpPr/>
            <p:nvPr/>
          </p:nvSpPr>
          <p:spPr>
            <a:xfrm>
              <a:off x="4069963" y="2802200"/>
              <a:ext cx="106900" cy="266425"/>
            </a:xfrm>
            <a:custGeom>
              <a:rect b="b" l="l" r="r" t="t"/>
              <a:pathLst>
                <a:path extrusionOk="0" h="10657" w="4276">
                  <a:moveTo>
                    <a:pt x="1" y="2453"/>
                  </a:moveTo>
                  <a:lnTo>
                    <a:pt x="25" y="10656"/>
                  </a:lnTo>
                  <a:lnTo>
                    <a:pt x="4275" y="8204"/>
                  </a:lnTo>
                  <a:lnTo>
                    <a:pt x="4251" y="0"/>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1"/>
            <p:cNvSpPr/>
            <p:nvPr/>
          </p:nvSpPr>
          <p:spPr>
            <a:xfrm>
              <a:off x="3554138" y="3162650"/>
              <a:ext cx="30975" cy="29200"/>
            </a:xfrm>
            <a:custGeom>
              <a:rect b="b" l="l" r="r" t="t"/>
              <a:pathLst>
                <a:path extrusionOk="0" h="1168" w="1239">
                  <a:moveTo>
                    <a:pt x="965" y="549"/>
                  </a:moveTo>
                  <a:lnTo>
                    <a:pt x="965" y="549"/>
                  </a:lnTo>
                  <a:lnTo>
                    <a:pt x="965" y="596"/>
                  </a:lnTo>
                  <a:cubicBezTo>
                    <a:pt x="965" y="620"/>
                    <a:pt x="965" y="632"/>
                    <a:pt x="965" y="644"/>
                  </a:cubicBezTo>
                  <a:lnTo>
                    <a:pt x="965" y="691"/>
                  </a:lnTo>
                  <a:cubicBezTo>
                    <a:pt x="965" y="703"/>
                    <a:pt x="965" y="727"/>
                    <a:pt x="965" y="739"/>
                  </a:cubicBezTo>
                  <a:cubicBezTo>
                    <a:pt x="977" y="751"/>
                    <a:pt x="977" y="775"/>
                    <a:pt x="977" y="787"/>
                  </a:cubicBezTo>
                  <a:cubicBezTo>
                    <a:pt x="977" y="799"/>
                    <a:pt x="989" y="822"/>
                    <a:pt x="989" y="834"/>
                  </a:cubicBezTo>
                  <a:cubicBezTo>
                    <a:pt x="1000" y="846"/>
                    <a:pt x="1000" y="870"/>
                    <a:pt x="1012" y="882"/>
                  </a:cubicBezTo>
                  <a:lnTo>
                    <a:pt x="1036" y="941"/>
                  </a:lnTo>
                  <a:cubicBezTo>
                    <a:pt x="1048" y="965"/>
                    <a:pt x="1060" y="989"/>
                    <a:pt x="1072" y="1001"/>
                  </a:cubicBezTo>
                  <a:cubicBezTo>
                    <a:pt x="1108" y="1072"/>
                    <a:pt x="1167" y="1132"/>
                    <a:pt x="1239" y="1168"/>
                  </a:cubicBezTo>
                  <a:lnTo>
                    <a:pt x="274" y="608"/>
                  </a:lnTo>
                  <a:cubicBezTo>
                    <a:pt x="203" y="572"/>
                    <a:pt x="155" y="513"/>
                    <a:pt x="107" y="441"/>
                  </a:cubicBezTo>
                  <a:cubicBezTo>
                    <a:pt x="96" y="429"/>
                    <a:pt x="84" y="406"/>
                    <a:pt x="72" y="382"/>
                  </a:cubicBezTo>
                  <a:cubicBezTo>
                    <a:pt x="60" y="358"/>
                    <a:pt x="60" y="346"/>
                    <a:pt x="48" y="322"/>
                  </a:cubicBezTo>
                  <a:cubicBezTo>
                    <a:pt x="36" y="310"/>
                    <a:pt x="36" y="299"/>
                    <a:pt x="36" y="275"/>
                  </a:cubicBezTo>
                  <a:cubicBezTo>
                    <a:pt x="36" y="263"/>
                    <a:pt x="24" y="251"/>
                    <a:pt x="24" y="227"/>
                  </a:cubicBezTo>
                  <a:lnTo>
                    <a:pt x="12" y="179"/>
                  </a:lnTo>
                  <a:cubicBezTo>
                    <a:pt x="12" y="168"/>
                    <a:pt x="12" y="156"/>
                    <a:pt x="0" y="132"/>
                  </a:cubicBezTo>
                  <a:lnTo>
                    <a:pt x="0" y="84"/>
                  </a:lnTo>
                  <a:lnTo>
                    <a:pt x="0" y="48"/>
                  </a:lnTo>
                  <a:lnTo>
                    <a:pt x="0" y="1"/>
                  </a:lnTo>
                  <a:lnTo>
                    <a:pt x="0" y="1"/>
                  </a:lnTo>
                  <a:close/>
                </a:path>
              </a:pathLst>
            </a:custGeom>
            <a:solidFill>
              <a:srgbClr val="8D40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1"/>
            <p:cNvSpPr/>
            <p:nvPr/>
          </p:nvSpPr>
          <p:spPr>
            <a:xfrm>
              <a:off x="3552338" y="1956550"/>
              <a:ext cx="973075" cy="1221025"/>
            </a:xfrm>
            <a:custGeom>
              <a:rect b="b" l="l" r="r" t="t"/>
              <a:pathLst>
                <a:path extrusionOk="0" h="48841" w="38923">
                  <a:moveTo>
                    <a:pt x="1" y="22670"/>
                  </a:moveTo>
                  <a:lnTo>
                    <a:pt x="1" y="22623"/>
                  </a:lnTo>
                  <a:lnTo>
                    <a:pt x="1" y="22575"/>
                  </a:lnTo>
                  <a:lnTo>
                    <a:pt x="1" y="22539"/>
                  </a:lnTo>
                  <a:lnTo>
                    <a:pt x="1" y="22480"/>
                  </a:lnTo>
                  <a:lnTo>
                    <a:pt x="1" y="22480"/>
                  </a:lnTo>
                  <a:lnTo>
                    <a:pt x="1" y="22444"/>
                  </a:lnTo>
                  <a:cubicBezTo>
                    <a:pt x="1" y="22420"/>
                    <a:pt x="1" y="22408"/>
                    <a:pt x="13" y="22385"/>
                  </a:cubicBezTo>
                  <a:cubicBezTo>
                    <a:pt x="13" y="22373"/>
                    <a:pt x="25" y="22361"/>
                    <a:pt x="25" y="22337"/>
                  </a:cubicBezTo>
                  <a:lnTo>
                    <a:pt x="37" y="22289"/>
                  </a:lnTo>
                  <a:cubicBezTo>
                    <a:pt x="37" y="22277"/>
                    <a:pt x="49" y="22254"/>
                    <a:pt x="49" y="22242"/>
                  </a:cubicBezTo>
                  <a:lnTo>
                    <a:pt x="49" y="22242"/>
                  </a:lnTo>
                  <a:lnTo>
                    <a:pt x="49" y="22242"/>
                  </a:lnTo>
                  <a:cubicBezTo>
                    <a:pt x="49" y="22218"/>
                    <a:pt x="60" y="22206"/>
                    <a:pt x="72" y="22194"/>
                  </a:cubicBezTo>
                  <a:cubicBezTo>
                    <a:pt x="72" y="22170"/>
                    <a:pt x="72" y="22158"/>
                    <a:pt x="84" y="22146"/>
                  </a:cubicBezTo>
                  <a:lnTo>
                    <a:pt x="96" y="22099"/>
                  </a:lnTo>
                  <a:cubicBezTo>
                    <a:pt x="108" y="22075"/>
                    <a:pt x="108" y="22063"/>
                    <a:pt x="120" y="22051"/>
                  </a:cubicBezTo>
                  <a:cubicBezTo>
                    <a:pt x="120" y="22039"/>
                    <a:pt x="132" y="22027"/>
                    <a:pt x="132" y="22015"/>
                  </a:cubicBezTo>
                  <a:lnTo>
                    <a:pt x="132" y="22015"/>
                  </a:lnTo>
                  <a:lnTo>
                    <a:pt x="132" y="22015"/>
                  </a:lnTo>
                  <a:cubicBezTo>
                    <a:pt x="132" y="21992"/>
                    <a:pt x="144" y="21980"/>
                    <a:pt x="156" y="21968"/>
                  </a:cubicBezTo>
                  <a:lnTo>
                    <a:pt x="179" y="21908"/>
                  </a:lnTo>
                  <a:cubicBezTo>
                    <a:pt x="191" y="21896"/>
                    <a:pt x="203" y="21873"/>
                    <a:pt x="215" y="21861"/>
                  </a:cubicBezTo>
                  <a:cubicBezTo>
                    <a:pt x="227" y="21837"/>
                    <a:pt x="239" y="21813"/>
                    <a:pt x="251" y="21789"/>
                  </a:cubicBezTo>
                  <a:lnTo>
                    <a:pt x="251" y="21777"/>
                  </a:lnTo>
                  <a:lnTo>
                    <a:pt x="251" y="21777"/>
                  </a:lnTo>
                  <a:cubicBezTo>
                    <a:pt x="275" y="21730"/>
                    <a:pt x="299" y="21694"/>
                    <a:pt x="322" y="21658"/>
                  </a:cubicBezTo>
                  <a:cubicBezTo>
                    <a:pt x="346" y="21623"/>
                    <a:pt x="358" y="21599"/>
                    <a:pt x="382" y="21563"/>
                  </a:cubicBezTo>
                  <a:lnTo>
                    <a:pt x="382" y="21563"/>
                  </a:lnTo>
                  <a:cubicBezTo>
                    <a:pt x="394" y="21551"/>
                    <a:pt x="406" y="21527"/>
                    <a:pt x="430" y="21515"/>
                  </a:cubicBezTo>
                  <a:lnTo>
                    <a:pt x="465" y="21468"/>
                  </a:lnTo>
                  <a:lnTo>
                    <a:pt x="501" y="21420"/>
                  </a:lnTo>
                  <a:lnTo>
                    <a:pt x="537" y="21384"/>
                  </a:lnTo>
                  <a:lnTo>
                    <a:pt x="549" y="21373"/>
                  </a:lnTo>
                  <a:lnTo>
                    <a:pt x="549" y="21373"/>
                  </a:lnTo>
                  <a:lnTo>
                    <a:pt x="572" y="21349"/>
                  </a:lnTo>
                  <a:lnTo>
                    <a:pt x="608" y="21301"/>
                  </a:lnTo>
                  <a:lnTo>
                    <a:pt x="656" y="21265"/>
                  </a:lnTo>
                  <a:lnTo>
                    <a:pt x="703" y="21230"/>
                  </a:lnTo>
                  <a:lnTo>
                    <a:pt x="727" y="21206"/>
                  </a:lnTo>
                  <a:lnTo>
                    <a:pt x="727" y="21206"/>
                  </a:lnTo>
                  <a:lnTo>
                    <a:pt x="739" y="21194"/>
                  </a:lnTo>
                  <a:lnTo>
                    <a:pt x="775" y="21158"/>
                  </a:lnTo>
                  <a:lnTo>
                    <a:pt x="822" y="21134"/>
                  </a:lnTo>
                  <a:lnTo>
                    <a:pt x="858" y="21111"/>
                  </a:lnTo>
                  <a:lnTo>
                    <a:pt x="906" y="21075"/>
                  </a:lnTo>
                  <a:lnTo>
                    <a:pt x="918" y="21075"/>
                  </a:lnTo>
                  <a:lnTo>
                    <a:pt x="37232" y="120"/>
                  </a:lnTo>
                  <a:lnTo>
                    <a:pt x="37256" y="96"/>
                  </a:lnTo>
                  <a:lnTo>
                    <a:pt x="37303" y="72"/>
                  </a:lnTo>
                  <a:lnTo>
                    <a:pt x="37339" y="60"/>
                  </a:lnTo>
                  <a:lnTo>
                    <a:pt x="37375" y="48"/>
                  </a:lnTo>
                  <a:lnTo>
                    <a:pt x="37410" y="25"/>
                  </a:lnTo>
                  <a:lnTo>
                    <a:pt x="37482" y="25"/>
                  </a:lnTo>
                  <a:lnTo>
                    <a:pt x="37506" y="25"/>
                  </a:lnTo>
                  <a:lnTo>
                    <a:pt x="37541" y="13"/>
                  </a:lnTo>
                  <a:lnTo>
                    <a:pt x="37589" y="1"/>
                  </a:lnTo>
                  <a:lnTo>
                    <a:pt x="37625" y="1"/>
                  </a:lnTo>
                  <a:lnTo>
                    <a:pt x="37648" y="1"/>
                  </a:lnTo>
                  <a:lnTo>
                    <a:pt x="37768" y="1"/>
                  </a:lnTo>
                  <a:cubicBezTo>
                    <a:pt x="37779" y="1"/>
                    <a:pt x="37803" y="1"/>
                    <a:pt x="37815" y="13"/>
                  </a:cubicBezTo>
                  <a:lnTo>
                    <a:pt x="37815" y="13"/>
                  </a:lnTo>
                  <a:cubicBezTo>
                    <a:pt x="37839" y="13"/>
                    <a:pt x="37863" y="13"/>
                    <a:pt x="37887" y="25"/>
                  </a:cubicBezTo>
                  <a:cubicBezTo>
                    <a:pt x="37910" y="37"/>
                    <a:pt x="37934" y="48"/>
                    <a:pt x="37958" y="60"/>
                  </a:cubicBezTo>
                  <a:lnTo>
                    <a:pt x="38922" y="620"/>
                  </a:lnTo>
                  <a:cubicBezTo>
                    <a:pt x="38875" y="596"/>
                    <a:pt x="38827" y="572"/>
                    <a:pt x="38780" y="560"/>
                  </a:cubicBezTo>
                  <a:lnTo>
                    <a:pt x="38780" y="560"/>
                  </a:lnTo>
                  <a:cubicBezTo>
                    <a:pt x="38720" y="560"/>
                    <a:pt x="38672" y="560"/>
                    <a:pt x="38613" y="560"/>
                  </a:cubicBezTo>
                  <a:lnTo>
                    <a:pt x="38613" y="560"/>
                  </a:lnTo>
                  <a:cubicBezTo>
                    <a:pt x="38553" y="572"/>
                    <a:pt x="38494" y="584"/>
                    <a:pt x="38434" y="608"/>
                  </a:cubicBezTo>
                  <a:lnTo>
                    <a:pt x="38434" y="608"/>
                  </a:lnTo>
                  <a:cubicBezTo>
                    <a:pt x="38363" y="632"/>
                    <a:pt x="38303" y="656"/>
                    <a:pt x="38244" y="691"/>
                  </a:cubicBezTo>
                  <a:lnTo>
                    <a:pt x="1930" y="21658"/>
                  </a:lnTo>
                  <a:cubicBezTo>
                    <a:pt x="1858" y="21694"/>
                    <a:pt x="1787" y="21742"/>
                    <a:pt x="1727" y="21789"/>
                  </a:cubicBezTo>
                  <a:lnTo>
                    <a:pt x="1727" y="21789"/>
                  </a:lnTo>
                  <a:cubicBezTo>
                    <a:pt x="1668" y="21837"/>
                    <a:pt x="1608" y="21896"/>
                    <a:pt x="1561" y="21956"/>
                  </a:cubicBezTo>
                  <a:lnTo>
                    <a:pt x="1561" y="21956"/>
                  </a:lnTo>
                  <a:cubicBezTo>
                    <a:pt x="1501" y="22015"/>
                    <a:pt x="1442" y="22087"/>
                    <a:pt x="1394" y="22146"/>
                  </a:cubicBezTo>
                  <a:lnTo>
                    <a:pt x="1394" y="22146"/>
                  </a:lnTo>
                  <a:cubicBezTo>
                    <a:pt x="1346" y="22218"/>
                    <a:pt x="1299" y="22289"/>
                    <a:pt x="1251" y="22361"/>
                  </a:cubicBezTo>
                  <a:cubicBezTo>
                    <a:pt x="1251" y="22373"/>
                    <a:pt x="1251" y="22373"/>
                    <a:pt x="1251" y="22373"/>
                  </a:cubicBezTo>
                  <a:cubicBezTo>
                    <a:pt x="1215" y="22444"/>
                    <a:pt x="1180" y="22527"/>
                    <a:pt x="1144" y="22599"/>
                  </a:cubicBezTo>
                  <a:lnTo>
                    <a:pt x="1144" y="22599"/>
                  </a:lnTo>
                  <a:cubicBezTo>
                    <a:pt x="1108" y="22682"/>
                    <a:pt x="1072" y="22754"/>
                    <a:pt x="1049" y="22837"/>
                  </a:cubicBezTo>
                  <a:lnTo>
                    <a:pt x="1049" y="22837"/>
                  </a:lnTo>
                  <a:cubicBezTo>
                    <a:pt x="1025" y="22920"/>
                    <a:pt x="1013" y="22992"/>
                    <a:pt x="1001" y="23075"/>
                  </a:cubicBezTo>
                  <a:lnTo>
                    <a:pt x="1001" y="23075"/>
                  </a:lnTo>
                  <a:cubicBezTo>
                    <a:pt x="989" y="23158"/>
                    <a:pt x="977" y="23230"/>
                    <a:pt x="977" y="23313"/>
                  </a:cubicBezTo>
                  <a:lnTo>
                    <a:pt x="1049" y="48840"/>
                  </a:lnTo>
                  <a:lnTo>
                    <a:pt x="96" y="48281"/>
                  </a:lnTo>
                  <a:lnTo>
                    <a:pt x="1" y="2273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1"/>
            <p:cNvSpPr/>
            <p:nvPr/>
          </p:nvSpPr>
          <p:spPr>
            <a:xfrm>
              <a:off x="3576463" y="1969250"/>
              <a:ext cx="957875" cy="1224425"/>
            </a:xfrm>
            <a:custGeom>
              <a:rect b="b" l="l" r="r" t="t"/>
              <a:pathLst>
                <a:path extrusionOk="0" h="48977" w="38315">
                  <a:moveTo>
                    <a:pt x="37709" y="1"/>
                  </a:moveTo>
                  <a:cubicBezTo>
                    <a:pt x="37576" y="1"/>
                    <a:pt x="37425" y="44"/>
                    <a:pt x="37267" y="136"/>
                  </a:cubicBezTo>
                  <a:lnTo>
                    <a:pt x="965" y="21103"/>
                  </a:lnTo>
                  <a:cubicBezTo>
                    <a:pt x="393" y="21472"/>
                    <a:pt x="36" y="22091"/>
                    <a:pt x="0" y="22770"/>
                  </a:cubicBezTo>
                  <a:lnTo>
                    <a:pt x="72" y="48285"/>
                  </a:lnTo>
                  <a:cubicBezTo>
                    <a:pt x="72" y="48723"/>
                    <a:pt x="287" y="48977"/>
                    <a:pt x="604" y="48977"/>
                  </a:cubicBezTo>
                  <a:cubicBezTo>
                    <a:pt x="733" y="48977"/>
                    <a:pt x="880" y="48934"/>
                    <a:pt x="1036" y="48844"/>
                  </a:cubicBezTo>
                  <a:lnTo>
                    <a:pt x="37350" y="27877"/>
                  </a:lnTo>
                  <a:cubicBezTo>
                    <a:pt x="37922" y="27508"/>
                    <a:pt x="38279" y="26877"/>
                    <a:pt x="38315" y="26210"/>
                  </a:cubicBezTo>
                  <a:lnTo>
                    <a:pt x="38243" y="683"/>
                  </a:lnTo>
                  <a:cubicBezTo>
                    <a:pt x="38243" y="248"/>
                    <a:pt x="38025" y="1"/>
                    <a:pt x="37709" y="1"/>
                  </a:cubicBezTo>
                  <a:close/>
                </a:path>
              </a:pathLst>
            </a:custGeom>
            <a:solidFill>
              <a:srgbClr val="A0A0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1"/>
            <p:cNvSpPr/>
            <p:nvPr/>
          </p:nvSpPr>
          <p:spPr>
            <a:xfrm>
              <a:off x="3576463" y="1969350"/>
              <a:ext cx="957875" cy="1224300"/>
            </a:xfrm>
            <a:custGeom>
              <a:rect b="b" l="l" r="r" t="t"/>
              <a:pathLst>
                <a:path extrusionOk="0" h="48972" w="38315">
                  <a:moveTo>
                    <a:pt x="72" y="48281"/>
                  </a:moveTo>
                  <a:lnTo>
                    <a:pt x="96" y="48495"/>
                  </a:lnTo>
                  <a:lnTo>
                    <a:pt x="143" y="48673"/>
                  </a:lnTo>
                  <a:lnTo>
                    <a:pt x="238" y="48816"/>
                  </a:lnTo>
                  <a:lnTo>
                    <a:pt x="357" y="48912"/>
                  </a:lnTo>
                  <a:lnTo>
                    <a:pt x="500" y="48959"/>
                  </a:lnTo>
                  <a:lnTo>
                    <a:pt x="667" y="48971"/>
                  </a:lnTo>
                  <a:lnTo>
                    <a:pt x="846" y="48923"/>
                  </a:lnTo>
                  <a:lnTo>
                    <a:pt x="1036" y="48840"/>
                  </a:lnTo>
                  <a:lnTo>
                    <a:pt x="37350" y="27873"/>
                  </a:lnTo>
                  <a:lnTo>
                    <a:pt x="37541" y="27742"/>
                  </a:lnTo>
                  <a:lnTo>
                    <a:pt x="37719" y="27564"/>
                  </a:lnTo>
                  <a:lnTo>
                    <a:pt x="37886" y="27373"/>
                  </a:lnTo>
                  <a:lnTo>
                    <a:pt x="38029" y="27159"/>
                  </a:lnTo>
                  <a:lnTo>
                    <a:pt x="38148" y="26921"/>
                  </a:lnTo>
                  <a:lnTo>
                    <a:pt x="38231" y="26683"/>
                  </a:lnTo>
                  <a:lnTo>
                    <a:pt x="38291" y="26445"/>
                  </a:lnTo>
                  <a:lnTo>
                    <a:pt x="38315" y="26206"/>
                  </a:lnTo>
                  <a:lnTo>
                    <a:pt x="38243" y="679"/>
                  </a:lnTo>
                  <a:lnTo>
                    <a:pt x="38219" y="465"/>
                  </a:lnTo>
                  <a:lnTo>
                    <a:pt x="38160" y="298"/>
                  </a:lnTo>
                  <a:lnTo>
                    <a:pt x="38076" y="156"/>
                  </a:lnTo>
                  <a:lnTo>
                    <a:pt x="37957" y="60"/>
                  </a:lnTo>
                  <a:lnTo>
                    <a:pt x="37815" y="13"/>
                  </a:lnTo>
                  <a:lnTo>
                    <a:pt x="37648" y="1"/>
                  </a:lnTo>
                  <a:lnTo>
                    <a:pt x="37469" y="48"/>
                  </a:lnTo>
                  <a:lnTo>
                    <a:pt x="37267" y="132"/>
                  </a:lnTo>
                  <a:lnTo>
                    <a:pt x="965" y="21099"/>
                  </a:lnTo>
                  <a:lnTo>
                    <a:pt x="762" y="21230"/>
                  </a:lnTo>
                  <a:lnTo>
                    <a:pt x="584" y="21396"/>
                  </a:lnTo>
                  <a:lnTo>
                    <a:pt x="417" y="21599"/>
                  </a:lnTo>
                  <a:lnTo>
                    <a:pt x="274" y="21813"/>
                  </a:lnTo>
                  <a:lnTo>
                    <a:pt x="155" y="22051"/>
                  </a:lnTo>
                  <a:lnTo>
                    <a:pt x="72" y="22289"/>
                  </a:lnTo>
                  <a:lnTo>
                    <a:pt x="12" y="22527"/>
                  </a:lnTo>
                  <a:lnTo>
                    <a:pt x="0" y="22766"/>
                  </a:lnTo>
                  <a:lnTo>
                    <a:pt x="72" y="48281"/>
                  </a:lnTo>
                  <a:close/>
                </a:path>
              </a:pathLst>
            </a:custGeom>
            <a:gradFill>
              <a:gsLst>
                <a:gs pos="0">
                  <a:schemeClr val="accent1"/>
                </a:gs>
                <a:gs pos="100000">
                  <a:schemeClr val="accent2"/>
                </a:gs>
              </a:gsLst>
              <a:lin ang="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1"/>
            <p:cNvSpPr/>
            <p:nvPr/>
          </p:nvSpPr>
          <p:spPr>
            <a:xfrm>
              <a:off x="3597288" y="1989600"/>
              <a:ext cx="919200" cy="1168625"/>
            </a:xfrm>
            <a:custGeom>
              <a:rect b="b" l="l" r="r" t="t"/>
              <a:pathLst>
                <a:path extrusionOk="0" h="46745" w="36768">
                  <a:moveTo>
                    <a:pt x="36696" y="0"/>
                  </a:moveTo>
                  <a:lnTo>
                    <a:pt x="1" y="21194"/>
                  </a:lnTo>
                  <a:lnTo>
                    <a:pt x="72" y="46744"/>
                  </a:lnTo>
                  <a:lnTo>
                    <a:pt x="36767" y="25563"/>
                  </a:lnTo>
                  <a:lnTo>
                    <a:pt x="36696" y="0"/>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1"/>
            <p:cNvSpPr/>
            <p:nvPr/>
          </p:nvSpPr>
          <p:spPr>
            <a:xfrm>
              <a:off x="3981863" y="3106100"/>
              <a:ext cx="524200" cy="225050"/>
            </a:xfrm>
            <a:custGeom>
              <a:rect b="b" l="l" r="r" t="t"/>
              <a:pathLst>
                <a:path extrusionOk="0" h="9002" w="20968">
                  <a:moveTo>
                    <a:pt x="1" y="5299"/>
                  </a:moveTo>
                  <a:cubicBezTo>
                    <a:pt x="1" y="5299"/>
                    <a:pt x="1" y="5311"/>
                    <a:pt x="1" y="5311"/>
                  </a:cubicBezTo>
                  <a:cubicBezTo>
                    <a:pt x="13" y="5347"/>
                    <a:pt x="36" y="5382"/>
                    <a:pt x="60" y="5418"/>
                  </a:cubicBezTo>
                  <a:lnTo>
                    <a:pt x="72" y="5430"/>
                  </a:lnTo>
                  <a:cubicBezTo>
                    <a:pt x="96" y="5466"/>
                    <a:pt x="120" y="5501"/>
                    <a:pt x="155" y="5525"/>
                  </a:cubicBezTo>
                  <a:cubicBezTo>
                    <a:pt x="167" y="5549"/>
                    <a:pt x="203" y="5561"/>
                    <a:pt x="227" y="5585"/>
                  </a:cubicBezTo>
                  <a:cubicBezTo>
                    <a:pt x="251" y="5597"/>
                    <a:pt x="263" y="5620"/>
                    <a:pt x="286" y="5632"/>
                  </a:cubicBezTo>
                  <a:lnTo>
                    <a:pt x="4942" y="8406"/>
                  </a:lnTo>
                  <a:cubicBezTo>
                    <a:pt x="5001" y="8442"/>
                    <a:pt x="5073" y="8466"/>
                    <a:pt x="5144" y="8490"/>
                  </a:cubicBezTo>
                  <a:lnTo>
                    <a:pt x="5227" y="8526"/>
                  </a:lnTo>
                  <a:cubicBezTo>
                    <a:pt x="5263" y="8537"/>
                    <a:pt x="5299" y="8537"/>
                    <a:pt x="5335" y="8549"/>
                  </a:cubicBezTo>
                  <a:cubicBezTo>
                    <a:pt x="5370" y="8561"/>
                    <a:pt x="5418" y="8561"/>
                    <a:pt x="5466" y="8573"/>
                  </a:cubicBezTo>
                  <a:lnTo>
                    <a:pt x="5489" y="8573"/>
                  </a:lnTo>
                  <a:cubicBezTo>
                    <a:pt x="5549" y="8573"/>
                    <a:pt x="5608" y="8585"/>
                    <a:pt x="5680" y="8585"/>
                  </a:cubicBezTo>
                  <a:lnTo>
                    <a:pt x="5716" y="8585"/>
                  </a:lnTo>
                  <a:cubicBezTo>
                    <a:pt x="5763" y="8585"/>
                    <a:pt x="5835" y="8585"/>
                    <a:pt x="5882" y="8573"/>
                  </a:cubicBezTo>
                  <a:lnTo>
                    <a:pt x="5918" y="8573"/>
                  </a:lnTo>
                  <a:cubicBezTo>
                    <a:pt x="5966" y="8573"/>
                    <a:pt x="6025" y="8561"/>
                    <a:pt x="6085" y="8549"/>
                  </a:cubicBezTo>
                  <a:lnTo>
                    <a:pt x="6120" y="8537"/>
                  </a:lnTo>
                  <a:cubicBezTo>
                    <a:pt x="6168" y="8526"/>
                    <a:pt x="6216" y="8514"/>
                    <a:pt x="6263" y="8502"/>
                  </a:cubicBezTo>
                  <a:cubicBezTo>
                    <a:pt x="6275" y="8502"/>
                    <a:pt x="6287" y="8490"/>
                    <a:pt x="6287" y="8490"/>
                  </a:cubicBezTo>
                  <a:cubicBezTo>
                    <a:pt x="6347" y="8466"/>
                    <a:pt x="6406" y="8442"/>
                    <a:pt x="6454" y="8418"/>
                  </a:cubicBezTo>
                  <a:lnTo>
                    <a:pt x="20646" y="441"/>
                  </a:lnTo>
                  <a:cubicBezTo>
                    <a:pt x="20825" y="358"/>
                    <a:pt x="20944" y="191"/>
                    <a:pt x="20968" y="1"/>
                  </a:cubicBezTo>
                  <a:lnTo>
                    <a:pt x="20968" y="441"/>
                  </a:lnTo>
                  <a:cubicBezTo>
                    <a:pt x="20944" y="644"/>
                    <a:pt x="20825" y="810"/>
                    <a:pt x="20646" y="882"/>
                  </a:cubicBezTo>
                  <a:lnTo>
                    <a:pt x="6454" y="8859"/>
                  </a:lnTo>
                  <a:cubicBezTo>
                    <a:pt x="6406" y="8883"/>
                    <a:pt x="6359" y="8918"/>
                    <a:pt x="6311" y="8930"/>
                  </a:cubicBezTo>
                  <a:lnTo>
                    <a:pt x="6299" y="8930"/>
                  </a:lnTo>
                  <a:lnTo>
                    <a:pt x="6275" y="8930"/>
                  </a:lnTo>
                  <a:cubicBezTo>
                    <a:pt x="6239" y="8942"/>
                    <a:pt x="6204" y="8954"/>
                    <a:pt x="6180" y="8966"/>
                  </a:cubicBezTo>
                  <a:lnTo>
                    <a:pt x="6120" y="8978"/>
                  </a:lnTo>
                  <a:lnTo>
                    <a:pt x="6097" y="8990"/>
                  </a:lnTo>
                  <a:lnTo>
                    <a:pt x="6061" y="8990"/>
                  </a:lnTo>
                  <a:cubicBezTo>
                    <a:pt x="6025" y="8990"/>
                    <a:pt x="5989" y="9002"/>
                    <a:pt x="5954" y="9002"/>
                  </a:cubicBezTo>
                  <a:lnTo>
                    <a:pt x="5918" y="9002"/>
                  </a:lnTo>
                  <a:lnTo>
                    <a:pt x="5894" y="9002"/>
                  </a:lnTo>
                  <a:lnTo>
                    <a:pt x="5847" y="9002"/>
                  </a:lnTo>
                  <a:lnTo>
                    <a:pt x="5751" y="9002"/>
                  </a:lnTo>
                  <a:lnTo>
                    <a:pt x="5632" y="9002"/>
                  </a:lnTo>
                  <a:cubicBezTo>
                    <a:pt x="5597" y="9002"/>
                    <a:pt x="5561" y="9002"/>
                    <a:pt x="5513" y="8990"/>
                  </a:cubicBezTo>
                  <a:lnTo>
                    <a:pt x="5501" y="8990"/>
                  </a:lnTo>
                  <a:lnTo>
                    <a:pt x="5477" y="8990"/>
                  </a:lnTo>
                  <a:lnTo>
                    <a:pt x="5382" y="8978"/>
                  </a:lnTo>
                  <a:cubicBezTo>
                    <a:pt x="5370" y="8978"/>
                    <a:pt x="5358" y="8978"/>
                    <a:pt x="5347" y="8966"/>
                  </a:cubicBezTo>
                  <a:lnTo>
                    <a:pt x="5239" y="8942"/>
                  </a:lnTo>
                  <a:lnTo>
                    <a:pt x="5180" y="8930"/>
                  </a:lnTo>
                  <a:lnTo>
                    <a:pt x="5156" y="8918"/>
                  </a:lnTo>
                  <a:cubicBezTo>
                    <a:pt x="5085" y="8895"/>
                    <a:pt x="5013" y="8859"/>
                    <a:pt x="4954" y="8823"/>
                  </a:cubicBezTo>
                  <a:lnTo>
                    <a:pt x="298" y="6049"/>
                  </a:lnTo>
                  <a:lnTo>
                    <a:pt x="286" y="6037"/>
                  </a:lnTo>
                  <a:cubicBezTo>
                    <a:pt x="274" y="6025"/>
                    <a:pt x="251" y="6013"/>
                    <a:pt x="239" y="6001"/>
                  </a:cubicBezTo>
                  <a:cubicBezTo>
                    <a:pt x="215" y="5990"/>
                    <a:pt x="191" y="5966"/>
                    <a:pt x="167" y="5942"/>
                  </a:cubicBezTo>
                  <a:lnTo>
                    <a:pt x="167" y="5942"/>
                  </a:lnTo>
                  <a:cubicBezTo>
                    <a:pt x="143" y="5930"/>
                    <a:pt x="120" y="5906"/>
                    <a:pt x="96" y="5870"/>
                  </a:cubicBezTo>
                  <a:cubicBezTo>
                    <a:pt x="96" y="5870"/>
                    <a:pt x="84" y="5859"/>
                    <a:pt x="84" y="5859"/>
                  </a:cubicBezTo>
                  <a:lnTo>
                    <a:pt x="72" y="5835"/>
                  </a:lnTo>
                  <a:cubicBezTo>
                    <a:pt x="72" y="5835"/>
                    <a:pt x="60" y="5823"/>
                    <a:pt x="60" y="5811"/>
                  </a:cubicBezTo>
                  <a:cubicBezTo>
                    <a:pt x="48" y="5787"/>
                    <a:pt x="36" y="5775"/>
                    <a:pt x="24" y="5751"/>
                  </a:cubicBezTo>
                  <a:cubicBezTo>
                    <a:pt x="24" y="5751"/>
                    <a:pt x="24" y="5739"/>
                    <a:pt x="24" y="5739"/>
                  </a:cubicBezTo>
                  <a:lnTo>
                    <a:pt x="24" y="5728"/>
                  </a:lnTo>
                  <a:cubicBezTo>
                    <a:pt x="24" y="5716"/>
                    <a:pt x="24" y="5704"/>
                    <a:pt x="13" y="5692"/>
                  </a:cubicBezTo>
                  <a:cubicBezTo>
                    <a:pt x="13" y="5668"/>
                    <a:pt x="13" y="5644"/>
                    <a:pt x="13" y="5632"/>
                  </a:cubicBezTo>
                  <a:lnTo>
                    <a:pt x="13" y="5620"/>
                  </a:lnTo>
                  <a:lnTo>
                    <a:pt x="13" y="5168"/>
                  </a:lnTo>
                  <a:cubicBezTo>
                    <a:pt x="1" y="5216"/>
                    <a:pt x="1" y="5251"/>
                    <a:pt x="1" y="5299"/>
                  </a:cubicBezTo>
                  <a:close/>
                </a:path>
              </a:pathLst>
            </a:custGeom>
            <a:gradFill>
              <a:gsLst>
                <a:gs pos="0">
                  <a:schemeClr val="accent1"/>
                </a:gs>
                <a:gs pos="100000">
                  <a:schemeClr val="dk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1"/>
            <p:cNvSpPr/>
            <p:nvPr/>
          </p:nvSpPr>
          <p:spPr>
            <a:xfrm>
              <a:off x="3978888" y="3021150"/>
              <a:ext cx="529850" cy="299750"/>
            </a:xfrm>
            <a:custGeom>
              <a:rect b="b" l="l" r="r" t="t"/>
              <a:pathLst>
                <a:path extrusionOk="0" h="11990" w="21194">
                  <a:moveTo>
                    <a:pt x="15349" y="1"/>
                  </a:moveTo>
                  <a:cubicBezTo>
                    <a:pt x="15100" y="1"/>
                    <a:pt x="14851" y="57"/>
                    <a:pt x="14621" y="172"/>
                  </a:cubicBezTo>
                  <a:lnTo>
                    <a:pt x="429" y="8149"/>
                  </a:lnTo>
                  <a:cubicBezTo>
                    <a:pt x="1" y="8387"/>
                    <a:pt x="1" y="8780"/>
                    <a:pt x="417" y="9030"/>
                  </a:cubicBezTo>
                  <a:lnTo>
                    <a:pt x="5061" y="11804"/>
                  </a:lnTo>
                  <a:cubicBezTo>
                    <a:pt x="5299" y="11927"/>
                    <a:pt x="5565" y="11989"/>
                    <a:pt x="5832" y="11989"/>
                  </a:cubicBezTo>
                  <a:cubicBezTo>
                    <a:pt x="6086" y="11989"/>
                    <a:pt x="6341" y="11932"/>
                    <a:pt x="6573" y="11816"/>
                  </a:cubicBezTo>
                  <a:lnTo>
                    <a:pt x="20765" y="3839"/>
                  </a:lnTo>
                  <a:cubicBezTo>
                    <a:pt x="21182" y="3601"/>
                    <a:pt x="21194" y="3208"/>
                    <a:pt x="20777" y="2958"/>
                  </a:cubicBezTo>
                  <a:lnTo>
                    <a:pt x="16134" y="196"/>
                  </a:lnTo>
                  <a:cubicBezTo>
                    <a:pt x="15887" y="66"/>
                    <a:pt x="15617" y="1"/>
                    <a:pt x="15349" y="1"/>
                  </a:cubicBezTo>
                  <a:close/>
                </a:path>
              </a:pathLst>
            </a:custGeom>
            <a:solidFill>
              <a:srgbClr val="6C35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1"/>
            <p:cNvSpPr/>
            <p:nvPr/>
          </p:nvSpPr>
          <p:spPr>
            <a:xfrm>
              <a:off x="3981563" y="3021275"/>
              <a:ext cx="524500" cy="299475"/>
            </a:xfrm>
            <a:custGeom>
              <a:rect b="b" l="l" r="r" t="t"/>
              <a:pathLst>
                <a:path extrusionOk="0" h="11979" w="20980">
                  <a:moveTo>
                    <a:pt x="4954" y="11799"/>
                  </a:moveTo>
                  <a:lnTo>
                    <a:pt x="5120" y="11871"/>
                  </a:lnTo>
                  <a:lnTo>
                    <a:pt x="5299" y="11930"/>
                  </a:lnTo>
                  <a:lnTo>
                    <a:pt x="5501" y="11966"/>
                  </a:lnTo>
                  <a:lnTo>
                    <a:pt x="5704" y="11978"/>
                  </a:lnTo>
                  <a:lnTo>
                    <a:pt x="5906" y="11978"/>
                  </a:lnTo>
                  <a:lnTo>
                    <a:pt x="6109" y="11942"/>
                  </a:lnTo>
                  <a:lnTo>
                    <a:pt x="6299" y="11883"/>
                  </a:lnTo>
                  <a:lnTo>
                    <a:pt x="6466" y="11811"/>
                  </a:lnTo>
                  <a:lnTo>
                    <a:pt x="20658" y="3834"/>
                  </a:lnTo>
                  <a:lnTo>
                    <a:pt x="20789" y="3739"/>
                  </a:lnTo>
                  <a:lnTo>
                    <a:pt x="20896" y="3632"/>
                  </a:lnTo>
                  <a:lnTo>
                    <a:pt x="20956" y="3513"/>
                  </a:lnTo>
                  <a:lnTo>
                    <a:pt x="20980" y="3394"/>
                  </a:lnTo>
                  <a:lnTo>
                    <a:pt x="20956" y="3275"/>
                  </a:lnTo>
                  <a:lnTo>
                    <a:pt x="20908" y="3167"/>
                  </a:lnTo>
                  <a:lnTo>
                    <a:pt x="20813" y="3060"/>
                  </a:lnTo>
                  <a:lnTo>
                    <a:pt x="20670" y="2953"/>
                  </a:lnTo>
                  <a:lnTo>
                    <a:pt x="16027" y="191"/>
                  </a:lnTo>
                  <a:lnTo>
                    <a:pt x="15860" y="108"/>
                  </a:lnTo>
                  <a:lnTo>
                    <a:pt x="15669" y="48"/>
                  </a:lnTo>
                  <a:lnTo>
                    <a:pt x="15479" y="12"/>
                  </a:lnTo>
                  <a:lnTo>
                    <a:pt x="15276" y="0"/>
                  </a:lnTo>
                  <a:lnTo>
                    <a:pt x="15062" y="0"/>
                  </a:lnTo>
                  <a:lnTo>
                    <a:pt x="14872" y="36"/>
                  </a:lnTo>
                  <a:lnTo>
                    <a:pt x="14681" y="96"/>
                  </a:lnTo>
                  <a:lnTo>
                    <a:pt x="14514" y="167"/>
                  </a:lnTo>
                  <a:lnTo>
                    <a:pt x="322" y="8144"/>
                  </a:lnTo>
                  <a:lnTo>
                    <a:pt x="179" y="8240"/>
                  </a:lnTo>
                  <a:lnTo>
                    <a:pt x="84" y="8347"/>
                  </a:lnTo>
                  <a:lnTo>
                    <a:pt x="25" y="8466"/>
                  </a:lnTo>
                  <a:lnTo>
                    <a:pt x="1" y="8585"/>
                  </a:lnTo>
                  <a:lnTo>
                    <a:pt x="13" y="8704"/>
                  </a:lnTo>
                  <a:lnTo>
                    <a:pt x="72" y="8811"/>
                  </a:lnTo>
                  <a:lnTo>
                    <a:pt x="167" y="8930"/>
                  </a:lnTo>
                  <a:lnTo>
                    <a:pt x="310" y="9025"/>
                  </a:lnTo>
                  <a:lnTo>
                    <a:pt x="4954" y="11799"/>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1"/>
            <p:cNvSpPr/>
            <p:nvPr/>
          </p:nvSpPr>
          <p:spPr>
            <a:xfrm>
              <a:off x="4019663" y="3036300"/>
              <a:ext cx="436700" cy="257875"/>
            </a:xfrm>
            <a:custGeom>
              <a:rect b="b" l="l" r="r" t="t"/>
              <a:pathLst>
                <a:path extrusionOk="0" h="10315" w="17468">
                  <a:moveTo>
                    <a:pt x="13246" y="1"/>
                  </a:moveTo>
                  <a:cubicBezTo>
                    <a:pt x="13229" y="1"/>
                    <a:pt x="13211" y="7"/>
                    <a:pt x="13193" y="19"/>
                  </a:cubicBezTo>
                  <a:lnTo>
                    <a:pt x="12478" y="411"/>
                  </a:lnTo>
                  <a:cubicBezTo>
                    <a:pt x="12455" y="423"/>
                    <a:pt x="12455" y="471"/>
                    <a:pt x="12478" y="483"/>
                  </a:cubicBezTo>
                  <a:lnTo>
                    <a:pt x="13169" y="900"/>
                  </a:lnTo>
                  <a:cubicBezTo>
                    <a:pt x="13187" y="906"/>
                    <a:pt x="13208" y="909"/>
                    <a:pt x="13229" y="909"/>
                  </a:cubicBezTo>
                  <a:cubicBezTo>
                    <a:pt x="13249" y="909"/>
                    <a:pt x="13270" y="906"/>
                    <a:pt x="13288" y="900"/>
                  </a:cubicBezTo>
                  <a:lnTo>
                    <a:pt x="14002" y="495"/>
                  </a:lnTo>
                  <a:cubicBezTo>
                    <a:pt x="14026" y="483"/>
                    <a:pt x="14026" y="435"/>
                    <a:pt x="14002" y="435"/>
                  </a:cubicBezTo>
                  <a:lnTo>
                    <a:pt x="13300" y="19"/>
                  </a:lnTo>
                  <a:cubicBezTo>
                    <a:pt x="13282" y="7"/>
                    <a:pt x="13264" y="1"/>
                    <a:pt x="13246" y="1"/>
                  </a:cubicBezTo>
                  <a:close/>
                  <a:moveTo>
                    <a:pt x="12371" y="536"/>
                  </a:moveTo>
                  <a:cubicBezTo>
                    <a:pt x="12350" y="536"/>
                    <a:pt x="12330" y="542"/>
                    <a:pt x="12312" y="554"/>
                  </a:cubicBezTo>
                  <a:lnTo>
                    <a:pt x="11597" y="947"/>
                  </a:lnTo>
                  <a:cubicBezTo>
                    <a:pt x="11574" y="971"/>
                    <a:pt x="11574" y="995"/>
                    <a:pt x="11597" y="1019"/>
                  </a:cubicBezTo>
                  <a:lnTo>
                    <a:pt x="12300" y="1423"/>
                  </a:lnTo>
                  <a:cubicBezTo>
                    <a:pt x="12318" y="1435"/>
                    <a:pt x="12336" y="1441"/>
                    <a:pt x="12353" y="1441"/>
                  </a:cubicBezTo>
                  <a:cubicBezTo>
                    <a:pt x="12371" y="1441"/>
                    <a:pt x="12389" y="1435"/>
                    <a:pt x="12407" y="1423"/>
                  </a:cubicBezTo>
                  <a:lnTo>
                    <a:pt x="13121" y="1031"/>
                  </a:lnTo>
                  <a:cubicBezTo>
                    <a:pt x="13157" y="1007"/>
                    <a:pt x="13157" y="983"/>
                    <a:pt x="13121" y="959"/>
                  </a:cubicBezTo>
                  <a:lnTo>
                    <a:pt x="12431" y="554"/>
                  </a:lnTo>
                  <a:cubicBezTo>
                    <a:pt x="12413" y="542"/>
                    <a:pt x="12392" y="536"/>
                    <a:pt x="12371" y="536"/>
                  </a:cubicBezTo>
                  <a:close/>
                  <a:moveTo>
                    <a:pt x="14074" y="548"/>
                  </a:moveTo>
                  <a:cubicBezTo>
                    <a:pt x="14053" y="548"/>
                    <a:pt x="14032" y="554"/>
                    <a:pt x="14014" y="566"/>
                  </a:cubicBezTo>
                  <a:lnTo>
                    <a:pt x="13312" y="971"/>
                  </a:lnTo>
                  <a:cubicBezTo>
                    <a:pt x="13276" y="983"/>
                    <a:pt x="13276" y="1019"/>
                    <a:pt x="13312" y="1031"/>
                  </a:cubicBezTo>
                  <a:lnTo>
                    <a:pt x="14002" y="1447"/>
                  </a:lnTo>
                  <a:cubicBezTo>
                    <a:pt x="14020" y="1453"/>
                    <a:pt x="14041" y="1456"/>
                    <a:pt x="14062" y="1456"/>
                  </a:cubicBezTo>
                  <a:cubicBezTo>
                    <a:pt x="14083" y="1456"/>
                    <a:pt x="14104" y="1453"/>
                    <a:pt x="14122" y="1447"/>
                  </a:cubicBezTo>
                  <a:lnTo>
                    <a:pt x="14824" y="1042"/>
                  </a:lnTo>
                  <a:cubicBezTo>
                    <a:pt x="14860" y="1031"/>
                    <a:pt x="14860" y="995"/>
                    <a:pt x="14824" y="983"/>
                  </a:cubicBezTo>
                  <a:lnTo>
                    <a:pt x="14133" y="566"/>
                  </a:lnTo>
                  <a:cubicBezTo>
                    <a:pt x="14116" y="554"/>
                    <a:pt x="14095" y="548"/>
                    <a:pt x="14074" y="548"/>
                  </a:cubicBezTo>
                  <a:close/>
                  <a:moveTo>
                    <a:pt x="11502" y="1057"/>
                  </a:moveTo>
                  <a:cubicBezTo>
                    <a:pt x="11481" y="1057"/>
                    <a:pt x="11460" y="1060"/>
                    <a:pt x="11443" y="1066"/>
                  </a:cubicBezTo>
                  <a:lnTo>
                    <a:pt x="10740" y="1471"/>
                  </a:lnTo>
                  <a:cubicBezTo>
                    <a:pt x="10704" y="1495"/>
                    <a:pt x="10704" y="1519"/>
                    <a:pt x="10740" y="1543"/>
                  </a:cubicBezTo>
                  <a:lnTo>
                    <a:pt x="11431" y="1947"/>
                  </a:lnTo>
                  <a:cubicBezTo>
                    <a:pt x="11449" y="1959"/>
                    <a:pt x="11469" y="1965"/>
                    <a:pt x="11490" y="1965"/>
                  </a:cubicBezTo>
                  <a:cubicBezTo>
                    <a:pt x="11511" y="1965"/>
                    <a:pt x="11532" y="1959"/>
                    <a:pt x="11550" y="1947"/>
                  </a:cubicBezTo>
                  <a:lnTo>
                    <a:pt x="12252" y="1554"/>
                  </a:lnTo>
                  <a:cubicBezTo>
                    <a:pt x="12288" y="1531"/>
                    <a:pt x="12288" y="1507"/>
                    <a:pt x="12252" y="1483"/>
                  </a:cubicBezTo>
                  <a:lnTo>
                    <a:pt x="11562" y="1066"/>
                  </a:lnTo>
                  <a:cubicBezTo>
                    <a:pt x="11544" y="1060"/>
                    <a:pt x="11523" y="1057"/>
                    <a:pt x="11502" y="1057"/>
                  </a:cubicBezTo>
                  <a:close/>
                  <a:moveTo>
                    <a:pt x="13193" y="1084"/>
                  </a:moveTo>
                  <a:cubicBezTo>
                    <a:pt x="13172" y="1084"/>
                    <a:pt x="13151" y="1090"/>
                    <a:pt x="13133" y="1102"/>
                  </a:cubicBezTo>
                  <a:lnTo>
                    <a:pt x="12431" y="1495"/>
                  </a:lnTo>
                  <a:cubicBezTo>
                    <a:pt x="12407" y="1519"/>
                    <a:pt x="12407" y="1543"/>
                    <a:pt x="12431" y="1566"/>
                  </a:cubicBezTo>
                  <a:lnTo>
                    <a:pt x="13121" y="1971"/>
                  </a:lnTo>
                  <a:cubicBezTo>
                    <a:pt x="13139" y="1983"/>
                    <a:pt x="13160" y="1989"/>
                    <a:pt x="13181" y="1989"/>
                  </a:cubicBezTo>
                  <a:cubicBezTo>
                    <a:pt x="13202" y="1989"/>
                    <a:pt x="13223" y="1983"/>
                    <a:pt x="13240" y="1971"/>
                  </a:cubicBezTo>
                  <a:lnTo>
                    <a:pt x="13955" y="1578"/>
                  </a:lnTo>
                  <a:cubicBezTo>
                    <a:pt x="13979" y="1554"/>
                    <a:pt x="13979" y="1531"/>
                    <a:pt x="13955" y="1507"/>
                  </a:cubicBezTo>
                  <a:lnTo>
                    <a:pt x="13252" y="1102"/>
                  </a:lnTo>
                  <a:cubicBezTo>
                    <a:pt x="13234" y="1090"/>
                    <a:pt x="13214" y="1084"/>
                    <a:pt x="13193" y="1084"/>
                  </a:cubicBezTo>
                  <a:close/>
                  <a:moveTo>
                    <a:pt x="14979" y="1081"/>
                  </a:moveTo>
                  <a:cubicBezTo>
                    <a:pt x="14958" y="1081"/>
                    <a:pt x="14937" y="1084"/>
                    <a:pt x="14919" y="1090"/>
                  </a:cubicBezTo>
                  <a:lnTo>
                    <a:pt x="14217" y="1495"/>
                  </a:lnTo>
                  <a:cubicBezTo>
                    <a:pt x="14181" y="1507"/>
                    <a:pt x="14181" y="1543"/>
                    <a:pt x="14217" y="1566"/>
                  </a:cubicBezTo>
                  <a:lnTo>
                    <a:pt x="14907" y="1971"/>
                  </a:lnTo>
                  <a:cubicBezTo>
                    <a:pt x="14925" y="1983"/>
                    <a:pt x="14946" y="1989"/>
                    <a:pt x="14967" y="1989"/>
                  </a:cubicBezTo>
                  <a:cubicBezTo>
                    <a:pt x="14988" y="1989"/>
                    <a:pt x="15009" y="1983"/>
                    <a:pt x="15026" y="1971"/>
                  </a:cubicBezTo>
                  <a:lnTo>
                    <a:pt x="15729" y="1578"/>
                  </a:lnTo>
                  <a:cubicBezTo>
                    <a:pt x="15765" y="1566"/>
                    <a:pt x="15765" y="1519"/>
                    <a:pt x="15729" y="1507"/>
                  </a:cubicBezTo>
                  <a:lnTo>
                    <a:pt x="15038" y="1090"/>
                  </a:lnTo>
                  <a:cubicBezTo>
                    <a:pt x="15020" y="1084"/>
                    <a:pt x="15000" y="1081"/>
                    <a:pt x="14979" y="1081"/>
                  </a:cubicBezTo>
                  <a:close/>
                  <a:moveTo>
                    <a:pt x="10591" y="1584"/>
                  </a:moveTo>
                  <a:cubicBezTo>
                    <a:pt x="10573" y="1584"/>
                    <a:pt x="10556" y="1590"/>
                    <a:pt x="10538" y="1602"/>
                  </a:cubicBezTo>
                  <a:lnTo>
                    <a:pt x="9823" y="1995"/>
                  </a:lnTo>
                  <a:cubicBezTo>
                    <a:pt x="9800" y="2019"/>
                    <a:pt x="9800" y="2043"/>
                    <a:pt x="9823" y="2066"/>
                  </a:cubicBezTo>
                  <a:lnTo>
                    <a:pt x="10526" y="2483"/>
                  </a:lnTo>
                  <a:cubicBezTo>
                    <a:pt x="10544" y="2489"/>
                    <a:pt x="10562" y="2492"/>
                    <a:pt x="10579" y="2492"/>
                  </a:cubicBezTo>
                  <a:cubicBezTo>
                    <a:pt x="10597" y="2492"/>
                    <a:pt x="10615" y="2489"/>
                    <a:pt x="10633" y="2483"/>
                  </a:cubicBezTo>
                  <a:lnTo>
                    <a:pt x="11347" y="2078"/>
                  </a:lnTo>
                  <a:cubicBezTo>
                    <a:pt x="11383" y="2054"/>
                    <a:pt x="11383" y="2031"/>
                    <a:pt x="11347" y="2007"/>
                  </a:cubicBezTo>
                  <a:lnTo>
                    <a:pt x="10645" y="1602"/>
                  </a:lnTo>
                  <a:cubicBezTo>
                    <a:pt x="10627" y="1590"/>
                    <a:pt x="10609" y="1584"/>
                    <a:pt x="10591" y="1584"/>
                  </a:cubicBezTo>
                  <a:close/>
                  <a:moveTo>
                    <a:pt x="12331" y="1608"/>
                  </a:moveTo>
                  <a:cubicBezTo>
                    <a:pt x="12312" y="1608"/>
                    <a:pt x="12294" y="1614"/>
                    <a:pt x="12276" y="1626"/>
                  </a:cubicBezTo>
                  <a:lnTo>
                    <a:pt x="11562" y="2019"/>
                  </a:lnTo>
                  <a:cubicBezTo>
                    <a:pt x="11538" y="2043"/>
                    <a:pt x="11538" y="2066"/>
                    <a:pt x="11562" y="2090"/>
                  </a:cubicBezTo>
                  <a:lnTo>
                    <a:pt x="12264" y="2495"/>
                  </a:lnTo>
                  <a:cubicBezTo>
                    <a:pt x="12282" y="2507"/>
                    <a:pt x="12300" y="2513"/>
                    <a:pt x="12318" y="2513"/>
                  </a:cubicBezTo>
                  <a:cubicBezTo>
                    <a:pt x="12336" y="2513"/>
                    <a:pt x="12353" y="2507"/>
                    <a:pt x="12371" y="2495"/>
                  </a:cubicBezTo>
                  <a:lnTo>
                    <a:pt x="13086" y="2102"/>
                  </a:lnTo>
                  <a:cubicBezTo>
                    <a:pt x="13121" y="2078"/>
                    <a:pt x="13121" y="2054"/>
                    <a:pt x="13086" y="2031"/>
                  </a:cubicBezTo>
                  <a:lnTo>
                    <a:pt x="12395" y="1626"/>
                  </a:lnTo>
                  <a:cubicBezTo>
                    <a:pt x="12371" y="1614"/>
                    <a:pt x="12350" y="1608"/>
                    <a:pt x="12331" y="1608"/>
                  </a:cubicBezTo>
                  <a:close/>
                  <a:moveTo>
                    <a:pt x="14098" y="1617"/>
                  </a:moveTo>
                  <a:cubicBezTo>
                    <a:pt x="14077" y="1617"/>
                    <a:pt x="14056" y="1620"/>
                    <a:pt x="14038" y="1626"/>
                  </a:cubicBezTo>
                  <a:lnTo>
                    <a:pt x="13336" y="2031"/>
                  </a:lnTo>
                  <a:cubicBezTo>
                    <a:pt x="13300" y="2043"/>
                    <a:pt x="13300" y="2078"/>
                    <a:pt x="13336" y="2090"/>
                  </a:cubicBezTo>
                  <a:lnTo>
                    <a:pt x="14026" y="2507"/>
                  </a:lnTo>
                  <a:cubicBezTo>
                    <a:pt x="14044" y="2519"/>
                    <a:pt x="14065" y="2525"/>
                    <a:pt x="14086" y="2525"/>
                  </a:cubicBezTo>
                  <a:cubicBezTo>
                    <a:pt x="14107" y="2525"/>
                    <a:pt x="14127" y="2519"/>
                    <a:pt x="14145" y="2507"/>
                  </a:cubicBezTo>
                  <a:lnTo>
                    <a:pt x="14860" y="2114"/>
                  </a:lnTo>
                  <a:cubicBezTo>
                    <a:pt x="14884" y="2090"/>
                    <a:pt x="14884" y="2054"/>
                    <a:pt x="14860" y="2043"/>
                  </a:cubicBezTo>
                  <a:lnTo>
                    <a:pt x="14157" y="1626"/>
                  </a:lnTo>
                  <a:cubicBezTo>
                    <a:pt x="14139" y="1620"/>
                    <a:pt x="14119" y="1617"/>
                    <a:pt x="14098" y="1617"/>
                  </a:cubicBezTo>
                  <a:close/>
                  <a:moveTo>
                    <a:pt x="9704" y="2120"/>
                  </a:moveTo>
                  <a:cubicBezTo>
                    <a:pt x="9683" y="2120"/>
                    <a:pt x="9663" y="2126"/>
                    <a:pt x="9645" y="2138"/>
                  </a:cubicBezTo>
                  <a:lnTo>
                    <a:pt x="8942" y="2531"/>
                  </a:lnTo>
                  <a:cubicBezTo>
                    <a:pt x="8907" y="2555"/>
                    <a:pt x="8907" y="2578"/>
                    <a:pt x="8942" y="2602"/>
                  </a:cubicBezTo>
                  <a:lnTo>
                    <a:pt x="9633" y="3007"/>
                  </a:lnTo>
                  <a:cubicBezTo>
                    <a:pt x="9651" y="3019"/>
                    <a:pt x="9672" y="3025"/>
                    <a:pt x="9692" y="3025"/>
                  </a:cubicBezTo>
                  <a:cubicBezTo>
                    <a:pt x="9713" y="3025"/>
                    <a:pt x="9734" y="3019"/>
                    <a:pt x="9752" y="3007"/>
                  </a:cubicBezTo>
                  <a:lnTo>
                    <a:pt x="10454" y="2614"/>
                  </a:lnTo>
                  <a:cubicBezTo>
                    <a:pt x="10490" y="2590"/>
                    <a:pt x="10490" y="2566"/>
                    <a:pt x="10454" y="2543"/>
                  </a:cubicBezTo>
                  <a:lnTo>
                    <a:pt x="9764" y="2138"/>
                  </a:lnTo>
                  <a:cubicBezTo>
                    <a:pt x="9746" y="2126"/>
                    <a:pt x="9725" y="2120"/>
                    <a:pt x="9704" y="2120"/>
                  </a:cubicBezTo>
                  <a:close/>
                  <a:moveTo>
                    <a:pt x="11431" y="2144"/>
                  </a:moveTo>
                  <a:cubicBezTo>
                    <a:pt x="11410" y="2144"/>
                    <a:pt x="11389" y="2150"/>
                    <a:pt x="11371" y="2162"/>
                  </a:cubicBezTo>
                  <a:lnTo>
                    <a:pt x="10657" y="2555"/>
                  </a:lnTo>
                  <a:cubicBezTo>
                    <a:pt x="10621" y="2566"/>
                    <a:pt x="10621" y="2602"/>
                    <a:pt x="10657" y="2614"/>
                  </a:cubicBezTo>
                  <a:lnTo>
                    <a:pt x="11347" y="3031"/>
                  </a:lnTo>
                  <a:cubicBezTo>
                    <a:pt x="11365" y="3037"/>
                    <a:pt x="11386" y="3040"/>
                    <a:pt x="11407" y="3040"/>
                  </a:cubicBezTo>
                  <a:cubicBezTo>
                    <a:pt x="11428" y="3040"/>
                    <a:pt x="11449" y="3037"/>
                    <a:pt x="11466" y="3031"/>
                  </a:cubicBezTo>
                  <a:lnTo>
                    <a:pt x="12181" y="2626"/>
                  </a:lnTo>
                  <a:cubicBezTo>
                    <a:pt x="12205" y="2614"/>
                    <a:pt x="12205" y="2578"/>
                    <a:pt x="12181" y="2566"/>
                  </a:cubicBezTo>
                  <a:lnTo>
                    <a:pt x="11490" y="2162"/>
                  </a:lnTo>
                  <a:cubicBezTo>
                    <a:pt x="11472" y="2150"/>
                    <a:pt x="11452" y="2144"/>
                    <a:pt x="11431" y="2144"/>
                  </a:cubicBezTo>
                  <a:close/>
                  <a:moveTo>
                    <a:pt x="13217" y="2144"/>
                  </a:moveTo>
                  <a:cubicBezTo>
                    <a:pt x="13196" y="2144"/>
                    <a:pt x="13175" y="2150"/>
                    <a:pt x="13157" y="2162"/>
                  </a:cubicBezTo>
                  <a:lnTo>
                    <a:pt x="12467" y="2555"/>
                  </a:lnTo>
                  <a:cubicBezTo>
                    <a:pt x="12443" y="2566"/>
                    <a:pt x="12443" y="2602"/>
                    <a:pt x="12467" y="2614"/>
                  </a:cubicBezTo>
                  <a:lnTo>
                    <a:pt x="13169" y="3031"/>
                  </a:lnTo>
                  <a:cubicBezTo>
                    <a:pt x="13187" y="3043"/>
                    <a:pt x="13205" y="3049"/>
                    <a:pt x="13223" y="3049"/>
                  </a:cubicBezTo>
                  <a:cubicBezTo>
                    <a:pt x="13240" y="3049"/>
                    <a:pt x="13258" y="3043"/>
                    <a:pt x="13276" y="3031"/>
                  </a:cubicBezTo>
                  <a:lnTo>
                    <a:pt x="13991" y="2638"/>
                  </a:lnTo>
                  <a:cubicBezTo>
                    <a:pt x="14026" y="2614"/>
                    <a:pt x="14026" y="2578"/>
                    <a:pt x="13991" y="2566"/>
                  </a:cubicBezTo>
                  <a:lnTo>
                    <a:pt x="13276" y="2162"/>
                  </a:lnTo>
                  <a:cubicBezTo>
                    <a:pt x="13258" y="2150"/>
                    <a:pt x="13237" y="2144"/>
                    <a:pt x="13217" y="2144"/>
                  </a:cubicBezTo>
                  <a:close/>
                  <a:moveTo>
                    <a:pt x="16681" y="2168"/>
                  </a:moveTo>
                  <a:cubicBezTo>
                    <a:pt x="16661" y="2168"/>
                    <a:pt x="16640" y="2174"/>
                    <a:pt x="16622" y="2185"/>
                  </a:cubicBezTo>
                  <a:lnTo>
                    <a:pt x="15919" y="2590"/>
                  </a:lnTo>
                  <a:cubicBezTo>
                    <a:pt x="15884" y="2602"/>
                    <a:pt x="15884" y="2638"/>
                    <a:pt x="15919" y="2650"/>
                  </a:cubicBezTo>
                  <a:lnTo>
                    <a:pt x="16610" y="3067"/>
                  </a:lnTo>
                  <a:cubicBezTo>
                    <a:pt x="16628" y="3072"/>
                    <a:pt x="16649" y="3075"/>
                    <a:pt x="16669" y="3075"/>
                  </a:cubicBezTo>
                  <a:cubicBezTo>
                    <a:pt x="16690" y="3075"/>
                    <a:pt x="16711" y="3072"/>
                    <a:pt x="16729" y="3067"/>
                  </a:cubicBezTo>
                  <a:lnTo>
                    <a:pt x="17443" y="2662"/>
                  </a:lnTo>
                  <a:cubicBezTo>
                    <a:pt x="17467" y="2650"/>
                    <a:pt x="17467" y="2614"/>
                    <a:pt x="17443" y="2602"/>
                  </a:cubicBezTo>
                  <a:lnTo>
                    <a:pt x="16741" y="2185"/>
                  </a:lnTo>
                  <a:cubicBezTo>
                    <a:pt x="16723" y="2174"/>
                    <a:pt x="16702" y="2168"/>
                    <a:pt x="16681" y="2168"/>
                  </a:cubicBezTo>
                  <a:close/>
                  <a:moveTo>
                    <a:pt x="8835" y="2632"/>
                  </a:moveTo>
                  <a:cubicBezTo>
                    <a:pt x="8814" y="2632"/>
                    <a:pt x="8793" y="2638"/>
                    <a:pt x="8776" y="2650"/>
                  </a:cubicBezTo>
                  <a:lnTo>
                    <a:pt x="8073" y="3055"/>
                  </a:lnTo>
                  <a:cubicBezTo>
                    <a:pt x="8037" y="3067"/>
                    <a:pt x="8037" y="3102"/>
                    <a:pt x="8073" y="3114"/>
                  </a:cubicBezTo>
                  <a:lnTo>
                    <a:pt x="8764" y="3531"/>
                  </a:lnTo>
                  <a:cubicBezTo>
                    <a:pt x="8782" y="3537"/>
                    <a:pt x="8799" y="3540"/>
                    <a:pt x="8817" y="3540"/>
                  </a:cubicBezTo>
                  <a:cubicBezTo>
                    <a:pt x="8835" y="3540"/>
                    <a:pt x="8853" y="3537"/>
                    <a:pt x="8871" y="3531"/>
                  </a:cubicBezTo>
                  <a:lnTo>
                    <a:pt x="9585" y="3126"/>
                  </a:lnTo>
                  <a:cubicBezTo>
                    <a:pt x="9621" y="3114"/>
                    <a:pt x="9621" y="3078"/>
                    <a:pt x="9585" y="3067"/>
                  </a:cubicBezTo>
                  <a:lnTo>
                    <a:pt x="8895" y="2650"/>
                  </a:lnTo>
                  <a:cubicBezTo>
                    <a:pt x="8877" y="2638"/>
                    <a:pt x="8856" y="2632"/>
                    <a:pt x="8835" y="2632"/>
                  </a:cubicBezTo>
                  <a:close/>
                  <a:moveTo>
                    <a:pt x="12312" y="2656"/>
                  </a:moveTo>
                  <a:cubicBezTo>
                    <a:pt x="12291" y="2656"/>
                    <a:pt x="12270" y="2662"/>
                    <a:pt x="12252" y="2674"/>
                  </a:cubicBezTo>
                  <a:lnTo>
                    <a:pt x="11562" y="3078"/>
                  </a:lnTo>
                  <a:cubicBezTo>
                    <a:pt x="11526" y="3090"/>
                    <a:pt x="11526" y="3126"/>
                    <a:pt x="11562" y="3150"/>
                  </a:cubicBezTo>
                  <a:lnTo>
                    <a:pt x="12240" y="3555"/>
                  </a:lnTo>
                  <a:cubicBezTo>
                    <a:pt x="12258" y="3561"/>
                    <a:pt x="12276" y="3564"/>
                    <a:pt x="12294" y="3564"/>
                  </a:cubicBezTo>
                  <a:cubicBezTo>
                    <a:pt x="12312" y="3564"/>
                    <a:pt x="12330" y="3561"/>
                    <a:pt x="12347" y="3555"/>
                  </a:cubicBezTo>
                  <a:lnTo>
                    <a:pt x="13062" y="3162"/>
                  </a:lnTo>
                  <a:cubicBezTo>
                    <a:pt x="13098" y="3138"/>
                    <a:pt x="13098" y="3102"/>
                    <a:pt x="13062" y="3090"/>
                  </a:cubicBezTo>
                  <a:lnTo>
                    <a:pt x="12371" y="2674"/>
                  </a:lnTo>
                  <a:cubicBezTo>
                    <a:pt x="12353" y="2662"/>
                    <a:pt x="12333" y="2656"/>
                    <a:pt x="12312" y="2656"/>
                  </a:cubicBezTo>
                  <a:close/>
                  <a:moveTo>
                    <a:pt x="10538" y="2668"/>
                  </a:moveTo>
                  <a:cubicBezTo>
                    <a:pt x="10517" y="2668"/>
                    <a:pt x="10496" y="2674"/>
                    <a:pt x="10478" y="2686"/>
                  </a:cubicBezTo>
                  <a:lnTo>
                    <a:pt x="9776" y="3078"/>
                  </a:lnTo>
                  <a:cubicBezTo>
                    <a:pt x="9740" y="3102"/>
                    <a:pt x="9740" y="3126"/>
                    <a:pt x="9776" y="3150"/>
                  </a:cubicBezTo>
                  <a:lnTo>
                    <a:pt x="10466" y="3555"/>
                  </a:lnTo>
                  <a:cubicBezTo>
                    <a:pt x="10484" y="3567"/>
                    <a:pt x="10505" y="3573"/>
                    <a:pt x="10526" y="3573"/>
                  </a:cubicBezTo>
                  <a:cubicBezTo>
                    <a:pt x="10547" y="3573"/>
                    <a:pt x="10567" y="3567"/>
                    <a:pt x="10585" y="3555"/>
                  </a:cubicBezTo>
                  <a:lnTo>
                    <a:pt x="11288" y="3162"/>
                  </a:lnTo>
                  <a:cubicBezTo>
                    <a:pt x="11324" y="3138"/>
                    <a:pt x="11324" y="3114"/>
                    <a:pt x="11288" y="3090"/>
                  </a:cubicBezTo>
                  <a:lnTo>
                    <a:pt x="10597" y="2686"/>
                  </a:lnTo>
                  <a:cubicBezTo>
                    <a:pt x="10579" y="2674"/>
                    <a:pt x="10559" y="2668"/>
                    <a:pt x="10538" y="2668"/>
                  </a:cubicBezTo>
                  <a:close/>
                  <a:moveTo>
                    <a:pt x="15800" y="2703"/>
                  </a:moveTo>
                  <a:cubicBezTo>
                    <a:pt x="15779" y="2703"/>
                    <a:pt x="15759" y="2709"/>
                    <a:pt x="15741" y="2721"/>
                  </a:cubicBezTo>
                  <a:lnTo>
                    <a:pt x="15038" y="3114"/>
                  </a:lnTo>
                  <a:cubicBezTo>
                    <a:pt x="15014" y="3138"/>
                    <a:pt x="15014" y="3162"/>
                    <a:pt x="15038" y="3186"/>
                  </a:cubicBezTo>
                  <a:lnTo>
                    <a:pt x="15741" y="3602"/>
                  </a:lnTo>
                  <a:cubicBezTo>
                    <a:pt x="15759" y="3608"/>
                    <a:pt x="15776" y="3611"/>
                    <a:pt x="15794" y="3611"/>
                  </a:cubicBezTo>
                  <a:cubicBezTo>
                    <a:pt x="15812" y="3611"/>
                    <a:pt x="15830" y="3608"/>
                    <a:pt x="15848" y="3602"/>
                  </a:cubicBezTo>
                  <a:lnTo>
                    <a:pt x="16550" y="3197"/>
                  </a:lnTo>
                  <a:cubicBezTo>
                    <a:pt x="16586" y="3174"/>
                    <a:pt x="16586" y="3150"/>
                    <a:pt x="16550" y="3126"/>
                  </a:cubicBezTo>
                  <a:lnTo>
                    <a:pt x="15860" y="2721"/>
                  </a:lnTo>
                  <a:cubicBezTo>
                    <a:pt x="15842" y="2709"/>
                    <a:pt x="15821" y="2703"/>
                    <a:pt x="15800" y="2703"/>
                  </a:cubicBezTo>
                  <a:close/>
                  <a:moveTo>
                    <a:pt x="15812" y="1650"/>
                  </a:moveTo>
                  <a:lnTo>
                    <a:pt x="13336" y="3114"/>
                  </a:lnTo>
                  <a:cubicBezTo>
                    <a:pt x="13300" y="3126"/>
                    <a:pt x="13300" y="3174"/>
                    <a:pt x="13336" y="3197"/>
                  </a:cubicBezTo>
                  <a:lnTo>
                    <a:pt x="14050" y="3626"/>
                  </a:lnTo>
                  <a:lnTo>
                    <a:pt x="14098" y="3626"/>
                  </a:lnTo>
                  <a:lnTo>
                    <a:pt x="16538" y="2162"/>
                  </a:lnTo>
                  <a:cubicBezTo>
                    <a:pt x="16574" y="2138"/>
                    <a:pt x="16574" y="2090"/>
                    <a:pt x="16538" y="2078"/>
                  </a:cubicBezTo>
                  <a:lnTo>
                    <a:pt x="15824" y="1650"/>
                  </a:lnTo>
                  <a:close/>
                  <a:moveTo>
                    <a:pt x="7959" y="3156"/>
                  </a:moveTo>
                  <a:cubicBezTo>
                    <a:pt x="7939" y="3156"/>
                    <a:pt x="7918" y="3162"/>
                    <a:pt x="7895" y="3174"/>
                  </a:cubicBezTo>
                  <a:lnTo>
                    <a:pt x="7192" y="3567"/>
                  </a:lnTo>
                  <a:cubicBezTo>
                    <a:pt x="7168" y="3578"/>
                    <a:pt x="7168" y="3614"/>
                    <a:pt x="7192" y="3638"/>
                  </a:cubicBezTo>
                  <a:lnTo>
                    <a:pt x="7883" y="4043"/>
                  </a:lnTo>
                  <a:cubicBezTo>
                    <a:pt x="7900" y="4055"/>
                    <a:pt x="7921" y="4061"/>
                    <a:pt x="7942" y="4061"/>
                  </a:cubicBezTo>
                  <a:cubicBezTo>
                    <a:pt x="7963" y="4061"/>
                    <a:pt x="7984" y="4055"/>
                    <a:pt x="8002" y="4043"/>
                  </a:cubicBezTo>
                  <a:lnTo>
                    <a:pt x="8716" y="3650"/>
                  </a:lnTo>
                  <a:cubicBezTo>
                    <a:pt x="8752" y="3626"/>
                    <a:pt x="8752" y="3602"/>
                    <a:pt x="8716" y="3578"/>
                  </a:cubicBezTo>
                  <a:lnTo>
                    <a:pt x="8014" y="3174"/>
                  </a:lnTo>
                  <a:cubicBezTo>
                    <a:pt x="7996" y="3162"/>
                    <a:pt x="7978" y="3156"/>
                    <a:pt x="7959" y="3156"/>
                  </a:cubicBezTo>
                  <a:close/>
                  <a:moveTo>
                    <a:pt x="9664" y="3180"/>
                  </a:moveTo>
                  <a:cubicBezTo>
                    <a:pt x="9645" y="3180"/>
                    <a:pt x="9627" y="3186"/>
                    <a:pt x="9609" y="3197"/>
                  </a:cubicBezTo>
                  <a:lnTo>
                    <a:pt x="8895" y="3602"/>
                  </a:lnTo>
                  <a:cubicBezTo>
                    <a:pt x="8859" y="3626"/>
                    <a:pt x="8859" y="3650"/>
                    <a:pt x="8895" y="3674"/>
                  </a:cubicBezTo>
                  <a:lnTo>
                    <a:pt x="9585" y="4079"/>
                  </a:lnTo>
                  <a:cubicBezTo>
                    <a:pt x="9603" y="4090"/>
                    <a:pt x="9624" y="4096"/>
                    <a:pt x="9645" y="4096"/>
                  </a:cubicBezTo>
                  <a:cubicBezTo>
                    <a:pt x="9666" y="4096"/>
                    <a:pt x="9686" y="4090"/>
                    <a:pt x="9704" y="4079"/>
                  </a:cubicBezTo>
                  <a:lnTo>
                    <a:pt x="10407" y="3686"/>
                  </a:lnTo>
                  <a:cubicBezTo>
                    <a:pt x="10442" y="3662"/>
                    <a:pt x="10442" y="3638"/>
                    <a:pt x="10407" y="3614"/>
                  </a:cubicBezTo>
                  <a:lnTo>
                    <a:pt x="9728" y="3197"/>
                  </a:lnTo>
                  <a:cubicBezTo>
                    <a:pt x="9704" y="3186"/>
                    <a:pt x="9683" y="3180"/>
                    <a:pt x="9664" y="3180"/>
                  </a:cubicBezTo>
                  <a:close/>
                  <a:moveTo>
                    <a:pt x="11431" y="3192"/>
                  </a:moveTo>
                  <a:cubicBezTo>
                    <a:pt x="11410" y="3192"/>
                    <a:pt x="11389" y="3197"/>
                    <a:pt x="11371" y="3209"/>
                  </a:cubicBezTo>
                  <a:lnTo>
                    <a:pt x="10669" y="3614"/>
                  </a:lnTo>
                  <a:cubicBezTo>
                    <a:pt x="10633" y="3626"/>
                    <a:pt x="10633" y="3662"/>
                    <a:pt x="10669" y="3674"/>
                  </a:cubicBezTo>
                  <a:lnTo>
                    <a:pt x="11359" y="4090"/>
                  </a:lnTo>
                  <a:cubicBezTo>
                    <a:pt x="11377" y="4102"/>
                    <a:pt x="11398" y="4108"/>
                    <a:pt x="11419" y="4108"/>
                  </a:cubicBezTo>
                  <a:cubicBezTo>
                    <a:pt x="11440" y="4108"/>
                    <a:pt x="11460" y="4102"/>
                    <a:pt x="11478" y="4090"/>
                  </a:cubicBezTo>
                  <a:lnTo>
                    <a:pt x="12181" y="3698"/>
                  </a:lnTo>
                  <a:cubicBezTo>
                    <a:pt x="12217" y="3674"/>
                    <a:pt x="12217" y="3638"/>
                    <a:pt x="12181" y="3626"/>
                  </a:cubicBezTo>
                  <a:lnTo>
                    <a:pt x="11490" y="3209"/>
                  </a:lnTo>
                  <a:cubicBezTo>
                    <a:pt x="11472" y="3197"/>
                    <a:pt x="11452" y="3192"/>
                    <a:pt x="11431" y="3192"/>
                  </a:cubicBezTo>
                  <a:close/>
                  <a:moveTo>
                    <a:pt x="13145" y="3227"/>
                  </a:moveTo>
                  <a:cubicBezTo>
                    <a:pt x="13124" y="3227"/>
                    <a:pt x="13104" y="3233"/>
                    <a:pt x="13086" y="3245"/>
                  </a:cubicBezTo>
                  <a:lnTo>
                    <a:pt x="12383" y="3650"/>
                  </a:lnTo>
                  <a:cubicBezTo>
                    <a:pt x="12347" y="3662"/>
                    <a:pt x="12347" y="3698"/>
                    <a:pt x="12383" y="3709"/>
                  </a:cubicBezTo>
                  <a:lnTo>
                    <a:pt x="13074" y="4126"/>
                  </a:lnTo>
                  <a:cubicBezTo>
                    <a:pt x="13092" y="4132"/>
                    <a:pt x="13112" y="4135"/>
                    <a:pt x="13133" y="4135"/>
                  </a:cubicBezTo>
                  <a:cubicBezTo>
                    <a:pt x="13154" y="4135"/>
                    <a:pt x="13175" y="4132"/>
                    <a:pt x="13193" y="4126"/>
                  </a:cubicBezTo>
                  <a:lnTo>
                    <a:pt x="13907" y="3721"/>
                  </a:lnTo>
                  <a:cubicBezTo>
                    <a:pt x="13931" y="3721"/>
                    <a:pt x="13931" y="3662"/>
                    <a:pt x="13907" y="3662"/>
                  </a:cubicBezTo>
                  <a:lnTo>
                    <a:pt x="13205" y="3245"/>
                  </a:lnTo>
                  <a:cubicBezTo>
                    <a:pt x="13187" y="3233"/>
                    <a:pt x="13166" y="3227"/>
                    <a:pt x="13145" y="3227"/>
                  </a:cubicBezTo>
                  <a:close/>
                  <a:moveTo>
                    <a:pt x="14931" y="3227"/>
                  </a:moveTo>
                  <a:cubicBezTo>
                    <a:pt x="14910" y="3227"/>
                    <a:pt x="14889" y="3233"/>
                    <a:pt x="14872" y="3245"/>
                  </a:cubicBezTo>
                  <a:lnTo>
                    <a:pt x="14169" y="3650"/>
                  </a:lnTo>
                  <a:cubicBezTo>
                    <a:pt x="14133" y="3662"/>
                    <a:pt x="14133" y="3698"/>
                    <a:pt x="14169" y="3709"/>
                  </a:cubicBezTo>
                  <a:lnTo>
                    <a:pt x="14860" y="4126"/>
                  </a:lnTo>
                  <a:cubicBezTo>
                    <a:pt x="14878" y="4132"/>
                    <a:pt x="14898" y="4135"/>
                    <a:pt x="14919" y="4135"/>
                  </a:cubicBezTo>
                  <a:cubicBezTo>
                    <a:pt x="14940" y="4135"/>
                    <a:pt x="14961" y="4132"/>
                    <a:pt x="14979" y="4126"/>
                  </a:cubicBezTo>
                  <a:lnTo>
                    <a:pt x="15693" y="3721"/>
                  </a:lnTo>
                  <a:cubicBezTo>
                    <a:pt x="15717" y="3709"/>
                    <a:pt x="15717" y="3674"/>
                    <a:pt x="15693" y="3662"/>
                  </a:cubicBezTo>
                  <a:lnTo>
                    <a:pt x="14991" y="3245"/>
                  </a:lnTo>
                  <a:cubicBezTo>
                    <a:pt x="14973" y="3233"/>
                    <a:pt x="14952" y="3227"/>
                    <a:pt x="14931" y="3227"/>
                  </a:cubicBezTo>
                  <a:close/>
                  <a:moveTo>
                    <a:pt x="7066" y="3665"/>
                  </a:moveTo>
                  <a:cubicBezTo>
                    <a:pt x="7046" y="3665"/>
                    <a:pt x="7025" y="3668"/>
                    <a:pt x="7002" y="3674"/>
                  </a:cubicBezTo>
                  <a:lnTo>
                    <a:pt x="6299" y="4079"/>
                  </a:lnTo>
                  <a:cubicBezTo>
                    <a:pt x="6263" y="4079"/>
                    <a:pt x="6263" y="4138"/>
                    <a:pt x="6299" y="4138"/>
                  </a:cubicBezTo>
                  <a:lnTo>
                    <a:pt x="6990" y="4555"/>
                  </a:lnTo>
                  <a:cubicBezTo>
                    <a:pt x="7008" y="4567"/>
                    <a:pt x="7028" y="4573"/>
                    <a:pt x="7049" y="4573"/>
                  </a:cubicBezTo>
                  <a:cubicBezTo>
                    <a:pt x="7070" y="4573"/>
                    <a:pt x="7091" y="4567"/>
                    <a:pt x="7109" y="4555"/>
                  </a:cubicBezTo>
                  <a:lnTo>
                    <a:pt x="7823" y="4162"/>
                  </a:lnTo>
                  <a:cubicBezTo>
                    <a:pt x="7847" y="4150"/>
                    <a:pt x="7847" y="4102"/>
                    <a:pt x="7823" y="4090"/>
                  </a:cubicBezTo>
                  <a:lnTo>
                    <a:pt x="7121" y="3674"/>
                  </a:lnTo>
                  <a:cubicBezTo>
                    <a:pt x="7103" y="3668"/>
                    <a:pt x="7085" y="3665"/>
                    <a:pt x="7066" y="3665"/>
                  </a:cubicBezTo>
                  <a:close/>
                  <a:moveTo>
                    <a:pt x="8788" y="3703"/>
                  </a:moveTo>
                  <a:cubicBezTo>
                    <a:pt x="8767" y="3703"/>
                    <a:pt x="8746" y="3709"/>
                    <a:pt x="8728" y="3721"/>
                  </a:cubicBezTo>
                  <a:lnTo>
                    <a:pt x="8026" y="4126"/>
                  </a:lnTo>
                  <a:cubicBezTo>
                    <a:pt x="7990" y="4138"/>
                    <a:pt x="7990" y="4174"/>
                    <a:pt x="8026" y="4186"/>
                  </a:cubicBezTo>
                  <a:lnTo>
                    <a:pt x="8716" y="4602"/>
                  </a:lnTo>
                  <a:cubicBezTo>
                    <a:pt x="8734" y="4608"/>
                    <a:pt x="8752" y="4611"/>
                    <a:pt x="8771" y="4611"/>
                  </a:cubicBezTo>
                  <a:cubicBezTo>
                    <a:pt x="8790" y="4611"/>
                    <a:pt x="8811" y="4608"/>
                    <a:pt x="8835" y="4602"/>
                  </a:cubicBezTo>
                  <a:lnTo>
                    <a:pt x="9538" y="4198"/>
                  </a:lnTo>
                  <a:cubicBezTo>
                    <a:pt x="9573" y="4186"/>
                    <a:pt x="9573" y="4150"/>
                    <a:pt x="9538" y="4138"/>
                  </a:cubicBezTo>
                  <a:lnTo>
                    <a:pt x="8847" y="3721"/>
                  </a:lnTo>
                  <a:cubicBezTo>
                    <a:pt x="8829" y="3709"/>
                    <a:pt x="8808" y="3703"/>
                    <a:pt x="8788" y="3703"/>
                  </a:cubicBezTo>
                  <a:close/>
                  <a:moveTo>
                    <a:pt x="10562" y="3715"/>
                  </a:moveTo>
                  <a:cubicBezTo>
                    <a:pt x="10541" y="3715"/>
                    <a:pt x="10520" y="3721"/>
                    <a:pt x="10502" y="3733"/>
                  </a:cubicBezTo>
                  <a:lnTo>
                    <a:pt x="9788" y="4138"/>
                  </a:lnTo>
                  <a:cubicBezTo>
                    <a:pt x="9764" y="4150"/>
                    <a:pt x="9764" y="4186"/>
                    <a:pt x="9788" y="4198"/>
                  </a:cubicBezTo>
                  <a:lnTo>
                    <a:pt x="10490" y="4614"/>
                  </a:lnTo>
                  <a:cubicBezTo>
                    <a:pt x="10508" y="4620"/>
                    <a:pt x="10526" y="4623"/>
                    <a:pt x="10544" y="4623"/>
                  </a:cubicBezTo>
                  <a:cubicBezTo>
                    <a:pt x="10562" y="4623"/>
                    <a:pt x="10579" y="4620"/>
                    <a:pt x="10597" y="4614"/>
                  </a:cubicBezTo>
                  <a:lnTo>
                    <a:pt x="11312" y="4210"/>
                  </a:lnTo>
                  <a:cubicBezTo>
                    <a:pt x="11347" y="4198"/>
                    <a:pt x="11347" y="4162"/>
                    <a:pt x="11312" y="4150"/>
                  </a:cubicBezTo>
                  <a:lnTo>
                    <a:pt x="10621" y="3733"/>
                  </a:lnTo>
                  <a:cubicBezTo>
                    <a:pt x="10603" y="3721"/>
                    <a:pt x="10582" y="3715"/>
                    <a:pt x="10562" y="3715"/>
                  </a:cubicBezTo>
                  <a:close/>
                  <a:moveTo>
                    <a:pt x="14026" y="3760"/>
                  </a:moveTo>
                  <a:cubicBezTo>
                    <a:pt x="14005" y="3760"/>
                    <a:pt x="13985" y="3763"/>
                    <a:pt x="13967" y="3769"/>
                  </a:cubicBezTo>
                  <a:lnTo>
                    <a:pt x="13264" y="4174"/>
                  </a:lnTo>
                  <a:cubicBezTo>
                    <a:pt x="13229" y="4186"/>
                    <a:pt x="13229" y="4221"/>
                    <a:pt x="13264" y="4233"/>
                  </a:cubicBezTo>
                  <a:lnTo>
                    <a:pt x="13955" y="4650"/>
                  </a:lnTo>
                  <a:cubicBezTo>
                    <a:pt x="13973" y="4662"/>
                    <a:pt x="13994" y="4668"/>
                    <a:pt x="14014" y="4668"/>
                  </a:cubicBezTo>
                  <a:cubicBezTo>
                    <a:pt x="14035" y="4668"/>
                    <a:pt x="14056" y="4662"/>
                    <a:pt x="14074" y="4650"/>
                  </a:cubicBezTo>
                  <a:lnTo>
                    <a:pt x="14776" y="4257"/>
                  </a:lnTo>
                  <a:cubicBezTo>
                    <a:pt x="14812" y="4245"/>
                    <a:pt x="14812" y="4198"/>
                    <a:pt x="14776" y="4186"/>
                  </a:cubicBezTo>
                  <a:lnTo>
                    <a:pt x="14086" y="3769"/>
                  </a:lnTo>
                  <a:cubicBezTo>
                    <a:pt x="14068" y="3763"/>
                    <a:pt x="14047" y="3760"/>
                    <a:pt x="14026" y="3760"/>
                  </a:cubicBezTo>
                  <a:close/>
                  <a:moveTo>
                    <a:pt x="12252" y="3763"/>
                  </a:moveTo>
                  <a:cubicBezTo>
                    <a:pt x="12231" y="3763"/>
                    <a:pt x="12211" y="3769"/>
                    <a:pt x="12193" y="3781"/>
                  </a:cubicBezTo>
                  <a:lnTo>
                    <a:pt x="11490" y="4186"/>
                  </a:lnTo>
                  <a:cubicBezTo>
                    <a:pt x="11455" y="4198"/>
                    <a:pt x="11455" y="4233"/>
                    <a:pt x="11490" y="4245"/>
                  </a:cubicBezTo>
                  <a:lnTo>
                    <a:pt x="12181" y="4662"/>
                  </a:lnTo>
                  <a:cubicBezTo>
                    <a:pt x="12199" y="4668"/>
                    <a:pt x="12219" y="4671"/>
                    <a:pt x="12240" y="4671"/>
                  </a:cubicBezTo>
                  <a:cubicBezTo>
                    <a:pt x="12261" y="4671"/>
                    <a:pt x="12282" y="4668"/>
                    <a:pt x="12300" y="4662"/>
                  </a:cubicBezTo>
                  <a:lnTo>
                    <a:pt x="13014" y="4269"/>
                  </a:lnTo>
                  <a:cubicBezTo>
                    <a:pt x="13038" y="4245"/>
                    <a:pt x="13038" y="4210"/>
                    <a:pt x="13014" y="4198"/>
                  </a:cubicBezTo>
                  <a:lnTo>
                    <a:pt x="12312" y="3781"/>
                  </a:lnTo>
                  <a:cubicBezTo>
                    <a:pt x="12294" y="3769"/>
                    <a:pt x="12273" y="3763"/>
                    <a:pt x="12252" y="3763"/>
                  </a:cubicBezTo>
                  <a:close/>
                  <a:moveTo>
                    <a:pt x="6176" y="4189"/>
                  </a:moveTo>
                  <a:cubicBezTo>
                    <a:pt x="6156" y="4189"/>
                    <a:pt x="6138" y="4192"/>
                    <a:pt x="6121" y="4198"/>
                  </a:cubicBezTo>
                  <a:lnTo>
                    <a:pt x="5406" y="4602"/>
                  </a:lnTo>
                  <a:cubicBezTo>
                    <a:pt x="5370" y="4614"/>
                    <a:pt x="5370" y="4650"/>
                    <a:pt x="5406" y="4674"/>
                  </a:cubicBezTo>
                  <a:lnTo>
                    <a:pt x="6097" y="5079"/>
                  </a:lnTo>
                  <a:cubicBezTo>
                    <a:pt x="6115" y="5091"/>
                    <a:pt x="6135" y="5097"/>
                    <a:pt x="6156" y="5097"/>
                  </a:cubicBezTo>
                  <a:cubicBezTo>
                    <a:pt x="6177" y="5097"/>
                    <a:pt x="6198" y="5091"/>
                    <a:pt x="6216" y="5079"/>
                  </a:cubicBezTo>
                  <a:lnTo>
                    <a:pt x="6930" y="4686"/>
                  </a:lnTo>
                  <a:cubicBezTo>
                    <a:pt x="6954" y="4662"/>
                    <a:pt x="6954" y="4638"/>
                    <a:pt x="6930" y="4614"/>
                  </a:cubicBezTo>
                  <a:lnTo>
                    <a:pt x="6240" y="4198"/>
                  </a:lnTo>
                  <a:cubicBezTo>
                    <a:pt x="6216" y="4192"/>
                    <a:pt x="6195" y="4189"/>
                    <a:pt x="6176" y="4189"/>
                  </a:cubicBezTo>
                  <a:close/>
                  <a:moveTo>
                    <a:pt x="7895" y="4215"/>
                  </a:moveTo>
                  <a:cubicBezTo>
                    <a:pt x="7874" y="4215"/>
                    <a:pt x="7853" y="4221"/>
                    <a:pt x="7835" y="4233"/>
                  </a:cubicBezTo>
                  <a:lnTo>
                    <a:pt x="7133" y="4626"/>
                  </a:lnTo>
                  <a:cubicBezTo>
                    <a:pt x="7097" y="4650"/>
                    <a:pt x="7097" y="4674"/>
                    <a:pt x="7133" y="4698"/>
                  </a:cubicBezTo>
                  <a:lnTo>
                    <a:pt x="7823" y="5114"/>
                  </a:lnTo>
                  <a:cubicBezTo>
                    <a:pt x="7841" y="5120"/>
                    <a:pt x="7862" y="5123"/>
                    <a:pt x="7883" y="5123"/>
                  </a:cubicBezTo>
                  <a:cubicBezTo>
                    <a:pt x="7903" y="5123"/>
                    <a:pt x="7924" y="5120"/>
                    <a:pt x="7942" y="5114"/>
                  </a:cubicBezTo>
                  <a:lnTo>
                    <a:pt x="8645" y="4710"/>
                  </a:lnTo>
                  <a:cubicBezTo>
                    <a:pt x="8680" y="4698"/>
                    <a:pt x="8680" y="4662"/>
                    <a:pt x="8645" y="4650"/>
                  </a:cubicBezTo>
                  <a:lnTo>
                    <a:pt x="7954" y="4233"/>
                  </a:lnTo>
                  <a:cubicBezTo>
                    <a:pt x="7936" y="4221"/>
                    <a:pt x="7915" y="4215"/>
                    <a:pt x="7895" y="4215"/>
                  </a:cubicBezTo>
                  <a:close/>
                  <a:moveTo>
                    <a:pt x="9669" y="4239"/>
                  </a:moveTo>
                  <a:cubicBezTo>
                    <a:pt x="9648" y="4239"/>
                    <a:pt x="9627" y="4245"/>
                    <a:pt x="9609" y="4257"/>
                  </a:cubicBezTo>
                  <a:lnTo>
                    <a:pt x="8918" y="4650"/>
                  </a:lnTo>
                  <a:cubicBezTo>
                    <a:pt x="8883" y="4662"/>
                    <a:pt x="8883" y="4698"/>
                    <a:pt x="8918" y="4721"/>
                  </a:cubicBezTo>
                  <a:lnTo>
                    <a:pt x="9597" y="5138"/>
                  </a:lnTo>
                  <a:cubicBezTo>
                    <a:pt x="9615" y="5144"/>
                    <a:pt x="9636" y="5147"/>
                    <a:pt x="9657" y="5147"/>
                  </a:cubicBezTo>
                  <a:cubicBezTo>
                    <a:pt x="9677" y="5147"/>
                    <a:pt x="9698" y="5144"/>
                    <a:pt x="9716" y="5138"/>
                  </a:cubicBezTo>
                  <a:lnTo>
                    <a:pt x="10431" y="4733"/>
                  </a:lnTo>
                  <a:cubicBezTo>
                    <a:pt x="10454" y="4721"/>
                    <a:pt x="10454" y="4686"/>
                    <a:pt x="10431" y="4662"/>
                  </a:cubicBezTo>
                  <a:lnTo>
                    <a:pt x="9728" y="4257"/>
                  </a:lnTo>
                  <a:cubicBezTo>
                    <a:pt x="9710" y="4245"/>
                    <a:pt x="9689" y="4239"/>
                    <a:pt x="9669" y="4239"/>
                  </a:cubicBezTo>
                  <a:close/>
                  <a:moveTo>
                    <a:pt x="11383" y="4287"/>
                  </a:moveTo>
                  <a:cubicBezTo>
                    <a:pt x="11362" y="4287"/>
                    <a:pt x="11341" y="4293"/>
                    <a:pt x="11324" y="4305"/>
                  </a:cubicBezTo>
                  <a:lnTo>
                    <a:pt x="10609" y="4698"/>
                  </a:lnTo>
                  <a:cubicBezTo>
                    <a:pt x="10585" y="4721"/>
                    <a:pt x="10585" y="4745"/>
                    <a:pt x="10609" y="4769"/>
                  </a:cubicBezTo>
                  <a:lnTo>
                    <a:pt x="11312" y="5186"/>
                  </a:lnTo>
                  <a:cubicBezTo>
                    <a:pt x="11329" y="5192"/>
                    <a:pt x="11347" y="5195"/>
                    <a:pt x="11365" y="5195"/>
                  </a:cubicBezTo>
                  <a:cubicBezTo>
                    <a:pt x="11383" y="5195"/>
                    <a:pt x="11401" y="5192"/>
                    <a:pt x="11419" y="5186"/>
                  </a:cubicBezTo>
                  <a:lnTo>
                    <a:pt x="12133" y="4781"/>
                  </a:lnTo>
                  <a:cubicBezTo>
                    <a:pt x="12169" y="4769"/>
                    <a:pt x="12169" y="4733"/>
                    <a:pt x="12133" y="4721"/>
                  </a:cubicBezTo>
                  <a:lnTo>
                    <a:pt x="11443" y="4305"/>
                  </a:lnTo>
                  <a:cubicBezTo>
                    <a:pt x="11425" y="4293"/>
                    <a:pt x="11404" y="4287"/>
                    <a:pt x="11383" y="4287"/>
                  </a:cubicBezTo>
                  <a:close/>
                  <a:moveTo>
                    <a:pt x="5287" y="4701"/>
                  </a:moveTo>
                  <a:cubicBezTo>
                    <a:pt x="5266" y="4701"/>
                    <a:pt x="5245" y="4704"/>
                    <a:pt x="5228" y="4710"/>
                  </a:cubicBezTo>
                  <a:lnTo>
                    <a:pt x="4525" y="5114"/>
                  </a:lnTo>
                  <a:cubicBezTo>
                    <a:pt x="4489" y="5126"/>
                    <a:pt x="4489" y="5162"/>
                    <a:pt x="4525" y="5174"/>
                  </a:cubicBezTo>
                  <a:lnTo>
                    <a:pt x="5216" y="5591"/>
                  </a:lnTo>
                  <a:cubicBezTo>
                    <a:pt x="5233" y="5603"/>
                    <a:pt x="5254" y="5608"/>
                    <a:pt x="5275" y="5608"/>
                  </a:cubicBezTo>
                  <a:cubicBezTo>
                    <a:pt x="5296" y="5608"/>
                    <a:pt x="5317" y="5603"/>
                    <a:pt x="5335" y="5591"/>
                  </a:cubicBezTo>
                  <a:lnTo>
                    <a:pt x="6037" y="5198"/>
                  </a:lnTo>
                  <a:cubicBezTo>
                    <a:pt x="6073" y="5174"/>
                    <a:pt x="6073" y="5150"/>
                    <a:pt x="6037" y="5126"/>
                  </a:cubicBezTo>
                  <a:lnTo>
                    <a:pt x="5347" y="4710"/>
                  </a:lnTo>
                  <a:cubicBezTo>
                    <a:pt x="5329" y="4704"/>
                    <a:pt x="5308" y="4701"/>
                    <a:pt x="5287" y="4701"/>
                  </a:cubicBezTo>
                  <a:close/>
                  <a:moveTo>
                    <a:pt x="7002" y="4739"/>
                  </a:moveTo>
                  <a:cubicBezTo>
                    <a:pt x="6981" y="4739"/>
                    <a:pt x="6960" y="4745"/>
                    <a:pt x="6942" y="4757"/>
                  </a:cubicBezTo>
                  <a:lnTo>
                    <a:pt x="6240" y="5150"/>
                  </a:lnTo>
                  <a:cubicBezTo>
                    <a:pt x="6204" y="5174"/>
                    <a:pt x="6204" y="5198"/>
                    <a:pt x="6240" y="5222"/>
                  </a:cubicBezTo>
                  <a:lnTo>
                    <a:pt x="6930" y="5638"/>
                  </a:lnTo>
                  <a:cubicBezTo>
                    <a:pt x="6948" y="5644"/>
                    <a:pt x="6969" y="5647"/>
                    <a:pt x="6990" y="5647"/>
                  </a:cubicBezTo>
                  <a:cubicBezTo>
                    <a:pt x="7010" y="5647"/>
                    <a:pt x="7031" y="5644"/>
                    <a:pt x="7049" y="5638"/>
                  </a:cubicBezTo>
                  <a:lnTo>
                    <a:pt x="7752" y="5233"/>
                  </a:lnTo>
                  <a:cubicBezTo>
                    <a:pt x="7787" y="5222"/>
                    <a:pt x="7787" y="5186"/>
                    <a:pt x="7752" y="5162"/>
                  </a:cubicBezTo>
                  <a:lnTo>
                    <a:pt x="7061" y="4757"/>
                  </a:lnTo>
                  <a:cubicBezTo>
                    <a:pt x="7043" y="4745"/>
                    <a:pt x="7022" y="4739"/>
                    <a:pt x="7002" y="4739"/>
                  </a:cubicBezTo>
                  <a:close/>
                  <a:moveTo>
                    <a:pt x="8788" y="4748"/>
                  </a:moveTo>
                  <a:cubicBezTo>
                    <a:pt x="8767" y="4748"/>
                    <a:pt x="8746" y="4751"/>
                    <a:pt x="8728" y="4757"/>
                  </a:cubicBezTo>
                  <a:lnTo>
                    <a:pt x="8026" y="5162"/>
                  </a:lnTo>
                  <a:cubicBezTo>
                    <a:pt x="7990" y="5174"/>
                    <a:pt x="7990" y="5210"/>
                    <a:pt x="8026" y="5222"/>
                  </a:cubicBezTo>
                  <a:lnTo>
                    <a:pt x="8716" y="5638"/>
                  </a:lnTo>
                  <a:cubicBezTo>
                    <a:pt x="8734" y="5650"/>
                    <a:pt x="8755" y="5656"/>
                    <a:pt x="8776" y="5656"/>
                  </a:cubicBezTo>
                  <a:cubicBezTo>
                    <a:pt x="8796" y="5656"/>
                    <a:pt x="8817" y="5650"/>
                    <a:pt x="8835" y="5638"/>
                  </a:cubicBezTo>
                  <a:lnTo>
                    <a:pt x="9550" y="5245"/>
                  </a:lnTo>
                  <a:cubicBezTo>
                    <a:pt x="9573" y="5233"/>
                    <a:pt x="9573" y="5186"/>
                    <a:pt x="9550" y="5174"/>
                  </a:cubicBezTo>
                  <a:lnTo>
                    <a:pt x="8847" y="4757"/>
                  </a:lnTo>
                  <a:cubicBezTo>
                    <a:pt x="8829" y="4751"/>
                    <a:pt x="8808" y="4748"/>
                    <a:pt x="8788" y="4748"/>
                  </a:cubicBezTo>
                  <a:close/>
                  <a:moveTo>
                    <a:pt x="10502" y="4808"/>
                  </a:moveTo>
                  <a:cubicBezTo>
                    <a:pt x="10481" y="4808"/>
                    <a:pt x="10460" y="4811"/>
                    <a:pt x="10442" y="4817"/>
                  </a:cubicBezTo>
                  <a:lnTo>
                    <a:pt x="9740" y="5222"/>
                  </a:lnTo>
                  <a:cubicBezTo>
                    <a:pt x="9704" y="5233"/>
                    <a:pt x="9704" y="5269"/>
                    <a:pt x="9740" y="5293"/>
                  </a:cubicBezTo>
                  <a:lnTo>
                    <a:pt x="10431" y="5698"/>
                  </a:lnTo>
                  <a:cubicBezTo>
                    <a:pt x="10448" y="5710"/>
                    <a:pt x="10469" y="5716"/>
                    <a:pt x="10490" y="5716"/>
                  </a:cubicBezTo>
                  <a:cubicBezTo>
                    <a:pt x="10511" y="5716"/>
                    <a:pt x="10532" y="5710"/>
                    <a:pt x="10550" y="5698"/>
                  </a:cubicBezTo>
                  <a:lnTo>
                    <a:pt x="11252" y="5305"/>
                  </a:lnTo>
                  <a:cubicBezTo>
                    <a:pt x="11288" y="5281"/>
                    <a:pt x="11288" y="5257"/>
                    <a:pt x="11252" y="5233"/>
                  </a:cubicBezTo>
                  <a:lnTo>
                    <a:pt x="10562" y="4817"/>
                  </a:lnTo>
                  <a:cubicBezTo>
                    <a:pt x="10544" y="4811"/>
                    <a:pt x="10523" y="4808"/>
                    <a:pt x="10502" y="4808"/>
                  </a:cubicBezTo>
                  <a:close/>
                  <a:moveTo>
                    <a:pt x="4399" y="5204"/>
                  </a:moveTo>
                  <a:cubicBezTo>
                    <a:pt x="4379" y="5204"/>
                    <a:pt x="4358" y="5210"/>
                    <a:pt x="4335" y="5222"/>
                  </a:cubicBezTo>
                  <a:lnTo>
                    <a:pt x="3632" y="5614"/>
                  </a:lnTo>
                  <a:cubicBezTo>
                    <a:pt x="3596" y="5638"/>
                    <a:pt x="3596" y="5662"/>
                    <a:pt x="3632" y="5686"/>
                  </a:cubicBezTo>
                  <a:lnTo>
                    <a:pt x="4323" y="6103"/>
                  </a:lnTo>
                  <a:cubicBezTo>
                    <a:pt x="4341" y="6109"/>
                    <a:pt x="4361" y="6112"/>
                    <a:pt x="4382" y="6112"/>
                  </a:cubicBezTo>
                  <a:cubicBezTo>
                    <a:pt x="4403" y="6112"/>
                    <a:pt x="4424" y="6109"/>
                    <a:pt x="4442" y="6103"/>
                  </a:cubicBezTo>
                  <a:lnTo>
                    <a:pt x="5144" y="5698"/>
                  </a:lnTo>
                  <a:cubicBezTo>
                    <a:pt x="5180" y="5686"/>
                    <a:pt x="5180" y="5650"/>
                    <a:pt x="5144" y="5626"/>
                  </a:cubicBezTo>
                  <a:lnTo>
                    <a:pt x="4454" y="5222"/>
                  </a:lnTo>
                  <a:cubicBezTo>
                    <a:pt x="4436" y="5210"/>
                    <a:pt x="4418" y="5204"/>
                    <a:pt x="4399" y="5204"/>
                  </a:cubicBezTo>
                  <a:close/>
                  <a:moveTo>
                    <a:pt x="6121" y="5251"/>
                  </a:moveTo>
                  <a:cubicBezTo>
                    <a:pt x="6100" y="5251"/>
                    <a:pt x="6079" y="5257"/>
                    <a:pt x="6061" y="5269"/>
                  </a:cubicBezTo>
                  <a:lnTo>
                    <a:pt x="5359" y="5662"/>
                  </a:lnTo>
                  <a:cubicBezTo>
                    <a:pt x="5323" y="5686"/>
                    <a:pt x="5323" y="5710"/>
                    <a:pt x="5359" y="5734"/>
                  </a:cubicBezTo>
                  <a:lnTo>
                    <a:pt x="6049" y="6138"/>
                  </a:lnTo>
                  <a:cubicBezTo>
                    <a:pt x="6067" y="6150"/>
                    <a:pt x="6085" y="6156"/>
                    <a:pt x="6104" y="6156"/>
                  </a:cubicBezTo>
                  <a:cubicBezTo>
                    <a:pt x="6123" y="6156"/>
                    <a:pt x="6144" y="6150"/>
                    <a:pt x="6168" y="6138"/>
                  </a:cubicBezTo>
                  <a:lnTo>
                    <a:pt x="6871" y="5745"/>
                  </a:lnTo>
                  <a:cubicBezTo>
                    <a:pt x="6906" y="5722"/>
                    <a:pt x="6906" y="5698"/>
                    <a:pt x="6871" y="5674"/>
                  </a:cubicBezTo>
                  <a:lnTo>
                    <a:pt x="6180" y="5269"/>
                  </a:lnTo>
                  <a:cubicBezTo>
                    <a:pt x="6162" y="5257"/>
                    <a:pt x="6141" y="5251"/>
                    <a:pt x="6121" y="5251"/>
                  </a:cubicBezTo>
                  <a:close/>
                  <a:moveTo>
                    <a:pt x="7877" y="5263"/>
                  </a:moveTo>
                  <a:cubicBezTo>
                    <a:pt x="7859" y="5263"/>
                    <a:pt x="7841" y="5269"/>
                    <a:pt x="7823" y="5281"/>
                  </a:cubicBezTo>
                  <a:lnTo>
                    <a:pt x="7121" y="5686"/>
                  </a:lnTo>
                  <a:cubicBezTo>
                    <a:pt x="7097" y="5698"/>
                    <a:pt x="7097" y="5734"/>
                    <a:pt x="7121" y="5757"/>
                  </a:cubicBezTo>
                  <a:lnTo>
                    <a:pt x="7823" y="6162"/>
                  </a:lnTo>
                  <a:cubicBezTo>
                    <a:pt x="7841" y="6174"/>
                    <a:pt x="7859" y="6180"/>
                    <a:pt x="7877" y="6180"/>
                  </a:cubicBezTo>
                  <a:cubicBezTo>
                    <a:pt x="7895" y="6180"/>
                    <a:pt x="7912" y="6174"/>
                    <a:pt x="7930" y="6162"/>
                  </a:cubicBezTo>
                  <a:lnTo>
                    <a:pt x="8645" y="5769"/>
                  </a:lnTo>
                  <a:cubicBezTo>
                    <a:pt x="8680" y="5745"/>
                    <a:pt x="8680" y="5722"/>
                    <a:pt x="8645" y="5698"/>
                  </a:cubicBezTo>
                  <a:lnTo>
                    <a:pt x="7930" y="5281"/>
                  </a:lnTo>
                  <a:cubicBezTo>
                    <a:pt x="7912" y="5269"/>
                    <a:pt x="7895" y="5263"/>
                    <a:pt x="7877" y="5263"/>
                  </a:cubicBezTo>
                  <a:close/>
                  <a:moveTo>
                    <a:pt x="9609" y="5320"/>
                  </a:moveTo>
                  <a:cubicBezTo>
                    <a:pt x="9588" y="5320"/>
                    <a:pt x="9567" y="5323"/>
                    <a:pt x="9550" y="5329"/>
                  </a:cubicBezTo>
                  <a:lnTo>
                    <a:pt x="8847" y="5734"/>
                  </a:lnTo>
                  <a:cubicBezTo>
                    <a:pt x="8811" y="5745"/>
                    <a:pt x="8811" y="5781"/>
                    <a:pt x="8847" y="5793"/>
                  </a:cubicBezTo>
                  <a:lnTo>
                    <a:pt x="9538" y="6210"/>
                  </a:lnTo>
                  <a:cubicBezTo>
                    <a:pt x="9555" y="6222"/>
                    <a:pt x="9576" y="6228"/>
                    <a:pt x="9597" y="6228"/>
                  </a:cubicBezTo>
                  <a:cubicBezTo>
                    <a:pt x="9618" y="6228"/>
                    <a:pt x="9639" y="6222"/>
                    <a:pt x="9657" y="6210"/>
                  </a:cubicBezTo>
                  <a:lnTo>
                    <a:pt x="10359" y="5817"/>
                  </a:lnTo>
                  <a:cubicBezTo>
                    <a:pt x="10395" y="5793"/>
                    <a:pt x="10395" y="5769"/>
                    <a:pt x="10359" y="5745"/>
                  </a:cubicBezTo>
                  <a:lnTo>
                    <a:pt x="9669" y="5329"/>
                  </a:lnTo>
                  <a:cubicBezTo>
                    <a:pt x="9651" y="5323"/>
                    <a:pt x="9630" y="5320"/>
                    <a:pt x="9609" y="5320"/>
                  </a:cubicBezTo>
                  <a:close/>
                  <a:moveTo>
                    <a:pt x="3495" y="5739"/>
                  </a:moveTo>
                  <a:cubicBezTo>
                    <a:pt x="3477" y="5739"/>
                    <a:pt x="3459" y="5745"/>
                    <a:pt x="3442" y="5757"/>
                  </a:cubicBezTo>
                  <a:lnTo>
                    <a:pt x="2727" y="6150"/>
                  </a:lnTo>
                  <a:cubicBezTo>
                    <a:pt x="2703" y="6174"/>
                    <a:pt x="2703" y="6198"/>
                    <a:pt x="2727" y="6222"/>
                  </a:cubicBezTo>
                  <a:lnTo>
                    <a:pt x="3418" y="6638"/>
                  </a:lnTo>
                  <a:cubicBezTo>
                    <a:pt x="3442" y="6644"/>
                    <a:pt x="3462" y="6647"/>
                    <a:pt x="3482" y="6647"/>
                  </a:cubicBezTo>
                  <a:cubicBezTo>
                    <a:pt x="3501" y="6647"/>
                    <a:pt x="3519" y="6644"/>
                    <a:pt x="3537" y="6638"/>
                  </a:cubicBezTo>
                  <a:lnTo>
                    <a:pt x="4251" y="6234"/>
                  </a:lnTo>
                  <a:cubicBezTo>
                    <a:pt x="4287" y="6222"/>
                    <a:pt x="4287" y="6186"/>
                    <a:pt x="4251" y="6162"/>
                  </a:cubicBezTo>
                  <a:lnTo>
                    <a:pt x="3549" y="5757"/>
                  </a:lnTo>
                  <a:cubicBezTo>
                    <a:pt x="3531" y="5745"/>
                    <a:pt x="3513" y="5739"/>
                    <a:pt x="3495" y="5739"/>
                  </a:cubicBezTo>
                  <a:close/>
                  <a:moveTo>
                    <a:pt x="5228" y="5760"/>
                  </a:moveTo>
                  <a:cubicBezTo>
                    <a:pt x="5207" y="5760"/>
                    <a:pt x="5186" y="5763"/>
                    <a:pt x="5168" y="5769"/>
                  </a:cubicBezTo>
                  <a:lnTo>
                    <a:pt x="4466" y="6174"/>
                  </a:lnTo>
                  <a:cubicBezTo>
                    <a:pt x="4430" y="6186"/>
                    <a:pt x="4430" y="6222"/>
                    <a:pt x="4466" y="6245"/>
                  </a:cubicBezTo>
                  <a:lnTo>
                    <a:pt x="5156" y="6650"/>
                  </a:lnTo>
                  <a:cubicBezTo>
                    <a:pt x="5174" y="6662"/>
                    <a:pt x="5192" y="6668"/>
                    <a:pt x="5211" y="6668"/>
                  </a:cubicBezTo>
                  <a:cubicBezTo>
                    <a:pt x="5231" y="6668"/>
                    <a:pt x="5251" y="6662"/>
                    <a:pt x="5275" y="6650"/>
                  </a:cubicBezTo>
                  <a:lnTo>
                    <a:pt x="5978" y="6257"/>
                  </a:lnTo>
                  <a:cubicBezTo>
                    <a:pt x="6013" y="6234"/>
                    <a:pt x="6013" y="6210"/>
                    <a:pt x="5978" y="6186"/>
                  </a:cubicBezTo>
                  <a:lnTo>
                    <a:pt x="5287" y="5769"/>
                  </a:lnTo>
                  <a:cubicBezTo>
                    <a:pt x="5269" y="5763"/>
                    <a:pt x="5248" y="5760"/>
                    <a:pt x="5228" y="5760"/>
                  </a:cubicBezTo>
                  <a:close/>
                  <a:moveTo>
                    <a:pt x="7013" y="5784"/>
                  </a:moveTo>
                  <a:cubicBezTo>
                    <a:pt x="6993" y="5784"/>
                    <a:pt x="6972" y="5787"/>
                    <a:pt x="6954" y="5793"/>
                  </a:cubicBezTo>
                  <a:lnTo>
                    <a:pt x="6240" y="6198"/>
                  </a:lnTo>
                  <a:cubicBezTo>
                    <a:pt x="6216" y="6210"/>
                    <a:pt x="6216" y="6245"/>
                    <a:pt x="6240" y="6257"/>
                  </a:cubicBezTo>
                  <a:lnTo>
                    <a:pt x="6942" y="6674"/>
                  </a:lnTo>
                  <a:cubicBezTo>
                    <a:pt x="6960" y="6686"/>
                    <a:pt x="6978" y="6692"/>
                    <a:pt x="6996" y="6692"/>
                  </a:cubicBezTo>
                  <a:cubicBezTo>
                    <a:pt x="7013" y="6692"/>
                    <a:pt x="7031" y="6686"/>
                    <a:pt x="7049" y="6674"/>
                  </a:cubicBezTo>
                  <a:lnTo>
                    <a:pt x="7764" y="6281"/>
                  </a:lnTo>
                  <a:cubicBezTo>
                    <a:pt x="7799" y="6257"/>
                    <a:pt x="7799" y="6234"/>
                    <a:pt x="7764" y="6210"/>
                  </a:cubicBezTo>
                  <a:lnTo>
                    <a:pt x="7073" y="5793"/>
                  </a:lnTo>
                  <a:cubicBezTo>
                    <a:pt x="7055" y="5787"/>
                    <a:pt x="7034" y="5784"/>
                    <a:pt x="7013" y="5784"/>
                  </a:cubicBezTo>
                  <a:close/>
                  <a:moveTo>
                    <a:pt x="8716" y="5844"/>
                  </a:moveTo>
                  <a:cubicBezTo>
                    <a:pt x="8695" y="5844"/>
                    <a:pt x="8674" y="5847"/>
                    <a:pt x="8657" y="5853"/>
                  </a:cubicBezTo>
                  <a:lnTo>
                    <a:pt x="7954" y="6257"/>
                  </a:lnTo>
                  <a:cubicBezTo>
                    <a:pt x="7918" y="6269"/>
                    <a:pt x="7918" y="6305"/>
                    <a:pt x="7954" y="6317"/>
                  </a:cubicBezTo>
                  <a:lnTo>
                    <a:pt x="8645" y="6734"/>
                  </a:lnTo>
                  <a:cubicBezTo>
                    <a:pt x="8662" y="6746"/>
                    <a:pt x="8683" y="6751"/>
                    <a:pt x="8704" y="6751"/>
                  </a:cubicBezTo>
                  <a:cubicBezTo>
                    <a:pt x="8725" y="6751"/>
                    <a:pt x="8746" y="6746"/>
                    <a:pt x="8764" y="6734"/>
                  </a:cubicBezTo>
                  <a:lnTo>
                    <a:pt x="9478" y="6341"/>
                  </a:lnTo>
                  <a:cubicBezTo>
                    <a:pt x="9502" y="6317"/>
                    <a:pt x="9502" y="6293"/>
                    <a:pt x="9478" y="6269"/>
                  </a:cubicBezTo>
                  <a:lnTo>
                    <a:pt x="8776" y="5853"/>
                  </a:lnTo>
                  <a:cubicBezTo>
                    <a:pt x="8758" y="5847"/>
                    <a:pt x="8737" y="5844"/>
                    <a:pt x="8716" y="5844"/>
                  </a:cubicBezTo>
                  <a:close/>
                  <a:moveTo>
                    <a:pt x="2608" y="6240"/>
                  </a:moveTo>
                  <a:cubicBezTo>
                    <a:pt x="2587" y="6240"/>
                    <a:pt x="2566" y="6245"/>
                    <a:pt x="2549" y="6257"/>
                  </a:cubicBezTo>
                  <a:lnTo>
                    <a:pt x="1834" y="6650"/>
                  </a:lnTo>
                  <a:cubicBezTo>
                    <a:pt x="1810" y="6662"/>
                    <a:pt x="1810" y="6710"/>
                    <a:pt x="1834" y="6722"/>
                  </a:cubicBezTo>
                  <a:lnTo>
                    <a:pt x="2537" y="7138"/>
                  </a:lnTo>
                  <a:cubicBezTo>
                    <a:pt x="2555" y="7144"/>
                    <a:pt x="2572" y="7147"/>
                    <a:pt x="2590" y="7147"/>
                  </a:cubicBezTo>
                  <a:cubicBezTo>
                    <a:pt x="2608" y="7147"/>
                    <a:pt x="2626" y="7144"/>
                    <a:pt x="2644" y="7138"/>
                  </a:cubicBezTo>
                  <a:lnTo>
                    <a:pt x="3358" y="6734"/>
                  </a:lnTo>
                  <a:cubicBezTo>
                    <a:pt x="3394" y="6722"/>
                    <a:pt x="3394" y="6686"/>
                    <a:pt x="3358" y="6662"/>
                  </a:cubicBezTo>
                  <a:lnTo>
                    <a:pt x="2668" y="6257"/>
                  </a:lnTo>
                  <a:cubicBezTo>
                    <a:pt x="2650" y="6245"/>
                    <a:pt x="2629" y="6240"/>
                    <a:pt x="2608" y="6240"/>
                  </a:cubicBezTo>
                  <a:close/>
                  <a:moveTo>
                    <a:pt x="6109" y="6287"/>
                  </a:moveTo>
                  <a:cubicBezTo>
                    <a:pt x="6088" y="6287"/>
                    <a:pt x="6067" y="6293"/>
                    <a:pt x="6049" y="6305"/>
                  </a:cubicBezTo>
                  <a:lnTo>
                    <a:pt x="5347" y="6698"/>
                  </a:lnTo>
                  <a:cubicBezTo>
                    <a:pt x="5311" y="6722"/>
                    <a:pt x="5311" y="6746"/>
                    <a:pt x="5347" y="6769"/>
                  </a:cubicBezTo>
                  <a:lnTo>
                    <a:pt x="6037" y="7186"/>
                  </a:lnTo>
                  <a:cubicBezTo>
                    <a:pt x="6055" y="7192"/>
                    <a:pt x="6076" y="7195"/>
                    <a:pt x="6097" y="7195"/>
                  </a:cubicBezTo>
                  <a:cubicBezTo>
                    <a:pt x="6118" y="7195"/>
                    <a:pt x="6138" y="7192"/>
                    <a:pt x="6156" y="7186"/>
                  </a:cubicBezTo>
                  <a:lnTo>
                    <a:pt x="6859" y="6781"/>
                  </a:lnTo>
                  <a:cubicBezTo>
                    <a:pt x="6894" y="6769"/>
                    <a:pt x="6894" y="6734"/>
                    <a:pt x="6859" y="6710"/>
                  </a:cubicBezTo>
                  <a:lnTo>
                    <a:pt x="6168" y="6305"/>
                  </a:lnTo>
                  <a:cubicBezTo>
                    <a:pt x="6150" y="6293"/>
                    <a:pt x="6129" y="6287"/>
                    <a:pt x="6109" y="6287"/>
                  </a:cubicBezTo>
                  <a:close/>
                  <a:moveTo>
                    <a:pt x="4323" y="6296"/>
                  </a:moveTo>
                  <a:cubicBezTo>
                    <a:pt x="4302" y="6296"/>
                    <a:pt x="4281" y="6299"/>
                    <a:pt x="4263" y="6305"/>
                  </a:cubicBezTo>
                  <a:lnTo>
                    <a:pt x="3561" y="6710"/>
                  </a:lnTo>
                  <a:cubicBezTo>
                    <a:pt x="3525" y="6722"/>
                    <a:pt x="3525" y="6757"/>
                    <a:pt x="3561" y="6781"/>
                  </a:cubicBezTo>
                  <a:lnTo>
                    <a:pt x="4251" y="7186"/>
                  </a:lnTo>
                  <a:cubicBezTo>
                    <a:pt x="4269" y="7198"/>
                    <a:pt x="4290" y="7204"/>
                    <a:pt x="4311" y="7204"/>
                  </a:cubicBezTo>
                  <a:cubicBezTo>
                    <a:pt x="4332" y="7204"/>
                    <a:pt x="4352" y="7198"/>
                    <a:pt x="4370" y="7186"/>
                  </a:cubicBezTo>
                  <a:lnTo>
                    <a:pt x="5073" y="6793"/>
                  </a:lnTo>
                  <a:cubicBezTo>
                    <a:pt x="5108" y="6769"/>
                    <a:pt x="5108" y="6746"/>
                    <a:pt x="5073" y="6722"/>
                  </a:cubicBezTo>
                  <a:lnTo>
                    <a:pt x="4382" y="6305"/>
                  </a:lnTo>
                  <a:cubicBezTo>
                    <a:pt x="4364" y="6299"/>
                    <a:pt x="4343" y="6296"/>
                    <a:pt x="4323" y="6296"/>
                  </a:cubicBezTo>
                  <a:close/>
                  <a:moveTo>
                    <a:pt x="7823" y="6359"/>
                  </a:moveTo>
                  <a:cubicBezTo>
                    <a:pt x="7802" y="6359"/>
                    <a:pt x="7781" y="6365"/>
                    <a:pt x="7764" y="6376"/>
                  </a:cubicBezTo>
                  <a:lnTo>
                    <a:pt x="7061" y="6769"/>
                  </a:lnTo>
                  <a:cubicBezTo>
                    <a:pt x="7025" y="6793"/>
                    <a:pt x="7025" y="6817"/>
                    <a:pt x="7061" y="6841"/>
                  </a:cubicBezTo>
                  <a:lnTo>
                    <a:pt x="7752" y="7246"/>
                  </a:lnTo>
                  <a:cubicBezTo>
                    <a:pt x="7770" y="7258"/>
                    <a:pt x="7790" y="7263"/>
                    <a:pt x="7811" y="7263"/>
                  </a:cubicBezTo>
                  <a:cubicBezTo>
                    <a:pt x="7832" y="7263"/>
                    <a:pt x="7853" y="7258"/>
                    <a:pt x="7871" y="7246"/>
                  </a:cubicBezTo>
                  <a:lnTo>
                    <a:pt x="8585" y="6853"/>
                  </a:lnTo>
                  <a:cubicBezTo>
                    <a:pt x="8609" y="6829"/>
                    <a:pt x="8609" y="6805"/>
                    <a:pt x="8585" y="6781"/>
                  </a:cubicBezTo>
                  <a:lnTo>
                    <a:pt x="7883" y="6376"/>
                  </a:lnTo>
                  <a:cubicBezTo>
                    <a:pt x="7865" y="6365"/>
                    <a:pt x="7844" y="6359"/>
                    <a:pt x="7823" y="6359"/>
                  </a:cubicBezTo>
                  <a:close/>
                  <a:moveTo>
                    <a:pt x="1715" y="6737"/>
                  </a:moveTo>
                  <a:cubicBezTo>
                    <a:pt x="1694" y="6737"/>
                    <a:pt x="1674" y="6740"/>
                    <a:pt x="1656" y="6746"/>
                  </a:cubicBezTo>
                  <a:lnTo>
                    <a:pt x="941" y="7150"/>
                  </a:lnTo>
                  <a:cubicBezTo>
                    <a:pt x="917" y="7162"/>
                    <a:pt x="917" y="7198"/>
                    <a:pt x="941" y="7210"/>
                  </a:cubicBezTo>
                  <a:lnTo>
                    <a:pt x="1644" y="7627"/>
                  </a:lnTo>
                  <a:cubicBezTo>
                    <a:pt x="1662" y="7639"/>
                    <a:pt x="1679" y="7644"/>
                    <a:pt x="1697" y="7644"/>
                  </a:cubicBezTo>
                  <a:cubicBezTo>
                    <a:pt x="1715" y="7644"/>
                    <a:pt x="1733" y="7639"/>
                    <a:pt x="1751" y="7627"/>
                  </a:cubicBezTo>
                  <a:lnTo>
                    <a:pt x="2465" y="7234"/>
                  </a:lnTo>
                  <a:cubicBezTo>
                    <a:pt x="2501" y="7222"/>
                    <a:pt x="2501" y="7174"/>
                    <a:pt x="2465" y="7162"/>
                  </a:cubicBezTo>
                  <a:lnTo>
                    <a:pt x="1775" y="6746"/>
                  </a:lnTo>
                  <a:cubicBezTo>
                    <a:pt x="1757" y="6740"/>
                    <a:pt x="1736" y="6737"/>
                    <a:pt x="1715" y="6737"/>
                  </a:cubicBezTo>
                  <a:close/>
                  <a:moveTo>
                    <a:pt x="5216" y="6823"/>
                  </a:moveTo>
                  <a:cubicBezTo>
                    <a:pt x="5195" y="6823"/>
                    <a:pt x="5174" y="6829"/>
                    <a:pt x="5156" y="6841"/>
                  </a:cubicBezTo>
                  <a:lnTo>
                    <a:pt x="4454" y="7234"/>
                  </a:lnTo>
                  <a:cubicBezTo>
                    <a:pt x="4418" y="7258"/>
                    <a:pt x="4418" y="7281"/>
                    <a:pt x="4454" y="7305"/>
                  </a:cubicBezTo>
                  <a:lnTo>
                    <a:pt x="5144" y="7722"/>
                  </a:lnTo>
                  <a:cubicBezTo>
                    <a:pt x="5162" y="7728"/>
                    <a:pt x="5183" y="7731"/>
                    <a:pt x="5204" y="7731"/>
                  </a:cubicBezTo>
                  <a:cubicBezTo>
                    <a:pt x="5225" y="7731"/>
                    <a:pt x="5245" y="7728"/>
                    <a:pt x="5263" y="7722"/>
                  </a:cubicBezTo>
                  <a:lnTo>
                    <a:pt x="5966" y="7317"/>
                  </a:lnTo>
                  <a:cubicBezTo>
                    <a:pt x="6001" y="7305"/>
                    <a:pt x="6001" y="7269"/>
                    <a:pt x="5966" y="7246"/>
                  </a:cubicBezTo>
                  <a:lnTo>
                    <a:pt x="5275" y="6841"/>
                  </a:lnTo>
                  <a:cubicBezTo>
                    <a:pt x="5257" y="6829"/>
                    <a:pt x="5236" y="6823"/>
                    <a:pt x="5216" y="6823"/>
                  </a:cubicBezTo>
                  <a:close/>
                  <a:moveTo>
                    <a:pt x="6930" y="6868"/>
                  </a:moveTo>
                  <a:cubicBezTo>
                    <a:pt x="6909" y="6868"/>
                    <a:pt x="6888" y="6871"/>
                    <a:pt x="6871" y="6877"/>
                  </a:cubicBezTo>
                  <a:lnTo>
                    <a:pt x="6168" y="7281"/>
                  </a:lnTo>
                  <a:cubicBezTo>
                    <a:pt x="6132" y="7293"/>
                    <a:pt x="6132" y="7329"/>
                    <a:pt x="6168" y="7341"/>
                  </a:cubicBezTo>
                  <a:lnTo>
                    <a:pt x="6859" y="7758"/>
                  </a:lnTo>
                  <a:cubicBezTo>
                    <a:pt x="6877" y="7769"/>
                    <a:pt x="6897" y="7775"/>
                    <a:pt x="6918" y="7775"/>
                  </a:cubicBezTo>
                  <a:cubicBezTo>
                    <a:pt x="6939" y="7775"/>
                    <a:pt x="6960" y="7769"/>
                    <a:pt x="6978" y="7758"/>
                  </a:cubicBezTo>
                  <a:lnTo>
                    <a:pt x="7692" y="7365"/>
                  </a:lnTo>
                  <a:cubicBezTo>
                    <a:pt x="7716" y="7341"/>
                    <a:pt x="7716" y="7317"/>
                    <a:pt x="7692" y="7293"/>
                  </a:cubicBezTo>
                  <a:lnTo>
                    <a:pt x="6990" y="6877"/>
                  </a:lnTo>
                  <a:cubicBezTo>
                    <a:pt x="6972" y="6871"/>
                    <a:pt x="6951" y="6868"/>
                    <a:pt x="6930" y="6868"/>
                  </a:cubicBezTo>
                  <a:close/>
                  <a:moveTo>
                    <a:pt x="803" y="7237"/>
                  </a:moveTo>
                  <a:cubicBezTo>
                    <a:pt x="784" y="7237"/>
                    <a:pt x="763" y="7240"/>
                    <a:pt x="739" y="7246"/>
                  </a:cubicBezTo>
                  <a:lnTo>
                    <a:pt x="36" y="7650"/>
                  </a:lnTo>
                  <a:cubicBezTo>
                    <a:pt x="1" y="7650"/>
                    <a:pt x="1" y="7710"/>
                    <a:pt x="36" y="7710"/>
                  </a:cubicBezTo>
                  <a:lnTo>
                    <a:pt x="727" y="8127"/>
                  </a:lnTo>
                  <a:cubicBezTo>
                    <a:pt x="745" y="8139"/>
                    <a:pt x="766" y="8145"/>
                    <a:pt x="787" y="8145"/>
                  </a:cubicBezTo>
                  <a:cubicBezTo>
                    <a:pt x="807" y="8145"/>
                    <a:pt x="828" y="8139"/>
                    <a:pt x="846" y="8127"/>
                  </a:cubicBezTo>
                  <a:lnTo>
                    <a:pt x="1560" y="7734"/>
                  </a:lnTo>
                  <a:cubicBezTo>
                    <a:pt x="1584" y="7722"/>
                    <a:pt x="1584" y="7674"/>
                    <a:pt x="1560" y="7662"/>
                  </a:cubicBezTo>
                  <a:lnTo>
                    <a:pt x="858" y="7246"/>
                  </a:lnTo>
                  <a:cubicBezTo>
                    <a:pt x="840" y="7240"/>
                    <a:pt x="822" y="7237"/>
                    <a:pt x="803" y="7237"/>
                  </a:cubicBezTo>
                  <a:close/>
                  <a:moveTo>
                    <a:pt x="4323" y="7323"/>
                  </a:moveTo>
                  <a:cubicBezTo>
                    <a:pt x="4302" y="7323"/>
                    <a:pt x="4281" y="7329"/>
                    <a:pt x="4263" y="7341"/>
                  </a:cubicBezTo>
                  <a:lnTo>
                    <a:pt x="3561" y="7734"/>
                  </a:lnTo>
                  <a:cubicBezTo>
                    <a:pt x="3525" y="7758"/>
                    <a:pt x="3525" y="7781"/>
                    <a:pt x="3561" y="7805"/>
                  </a:cubicBezTo>
                  <a:lnTo>
                    <a:pt x="4251" y="8222"/>
                  </a:lnTo>
                  <a:cubicBezTo>
                    <a:pt x="4269" y="8228"/>
                    <a:pt x="4290" y="8231"/>
                    <a:pt x="4311" y="8231"/>
                  </a:cubicBezTo>
                  <a:cubicBezTo>
                    <a:pt x="4332" y="8231"/>
                    <a:pt x="4352" y="8228"/>
                    <a:pt x="4370" y="8222"/>
                  </a:cubicBezTo>
                  <a:lnTo>
                    <a:pt x="5073" y="7817"/>
                  </a:lnTo>
                  <a:cubicBezTo>
                    <a:pt x="5108" y="7805"/>
                    <a:pt x="5108" y="7758"/>
                    <a:pt x="5073" y="7746"/>
                  </a:cubicBezTo>
                  <a:lnTo>
                    <a:pt x="4382" y="7341"/>
                  </a:lnTo>
                  <a:cubicBezTo>
                    <a:pt x="4364" y="7329"/>
                    <a:pt x="4343" y="7323"/>
                    <a:pt x="4323" y="7323"/>
                  </a:cubicBezTo>
                  <a:close/>
                  <a:moveTo>
                    <a:pt x="6025" y="7394"/>
                  </a:moveTo>
                  <a:cubicBezTo>
                    <a:pt x="6004" y="7394"/>
                    <a:pt x="5984" y="7400"/>
                    <a:pt x="5966" y="7412"/>
                  </a:cubicBezTo>
                  <a:lnTo>
                    <a:pt x="5263" y="7817"/>
                  </a:lnTo>
                  <a:cubicBezTo>
                    <a:pt x="5228" y="7829"/>
                    <a:pt x="5228" y="7865"/>
                    <a:pt x="5263" y="7877"/>
                  </a:cubicBezTo>
                  <a:lnTo>
                    <a:pt x="5954" y="8293"/>
                  </a:lnTo>
                  <a:cubicBezTo>
                    <a:pt x="5972" y="8299"/>
                    <a:pt x="5993" y="8302"/>
                    <a:pt x="6013" y="8302"/>
                  </a:cubicBezTo>
                  <a:cubicBezTo>
                    <a:pt x="6034" y="8302"/>
                    <a:pt x="6055" y="8299"/>
                    <a:pt x="6073" y="8293"/>
                  </a:cubicBezTo>
                  <a:lnTo>
                    <a:pt x="6775" y="7889"/>
                  </a:lnTo>
                  <a:cubicBezTo>
                    <a:pt x="6811" y="7877"/>
                    <a:pt x="6811" y="7841"/>
                    <a:pt x="6775" y="7829"/>
                  </a:cubicBezTo>
                  <a:lnTo>
                    <a:pt x="6085" y="7412"/>
                  </a:lnTo>
                  <a:cubicBezTo>
                    <a:pt x="6067" y="7400"/>
                    <a:pt x="6046" y="7394"/>
                    <a:pt x="6025" y="7394"/>
                  </a:cubicBezTo>
                  <a:close/>
                  <a:moveTo>
                    <a:pt x="13098" y="4284"/>
                  </a:moveTo>
                  <a:cubicBezTo>
                    <a:pt x="13086" y="4284"/>
                    <a:pt x="13074" y="4287"/>
                    <a:pt x="13062" y="4293"/>
                  </a:cubicBezTo>
                  <a:lnTo>
                    <a:pt x="7073" y="7781"/>
                  </a:lnTo>
                  <a:cubicBezTo>
                    <a:pt x="7025" y="7805"/>
                    <a:pt x="7025" y="7877"/>
                    <a:pt x="7073" y="7900"/>
                  </a:cubicBezTo>
                  <a:lnTo>
                    <a:pt x="7752" y="8305"/>
                  </a:lnTo>
                  <a:cubicBezTo>
                    <a:pt x="7764" y="8311"/>
                    <a:pt x="7775" y="8314"/>
                    <a:pt x="7787" y="8314"/>
                  </a:cubicBezTo>
                  <a:cubicBezTo>
                    <a:pt x="7799" y="8314"/>
                    <a:pt x="7811" y="8311"/>
                    <a:pt x="7823" y="8305"/>
                  </a:cubicBezTo>
                  <a:lnTo>
                    <a:pt x="13812" y="4817"/>
                  </a:lnTo>
                  <a:cubicBezTo>
                    <a:pt x="13848" y="4793"/>
                    <a:pt x="13848" y="4721"/>
                    <a:pt x="13812" y="4698"/>
                  </a:cubicBezTo>
                  <a:lnTo>
                    <a:pt x="13133" y="4293"/>
                  </a:lnTo>
                  <a:cubicBezTo>
                    <a:pt x="13121" y="4287"/>
                    <a:pt x="13109" y="4284"/>
                    <a:pt x="13098" y="4284"/>
                  </a:cubicBezTo>
                  <a:close/>
                  <a:moveTo>
                    <a:pt x="3382" y="6799"/>
                  </a:moveTo>
                  <a:cubicBezTo>
                    <a:pt x="3373" y="6799"/>
                    <a:pt x="3364" y="6805"/>
                    <a:pt x="3358" y="6817"/>
                  </a:cubicBezTo>
                  <a:lnTo>
                    <a:pt x="3370" y="6817"/>
                  </a:lnTo>
                  <a:lnTo>
                    <a:pt x="858" y="8198"/>
                  </a:lnTo>
                  <a:cubicBezTo>
                    <a:pt x="822" y="8210"/>
                    <a:pt x="822" y="8258"/>
                    <a:pt x="858" y="8270"/>
                  </a:cubicBezTo>
                  <a:lnTo>
                    <a:pt x="1584" y="8710"/>
                  </a:lnTo>
                  <a:lnTo>
                    <a:pt x="1632" y="8710"/>
                  </a:lnTo>
                  <a:lnTo>
                    <a:pt x="4204" y="7317"/>
                  </a:lnTo>
                  <a:cubicBezTo>
                    <a:pt x="4227" y="7305"/>
                    <a:pt x="4227" y="7258"/>
                    <a:pt x="4204" y="7246"/>
                  </a:cubicBezTo>
                  <a:lnTo>
                    <a:pt x="3406" y="6817"/>
                  </a:lnTo>
                  <a:cubicBezTo>
                    <a:pt x="3400" y="6805"/>
                    <a:pt x="3391" y="6799"/>
                    <a:pt x="3382" y="6799"/>
                  </a:cubicBezTo>
                  <a:close/>
                  <a:moveTo>
                    <a:pt x="3394" y="7811"/>
                  </a:moveTo>
                  <a:cubicBezTo>
                    <a:pt x="3373" y="7811"/>
                    <a:pt x="3352" y="7817"/>
                    <a:pt x="3334" y="7829"/>
                  </a:cubicBezTo>
                  <a:lnTo>
                    <a:pt x="2668" y="8234"/>
                  </a:lnTo>
                  <a:cubicBezTo>
                    <a:pt x="2632" y="8246"/>
                    <a:pt x="2632" y="8281"/>
                    <a:pt x="2668" y="8293"/>
                  </a:cubicBezTo>
                  <a:lnTo>
                    <a:pt x="3358" y="8710"/>
                  </a:lnTo>
                  <a:cubicBezTo>
                    <a:pt x="3376" y="8722"/>
                    <a:pt x="3397" y="8728"/>
                    <a:pt x="3418" y="8728"/>
                  </a:cubicBezTo>
                  <a:cubicBezTo>
                    <a:pt x="3439" y="8728"/>
                    <a:pt x="3459" y="8722"/>
                    <a:pt x="3477" y="8710"/>
                  </a:cubicBezTo>
                  <a:lnTo>
                    <a:pt x="4180" y="8317"/>
                  </a:lnTo>
                  <a:cubicBezTo>
                    <a:pt x="4216" y="8305"/>
                    <a:pt x="4216" y="8258"/>
                    <a:pt x="4180" y="8246"/>
                  </a:cubicBezTo>
                  <a:lnTo>
                    <a:pt x="3454" y="7829"/>
                  </a:lnTo>
                  <a:cubicBezTo>
                    <a:pt x="3436" y="7817"/>
                    <a:pt x="3415" y="7811"/>
                    <a:pt x="3394" y="7811"/>
                  </a:cubicBezTo>
                  <a:close/>
                  <a:moveTo>
                    <a:pt x="5132" y="7903"/>
                  </a:moveTo>
                  <a:cubicBezTo>
                    <a:pt x="5111" y="7903"/>
                    <a:pt x="5091" y="7906"/>
                    <a:pt x="5073" y="7912"/>
                  </a:cubicBezTo>
                  <a:lnTo>
                    <a:pt x="4370" y="8317"/>
                  </a:lnTo>
                  <a:cubicBezTo>
                    <a:pt x="4335" y="8329"/>
                    <a:pt x="4335" y="8365"/>
                    <a:pt x="4370" y="8377"/>
                  </a:cubicBezTo>
                  <a:lnTo>
                    <a:pt x="5061" y="8793"/>
                  </a:lnTo>
                  <a:cubicBezTo>
                    <a:pt x="5079" y="8805"/>
                    <a:pt x="5100" y="8811"/>
                    <a:pt x="5120" y="8811"/>
                  </a:cubicBezTo>
                  <a:cubicBezTo>
                    <a:pt x="5141" y="8811"/>
                    <a:pt x="5162" y="8805"/>
                    <a:pt x="5180" y="8793"/>
                  </a:cubicBezTo>
                  <a:lnTo>
                    <a:pt x="5882" y="8389"/>
                  </a:lnTo>
                  <a:cubicBezTo>
                    <a:pt x="5918" y="8377"/>
                    <a:pt x="5918" y="8353"/>
                    <a:pt x="5882" y="8329"/>
                  </a:cubicBezTo>
                  <a:lnTo>
                    <a:pt x="5192" y="7912"/>
                  </a:lnTo>
                  <a:cubicBezTo>
                    <a:pt x="5174" y="7906"/>
                    <a:pt x="5153" y="7903"/>
                    <a:pt x="5132" y="7903"/>
                  </a:cubicBezTo>
                  <a:close/>
                  <a:moveTo>
                    <a:pt x="6911" y="7918"/>
                  </a:moveTo>
                  <a:cubicBezTo>
                    <a:pt x="6891" y="7918"/>
                    <a:pt x="6871" y="7924"/>
                    <a:pt x="6847" y="7936"/>
                  </a:cubicBezTo>
                  <a:lnTo>
                    <a:pt x="6144" y="8329"/>
                  </a:lnTo>
                  <a:cubicBezTo>
                    <a:pt x="6121" y="8353"/>
                    <a:pt x="6121" y="8377"/>
                    <a:pt x="6144" y="8401"/>
                  </a:cubicBezTo>
                  <a:lnTo>
                    <a:pt x="6835" y="8805"/>
                  </a:lnTo>
                  <a:cubicBezTo>
                    <a:pt x="6853" y="8817"/>
                    <a:pt x="6874" y="8823"/>
                    <a:pt x="6894" y="8823"/>
                  </a:cubicBezTo>
                  <a:cubicBezTo>
                    <a:pt x="6915" y="8823"/>
                    <a:pt x="6936" y="8817"/>
                    <a:pt x="6954" y="8805"/>
                  </a:cubicBezTo>
                  <a:lnTo>
                    <a:pt x="7668" y="8412"/>
                  </a:lnTo>
                  <a:cubicBezTo>
                    <a:pt x="7704" y="8389"/>
                    <a:pt x="7704" y="8365"/>
                    <a:pt x="7668" y="8341"/>
                  </a:cubicBezTo>
                  <a:lnTo>
                    <a:pt x="6966" y="7936"/>
                  </a:lnTo>
                  <a:cubicBezTo>
                    <a:pt x="6948" y="7924"/>
                    <a:pt x="6930" y="7918"/>
                    <a:pt x="6911" y="7918"/>
                  </a:cubicBezTo>
                  <a:close/>
                  <a:moveTo>
                    <a:pt x="2525" y="8311"/>
                  </a:moveTo>
                  <a:cubicBezTo>
                    <a:pt x="2504" y="8311"/>
                    <a:pt x="2483" y="8317"/>
                    <a:pt x="2465" y="8329"/>
                  </a:cubicBezTo>
                  <a:lnTo>
                    <a:pt x="1763" y="8734"/>
                  </a:lnTo>
                  <a:cubicBezTo>
                    <a:pt x="1727" y="8746"/>
                    <a:pt x="1727" y="8782"/>
                    <a:pt x="1763" y="8793"/>
                  </a:cubicBezTo>
                  <a:lnTo>
                    <a:pt x="2453" y="9210"/>
                  </a:lnTo>
                  <a:cubicBezTo>
                    <a:pt x="2471" y="9222"/>
                    <a:pt x="2489" y="9228"/>
                    <a:pt x="2508" y="9228"/>
                  </a:cubicBezTo>
                  <a:cubicBezTo>
                    <a:pt x="2528" y="9228"/>
                    <a:pt x="2549" y="9222"/>
                    <a:pt x="2572" y="9210"/>
                  </a:cubicBezTo>
                  <a:lnTo>
                    <a:pt x="3275" y="8817"/>
                  </a:lnTo>
                  <a:cubicBezTo>
                    <a:pt x="3311" y="8805"/>
                    <a:pt x="3311" y="8758"/>
                    <a:pt x="3275" y="8746"/>
                  </a:cubicBezTo>
                  <a:lnTo>
                    <a:pt x="2584" y="8329"/>
                  </a:lnTo>
                  <a:cubicBezTo>
                    <a:pt x="2566" y="8317"/>
                    <a:pt x="2546" y="8311"/>
                    <a:pt x="2525" y="8311"/>
                  </a:cubicBezTo>
                  <a:close/>
                  <a:moveTo>
                    <a:pt x="4227" y="8395"/>
                  </a:moveTo>
                  <a:cubicBezTo>
                    <a:pt x="4207" y="8395"/>
                    <a:pt x="4186" y="8401"/>
                    <a:pt x="4168" y="8412"/>
                  </a:cubicBezTo>
                  <a:lnTo>
                    <a:pt x="3477" y="8805"/>
                  </a:lnTo>
                  <a:cubicBezTo>
                    <a:pt x="3442" y="8817"/>
                    <a:pt x="3442" y="8853"/>
                    <a:pt x="3477" y="8877"/>
                  </a:cubicBezTo>
                  <a:lnTo>
                    <a:pt x="4168" y="9282"/>
                  </a:lnTo>
                  <a:cubicBezTo>
                    <a:pt x="4186" y="9293"/>
                    <a:pt x="4207" y="9299"/>
                    <a:pt x="4227" y="9299"/>
                  </a:cubicBezTo>
                  <a:cubicBezTo>
                    <a:pt x="4248" y="9299"/>
                    <a:pt x="4269" y="9293"/>
                    <a:pt x="4287" y="9282"/>
                  </a:cubicBezTo>
                  <a:lnTo>
                    <a:pt x="4989" y="8889"/>
                  </a:lnTo>
                  <a:cubicBezTo>
                    <a:pt x="5025" y="8865"/>
                    <a:pt x="5025" y="8841"/>
                    <a:pt x="4989" y="8817"/>
                  </a:cubicBezTo>
                  <a:lnTo>
                    <a:pt x="4287" y="8412"/>
                  </a:lnTo>
                  <a:cubicBezTo>
                    <a:pt x="4269" y="8401"/>
                    <a:pt x="4248" y="8395"/>
                    <a:pt x="4227" y="8395"/>
                  </a:cubicBezTo>
                  <a:close/>
                  <a:moveTo>
                    <a:pt x="6021" y="8418"/>
                  </a:moveTo>
                  <a:cubicBezTo>
                    <a:pt x="6001" y="8418"/>
                    <a:pt x="5984" y="8424"/>
                    <a:pt x="5966" y="8436"/>
                  </a:cubicBezTo>
                  <a:lnTo>
                    <a:pt x="5251" y="8829"/>
                  </a:lnTo>
                  <a:cubicBezTo>
                    <a:pt x="5228" y="8853"/>
                    <a:pt x="5228" y="8877"/>
                    <a:pt x="5251" y="8901"/>
                  </a:cubicBezTo>
                  <a:lnTo>
                    <a:pt x="5954" y="9305"/>
                  </a:lnTo>
                  <a:cubicBezTo>
                    <a:pt x="5972" y="9317"/>
                    <a:pt x="5990" y="9323"/>
                    <a:pt x="6007" y="9323"/>
                  </a:cubicBezTo>
                  <a:cubicBezTo>
                    <a:pt x="6025" y="9323"/>
                    <a:pt x="6043" y="9317"/>
                    <a:pt x="6061" y="9305"/>
                  </a:cubicBezTo>
                  <a:lnTo>
                    <a:pt x="6775" y="8912"/>
                  </a:lnTo>
                  <a:cubicBezTo>
                    <a:pt x="6811" y="8889"/>
                    <a:pt x="6811" y="8865"/>
                    <a:pt x="6775" y="8841"/>
                  </a:cubicBezTo>
                  <a:lnTo>
                    <a:pt x="6085" y="8436"/>
                  </a:lnTo>
                  <a:cubicBezTo>
                    <a:pt x="6061" y="8424"/>
                    <a:pt x="6040" y="8418"/>
                    <a:pt x="6021" y="8418"/>
                  </a:cubicBezTo>
                  <a:close/>
                  <a:moveTo>
                    <a:pt x="3323" y="8883"/>
                  </a:moveTo>
                  <a:cubicBezTo>
                    <a:pt x="3302" y="8883"/>
                    <a:pt x="3281" y="8889"/>
                    <a:pt x="3263" y="8901"/>
                  </a:cubicBezTo>
                  <a:lnTo>
                    <a:pt x="2561" y="9305"/>
                  </a:lnTo>
                  <a:cubicBezTo>
                    <a:pt x="2525" y="9317"/>
                    <a:pt x="2525" y="9353"/>
                    <a:pt x="2561" y="9365"/>
                  </a:cubicBezTo>
                  <a:lnTo>
                    <a:pt x="3251" y="9782"/>
                  </a:lnTo>
                  <a:cubicBezTo>
                    <a:pt x="3269" y="9788"/>
                    <a:pt x="3290" y="9791"/>
                    <a:pt x="3311" y="9791"/>
                  </a:cubicBezTo>
                  <a:cubicBezTo>
                    <a:pt x="3331" y="9791"/>
                    <a:pt x="3352" y="9788"/>
                    <a:pt x="3370" y="9782"/>
                  </a:cubicBezTo>
                  <a:lnTo>
                    <a:pt x="4085" y="9377"/>
                  </a:lnTo>
                  <a:cubicBezTo>
                    <a:pt x="4108" y="9365"/>
                    <a:pt x="4108" y="9329"/>
                    <a:pt x="4085" y="9317"/>
                  </a:cubicBezTo>
                  <a:lnTo>
                    <a:pt x="3382" y="8901"/>
                  </a:lnTo>
                  <a:cubicBezTo>
                    <a:pt x="3364" y="8889"/>
                    <a:pt x="3343" y="8883"/>
                    <a:pt x="3323" y="8883"/>
                  </a:cubicBezTo>
                  <a:close/>
                  <a:moveTo>
                    <a:pt x="5128" y="8907"/>
                  </a:moveTo>
                  <a:cubicBezTo>
                    <a:pt x="5108" y="8907"/>
                    <a:pt x="5091" y="8912"/>
                    <a:pt x="5073" y="8924"/>
                  </a:cubicBezTo>
                  <a:lnTo>
                    <a:pt x="4358" y="9317"/>
                  </a:lnTo>
                  <a:cubicBezTo>
                    <a:pt x="4335" y="9329"/>
                    <a:pt x="4335" y="9377"/>
                    <a:pt x="4358" y="9389"/>
                  </a:cubicBezTo>
                  <a:lnTo>
                    <a:pt x="5061" y="9805"/>
                  </a:lnTo>
                  <a:cubicBezTo>
                    <a:pt x="5079" y="9811"/>
                    <a:pt x="5097" y="9814"/>
                    <a:pt x="5114" y="9814"/>
                  </a:cubicBezTo>
                  <a:cubicBezTo>
                    <a:pt x="5132" y="9814"/>
                    <a:pt x="5150" y="9811"/>
                    <a:pt x="5168" y="9805"/>
                  </a:cubicBezTo>
                  <a:lnTo>
                    <a:pt x="5882" y="9401"/>
                  </a:lnTo>
                  <a:cubicBezTo>
                    <a:pt x="5918" y="9389"/>
                    <a:pt x="5918" y="9353"/>
                    <a:pt x="5882" y="9341"/>
                  </a:cubicBezTo>
                  <a:lnTo>
                    <a:pt x="5192" y="8924"/>
                  </a:lnTo>
                  <a:cubicBezTo>
                    <a:pt x="5168" y="8912"/>
                    <a:pt x="5147" y="8907"/>
                    <a:pt x="5128" y="8907"/>
                  </a:cubicBezTo>
                  <a:close/>
                  <a:moveTo>
                    <a:pt x="4216" y="9407"/>
                  </a:moveTo>
                  <a:cubicBezTo>
                    <a:pt x="4195" y="9407"/>
                    <a:pt x="4174" y="9413"/>
                    <a:pt x="4156" y="9424"/>
                  </a:cubicBezTo>
                  <a:lnTo>
                    <a:pt x="3454" y="9829"/>
                  </a:lnTo>
                  <a:cubicBezTo>
                    <a:pt x="3418" y="9841"/>
                    <a:pt x="3418" y="9877"/>
                    <a:pt x="3454" y="9889"/>
                  </a:cubicBezTo>
                  <a:lnTo>
                    <a:pt x="4144" y="10305"/>
                  </a:lnTo>
                  <a:cubicBezTo>
                    <a:pt x="4162" y="10311"/>
                    <a:pt x="4183" y="10314"/>
                    <a:pt x="4204" y="10314"/>
                  </a:cubicBezTo>
                  <a:cubicBezTo>
                    <a:pt x="4224" y="10314"/>
                    <a:pt x="4245" y="10311"/>
                    <a:pt x="4263" y="10305"/>
                  </a:cubicBezTo>
                  <a:lnTo>
                    <a:pt x="4978" y="9901"/>
                  </a:lnTo>
                  <a:cubicBezTo>
                    <a:pt x="5001" y="9889"/>
                    <a:pt x="5001" y="9853"/>
                    <a:pt x="4978" y="9841"/>
                  </a:cubicBezTo>
                  <a:lnTo>
                    <a:pt x="4275" y="9424"/>
                  </a:lnTo>
                  <a:cubicBezTo>
                    <a:pt x="4257" y="9413"/>
                    <a:pt x="4236" y="9407"/>
                    <a:pt x="4216" y="9407"/>
                  </a:cubicBez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1"/>
            <p:cNvSpPr/>
            <p:nvPr/>
          </p:nvSpPr>
          <p:spPr>
            <a:xfrm>
              <a:off x="4010438" y="2155100"/>
              <a:ext cx="448300" cy="417025"/>
            </a:xfrm>
            <a:custGeom>
              <a:rect b="b" l="l" r="r" t="t"/>
              <a:pathLst>
                <a:path extrusionOk="0" h="16681" w="17932">
                  <a:moveTo>
                    <a:pt x="13717" y="1524"/>
                  </a:moveTo>
                  <a:cubicBezTo>
                    <a:pt x="16348" y="0"/>
                    <a:pt x="17848" y="6025"/>
                    <a:pt x="17931" y="6334"/>
                  </a:cubicBezTo>
                  <a:lnTo>
                    <a:pt x="10192" y="10799"/>
                  </a:lnTo>
                  <a:cubicBezTo>
                    <a:pt x="8014" y="12061"/>
                    <a:pt x="5823" y="13300"/>
                    <a:pt x="3644" y="14562"/>
                  </a:cubicBezTo>
                  <a:cubicBezTo>
                    <a:pt x="2537" y="15205"/>
                    <a:pt x="1417" y="15847"/>
                    <a:pt x="310" y="16502"/>
                  </a:cubicBezTo>
                  <a:lnTo>
                    <a:pt x="24" y="16681"/>
                  </a:lnTo>
                  <a:cubicBezTo>
                    <a:pt x="1" y="16681"/>
                    <a:pt x="394" y="14871"/>
                    <a:pt x="441" y="14716"/>
                  </a:cubicBezTo>
                  <a:cubicBezTo>
                    <a:pt x="489" y="14562"/>
                    <a:pt x="548" y="14395"/>
                    <a:pt x="608" y="14228"/>
                  </a:cubicBezTo>
                  <a:cubicBezTo>
                    <a:pt x="1084" y="12847"/>
                    <a:pt x="1846" y="11383"/>
                    <a:pt x="2930" y="10478"/>
                  </a:cubicBezTo>
                  <a:cubicBezTo>
                    <a:pt x="2977" y="10442"/>
                    <a:pt x="3025" y="10406"/>
                    <a:pt x="3084" y="10371"/>
                  </a:cubicBezTo>
                  <a:cubicBezTo>
                    <a:pt x="3608" y="10073"/>
                    <a:pt x="3763" y="10752"/>
                    <a:pt x="3977" y="11418"/>
                  </a:cubicBezTo>
                  <a:cubicBezTo>
                    <a:pt x="4204" y="12073"/>
                    <a:pt x="4477" y="12680"/>
                    <a:pt x="5239" y="12240"/>
                  </a:cubicBezTo>
                  <a:cubicBezTo>
                    <a:pt x="5275" y="12216"/>
                    <a:pt x="5311" y="12204"/>
                    <a:pt x="5347" y="12180"/>
                  </a:cubicBezTo>
                  <a:cubicBezTo>
                    <a:pt x="7073" y="11025"/>
                    <a:pt x="6109" y="7608"/>
                    <a:pt x="8204" y="6203"/>
                  </a:cubicBezTo>
                  <a:cubicBezTo>
                    <a:pt x="8275" y="6156"/>
                    <a:pt x="8347" y="6108"/>
                    <a:pt x="8406" y="6072"/>
                  </a:cubicBezTo>
                  <a:cubicBezTo>
                    <a:pt x="10966" y="4596"/>
                    <a:pt x="8787" y="10585"/>
                    <a:pt x="10847" y="9549"/>
                  </a:cubicBezTo>
                  <a:lnTo>
                    <a:pt x="10919" y="9501"/>
                  </a:lnTo>
                  <a:cubicBezTo>
                    <a:pt x="12883" y="8370"/>
                    <a:pt x="10514" y="4132"/>
                    <a:pt x="13336" y="1786"/>
                  </a:cubicBezTo>
                  <a:cubicBezTo>
                    <a:pt x="13455" y="1691"/>
                    <a:pt x="13574" y="1596"/>
                    <a:pt x="13717" y="1524"/>
                  </a:cubicBez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1"/>
            <p:cNvSpPr/>
            <p:nvPr/>
          </p:nvSpPr>
          <p:spPr>
            <a:xfrm>
              <a:off x="4051513" y="2226225"/>
              <a:ext cx="410500" cy="322700"/>
            </a:xfrm>
            <a:custGeom>
              <a:rect b="b" l="l" r="r" t="t"/>
              <a:pathLst>
                <a:path extrusionOk="0" h="12908" w="16420">
                  <a:moveTo>
                    <a:pt x="3013" y="3918"/>
                  </a:moveTo>
                  <a:cubicBezTo>
                    <a:pt x="3132" y="3847"/>
                    <a:pt x="3251" y="3787"/>
                    <a:pt x="3370" y="3751"/>
                  </a:cubicBezTo>
                  <a:cubicBezTo>
                    <a:pt x="6192" y="2846"/>
                    <a:pt x="3858" y="9800"/>
                    <a:pt x="5823" y="8669"/>
                  </a:cubicBezTo>
                  <a:lnTo>
                    <a:pt x="5894" y="8609"/>
                  </a:lnTo>
                  <a:cubicBezTo>
                    <a:pt x="7978" y="7264"/>
                    <a:pt x="6442" y="3430"/>
                    <a:pt x="8442" y="2275"/>
                  </a:cubicBezTo>
                  <a:lnTo>
                    <a:pt x="8514" y="2239"/>
                  </a:lnTo>
                  <a:cubicBezTo>
                    <a:pt x="10609" y="1120"/>
                    <a:pt x="9657" y="5752"/>
                    <a:pt x="11383" y="4906"/>
                  </a:cubicBezTo>
                  <a:cubicBezTo>
                    <a:pt x="11419" y="4882"/>
                    <a:pt x="11454" y="4871"/>
                    <a:pt x="11490" y="4847"/>
                  </a:cubicBezTo>
                  <a:cubicBezTo>
                    <a:pt x="12252" y="4406"/>
                    <a:pt x="12526" y="3466"/>
                    <a:pt x="12740" y="2573"/>
                  </a:cubicBezTo>
                  <a:cubicBezTo>
                    <a:pt x="12955" y="1668"/>
                    <a:pt x="13109" y="799"/>
                    <a:pt x="13633" y="501"/>
                  </a:cubicBezTo>
                  <a:cubicBezTo>
                    <a:pt x="13681" y="465"/>
                    <a:pt x="13729" y="441"/>
                    <a:pt x="13788" y="429"/>
                  </a:cubicBezTo>
                  <a:cubicBezTo>
                    <a:pt x="15062" y="1"/>
                    <a:pt x="15788" y="1549"/>
                    <a:pt x="15824" y="1632"/>
                  </a:cubicBezTo>
                  <a:lnTo>
                    <a:pt x="16419" y="3418"/>
                  </a:lnTo>
                  <a:lnTo>
                    <a:pt x="1" y="12907"/>
                  </a:lnTo>
                  <a:cubicBezTo>
                    <a:pt x="24" y="12538"/>
                    <a:pt x="477" y="5382"/>
                    <a:pt x="3013" y="3918"/>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1"/>
            <p:cNvSpPr/>
            <p:nvPr/>
          </p:nvSpPr>
          <p:spPr>
            <a:xfrm>
              <a:off x="3968163" y="2370900"/>
              <a:ext cx="25" cy="284275"/>
            </a:xfrm>
            <a:custGeom>
              <a:rect b="b" l="l" r="r" t="t"/>
              <a:pathLst>
                <a:path extrusionOk="0" fill="none" h="11371" w="1">
                  <a:moveTo>
                    <a:pt x="1" y="0"/>
                  </a:moveTo>
                  <a:lnTo>
                    <a:pt x="1" y="11371"/>
                  </a:lnTo>
                </a:path>
              </a:pathLst>
            </a:custGeom>
            <a:noFill/>
            <a:ln cap="rnd"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1"/>
            <p:cNvSpPr/>
            <p:nvPr/>
          </p:nvSpPr>
          <p:spPr>
            <a:xfrm>
              <a:off x="3952688" y="2330125"/>
              <a:ext cx="527775" cy="303325"/>
            </a:xfrm>
            <a:custGeom>
              <a:rect b="b" l="l" r="r" t="t"/>
              <a:pathLst>
                <a:path extrusionOk="0" fill="none" h="12133" w="21111">
                  <a:moveTo>
                    <a:pt x="1" y="12133"/>
                  </a:moveTo>
                  <a:lnTo>
                    <a:pt x="21111" y="0"/>
                  </a:lnTo>
                </a:path>
              </a:pathLst>
            </a:custGeom>
            <a:noFill/>
            <a:ln cap="rnd"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1"/>
            <p:cNvSpPr/>
            <p:nvPr/>
          </p:nvSpPr>
          <p:spPr>
            <a:xfrm>
              <a:off x="3646113" y="2778375"/>
              <a:ext cx="246175" cy="245375"/>
            </a:xfrm>
            <a:custGeom>
              <a:rect b="b" l="l" r="r" t="t"/>
              <a:pathLst>
                <a:path extrusionOk="0" h="9815" w="9847">
                  <a:moveTo>
                    <a:pt x="6769" y="0"/>
                  </a:moveTo>
                  <a:cubicBezTo>
                    <a:pt x="6484" y="0"/>
                    <a:pt x="6162" y="93"/>
                    <a:pt x="5823" y="287"/>
                  </a:cubicBezTo>
                  <a:cubicBezTo>
                    <a:pt x="4894" y="834"/>
                    <a:pt x="4096" y="2001"/>
                    <a:pt x="3822" y="3120"/>
                  </a:cubicBezTo>
                  <a:cubicBezTo>
                    <a:pt x="3667" y="3156"/>
                    <a:pt x="3525" y="3216"/>
                    <a:pt x="3382" y="3299"/>
                  </a:cubicBezTo>
                  <a:cubicBezTo>
                    <a:pt x="2477" y="3823"/>
                    <a:pt x="1751" y="5085"/>
                    <a:pt x="1751" y="6121"/>
                  </a:cubicBezTo>
                  <a:cubicBezTo>
                    <a:pt x="1751" y="6192"/>
                    <a:pt x="1762" y="6264"/>
                    <a:pt x="1762" y="6323"/>
                  </a:cubicBezTo>
                  <a:cubicBezTo>
                    <a:pt x="1620" y="6359"/>
                    <a:pt x="1477" y="6418"/>
                    <a:pt x="1358" y="6502"/>
                  </a:cubicBezTo>
                  <a:cubicBezTo>
                    <a:pt x="608" y="6930"/>
                    <a:pt x="0" y="7990"/>
                    <a:pt x="0" y="8847"/>
                  </a:cubicBezTo>
                  <a:cubicBezTo>
                    <a:pt x="0" y="9458"/>
                    <a:pt x="308" y="9815"/>
                    <a:pt x="757" y="9815"/>
                  </a:cubicBezTo>
                  <a:cubicBezTo>
                    <a:pt x="938" y="9815"/>
                    <a:pt x="1142" y="9756"/>
                    <a:pt x="1358" y="9633"/>
                  </a:cubicBezTo>
                  <a:lnTo>
                    <a:pt x="8275" y="5704"/>
                  </a:lnTo>
                  <a:cubicBezTo>
                    <a:pt x="9156" y="5144"/>
                    <a:pt x="9847" y="3894"/>
                    <a:pt x="9847" y="2870"/>
                  </a:cubicBezTo>
                  <a:cubicBezTo>
                    <a:pt x="9847" y="2121"/>
                    <a:pt x="9471" y="1687"/>
                    <a:pt x="8927" y="1687"/>
                  </a:cubicBezTo>
                  <a:cubicBezTo>
                    <a:pt x="8702" y="1687"/>
                    <a:pt x="8448" y="1761"/>
                    <a:pt x="8180" y="1918"/>
                  </a:cubicBezTo>
                  <a:cubicBezTo>
                    <a:pt x="8073" y="1977"/>
                    <a:pt x="7978" y="2049"/>
                    <a:pt x="7882" y="2120"/>
                  </a:cubicBezTo>
                  <a:cubicBezTo>
                    <a:pt x="7918" y="1918"/>
                    <a:pt x="7942" y="1704"/>
                    <a:pt x="7942" y="1501"/>
                  </a:cubicBezTo>
                  <a:cubicBezTo>
                    <a:pt x="7942" y="547"/>
                    <a:pt x="7463" y="0"/>
                    <a:pt x="6769" y="0"/>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1"/>
            <p:cNvSpPr/>
            <p:nvPr/>
          </p:nvSpPr>
          <p:spPr>
            <a:xfrm>
              <a:off x="3720513" y="2747725"/>
              <a:ext cx="80100" cy="162250"/>
            </a:xfrm>
            <a:custGeom>
              <a:rect b="b" l="l" r="r" t="t"/>
              <a:pathLst>
                <a:path extrusionOk="0" h="6490" w="3204">
                  <a:moveTo>
                    <a:pt x="1644" y="72"/>
                  </a:moveTo>
                  <a:cubicBezTo>
                    <a:pt x="1751" y="1"/>
                    <a:pt x="1858" y="1"/>
                    <a:pt x="1930" y="84"/>
                  </a:cubicBezTo>
                  <a:lnTo>
                    <a:pt x="3061" y="1560"/>
                  </a:lnTo>
                  <a:cubicBezTo>
                    <a:pt x="3204" y="1739"/>
                    <a:pt x="3037" y="2156"/>
                    <a:pt x="2787" y="2310"/>
                  </a:cubicBezTo>
                  <a:lnTo>
                    <a:pt x="2763" y="2322"/>
                  </a:lnTo>
                  <a:cubicBezTo>
                    <a:pt x="2561" y="2441"/>
                    <a:pt x="2442" y="2656"/>
                    <a:pt x="2430" y="2894"/>
                  </a:cubicBezTo>
                  <a:lnTo>
                    <a:pt x="2430" y="5227"/>
                  </a:lnTo>
                  <a:cubicBezTo>
                    <a:pt x="2418" y="5466"/>
                    <a:pt x="2299" y="5680"/>
                    <a:pt x="2108" y="5799"/>
                  </a:cubicBezTo>
                  <a:lnTo>
                    <a:pt x="1084" y="6394"/>
                  </a:lnTo>
                  <a:cubicBezTo>
                    <a:pt x="906" y="6489"/>
                    <a:pt x="751" y="6406"/>
                    <a:pt x="751" y="6204"/>
                  </a:cubicBezTo>
                  <a:lnTo>
                    <a:pt x="751" y="3858"/>
                  </a:lnTo>
                  <a:cubicBezTo>
                    <a:pt x="751" y="3644"/>
                    <a:pt x="608" y="3561"/>
                    <a:pt x="418" y="3668"/>
                  </a:cubicBezTo>
                  <a:cubicBezTo>
                    <a:pt x="156" y="3822"/>
                    <a:pt x="1" y="3572"/>
                    <a:pt x="144" y="3239"/>
                  </a:cubicBezTo>
                  <a:lnTo>
                    <a:pt x="1370" y="405"/>
                  </a:lnTo>
                  <a:cubicBezTo>
                    <a:pt x="1418" y="263"/>
                    <a:pt x="1513" y="143"/>
                    <a:pt x="1644" y="7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1"/>
            <p:cNvSpPr/>
            <p:nvPr/>
          </p:nvSpPr>
          <p:spPr>
            <a:xfrm>
              <a:off x="3621988" y="2435025"/>
              <a:ext cx="287575" cy="359850"/>
            </a:xfrm>
            <a:custGeom>
              <a:rect b="b" l="l" r="r" t="t"/>
              <a:pathLst>
                <a:path extrusionOk="0" h="14394" w="11503">
                  <a:moveTo>
                    <a:pt x="11347" y="0"/>
                  </a:moveTo>
                  <a:cubicBezTo>
                    <a:pt x="11308" y="0"/>
                    <a:pt x="11263" y="14"/>
                    <a:pt x="11217" y="43"/>
                  </a:cubicBezTo>
                  <a:lnTo>
                    <a:pt x="287" y="6353"/>
                  </a:lnTo>
                  <a:cubicBezTo>
                    <a:pt x="120" y="6460"/>
                    <a:pt x="13" y="6639"/>
                    <a:pt x="1" y="6841"/>
                  </a:cubicBezTo>
                  <a:cubicBezTo>
                    <a:pt x="1" y="6970"/>
                    <a:pt x="69" y="7043"/>
                    <a:pt x="164" y="7043"/>
                  </a:cubicBezTo>
                  <a:cubicBezTo>
                    <a:pt x="201" y="7043"/>
                    <a:pt x="243" y="7031"/>
                    <a:pt x="287" y="7008"/>
                  </a:cubicBezTo>
                  <a:lnTo>
                    <a:pt x="11217" y="698"/>
                  </a:lnTo>
                  <a:cubicBezTo>
                    <a:pt x="11383" y="590"/>
                    <a:pt x="11490" y="400"/>
                    <a:pt x="11502" y="198"/>
                  </a:cubicBezTo>
                  <a:cubicBezTo>
                    <a:pt x="11502" y="73"/>
                    <a:pt x="11439" y="0"/>
                    <a:pt x="11347" y="0"/>
                  </a:cubicBezTo>
                  <a:close/>
                  <a:moveTo>
                    <a:pt x="8868" y="2461"/>
                  </a:moveTo>
                  <a:cubicBezTo>
                    <a:pt x="8830" y="2461"/>
                    <a:pt x="8787" y="2472"/>
                    <a:pt x="8740" y="2495"/>
                  </a:cubicBezTo>
                  <a:lnTo>
                    <a:pt x="311" y="7377"/>
                  </a:lnTo>
                  <a:cubicBezTo>
                    <a:pt x="144" y="7484"/>
                    <a:pt x="37" y="7663"/>
                    <a:pt x="25" y="7865"/>
                  </a:cubicBezTo>
                  <a:cubicBezTo>
                    <a:pt x="25" y="7993"/>
                    <a:pt x="92" y="8066"/>
                    <a:pt x="188" y="8066"/>
                  </a:cubicBezTo>
                  <a:cubicBezTo>
                    <a:pt x="225" y="8066"/>
                    <a:pt x="267" y="8055"/>
                    <a:pt x="311" y="8032"/>
                  </a:cubicBezTo>
                  <a:lnTo>
                    <a:pt x="8752" y="3150"/>
                  </a:lnTo>
                  <a:cubicBezTo>
                    <a:pt x="8919" y="3043"/>
                    <a:pt x="9026" y="2865"/>
                    <a:pt x="9038" y="2662"/>
                  </a:cubicBezTo>
                  <a:cubicBezTo>
                    <a:pt x="9029" y="2534"/>
                    <a:pt x="8965" y="2461"/>
                    <a:pt x="8868" y="2461"/>
                  </a:cubicBezTo>
                  <a:close/>
                  <a:moveTo>
                    <a:pt x="11347" y="3679"/>
                  </a:moveTo>
                  <a:cubicBezTo>
                    <a:pt x="11308" y="3679"/>
                    <a:pt x="11263" y="3693"/>
                    <a:pt x="11217" y="3722"/>
                  </a:cubicBezTo>
                  <a:lnTo>
                    <a:pt x="287" y="10032"/>
                  </a:lnTo>
                  <a:cubicBezTo>
                    <a:pt x="120" y="10139"/>
                    <a:pt x="13" y="10318"/>
                    <a:pt x="1" y="10508"/>
                  </a:cubicBezTo>
                  <a:cubicBezTo>
                    <a:pt x="1" y="10642"/>
                    <a:pt x="65" y="10717"/>
                    <a:pt x="157" y="10717"/>
                  </a:cubicBezTo>
                  <a:cubicBezTo>
                    <a:pt x="196" y="10717"/>
                    <a:pt x="240" y="10703"/>
                    <a:pt x="287" y="10675"/>
                  </a:cubicBezTo>
                  <a:lnTo>
                    <a:pt x="11217" y="4365"/>
                  </a:lnTo>
                  <a:cubicBezTo>
                    <a:pt x="11383" y="4258"/>
                    <a:pt x="11490" y="4079"/>
                    <a:pt x="11502" y="3877"/>
                  </a:cubicBezTo>
                  <a:cubicBezTo>
                    <a:pt x="11502" y="3752"/>
                    <a:pt x="11439" y="3679"/>
                    <a:pt x="11347" y="3679"/>
                  </a:cubicBezTo>
                  <a:close/>
                  <a:moveTo>
                    <a:pt x="8881" y="6132"/>
                  </a:moveTo>
                  <a:cubicBezTo>
                    <a:pt x="8842" y="6132"/>
                    <a:pt x="8798" y="6146"/>
                    <a:pt x="8752" y="6174"/>
                  </a:cubicBezTo>
                  <a:lnTo>
                    <a:pt x="311" y="11044"/>
                  </a:lnTo>
                  <a:cubicBezTo>
                    <a:pt x="144" y="11151"/>
                    <a:pt x="37" y="11342"/>
                    <a:pt x="25" y="11532"/>
                  </a:cubicBezTo>
                  <a:cubicBezTo>
                    <a:pt x="25" y="11661"/>
                    <a:pt x="86" y="11734"/>
                    <a:pt x="183" y="11734"/>
                  </a:cubicBezTo>
                  <a:cubicBezTo>
                    <a:pt x="220" y="11734"/>
                    <a:pt x="264" y="11722"/>
                    <a:pt x="311" y="11699"/>
                  </a:cubicBezTo>
                  <a:lnTo>
                    <a:pt x="8752" y="6829"/>
                  </a:lnTo>
                  <a:cubicBezTo>
                    <a:pt x="8919" y="6710"/>
                    <a:pt x="9026" y="6532"/>
                    <a:pt x="9038" y="6341"/>
                  </a:cubicBezTo>
                  <a:cubicBezTo>
                    <a:pt x="9038" y="6208"/>
                    <a:pt x="8973" y="6132"/>
                    <a:pt x="8881" y="6132"/>
                  </a:cubicBezTo>
                  <a:close/>
                  <a:moveTo>
                    <a:pt x="11341" y="6330"/>
                  </a:moveTo>
                  <a:cubicBezTo>
                    <a:pt x="11303" y="6330"/>
                    <a:pt x="11261" y="6341"/>
                    <a:pt x="11217" y="6365"/>
                  </a:cubicBezTo>
                  <a:lnTo>
                    <a:pt x="287" y="12675"/>
                  </a:lnTo>
                  <a:cubicBezTo>
                    <a:pt x="120" y="12782"/>
                    <a:pt x="13" y="12961"/>
                    <a:pt x="1" y="13163"/>
                  </a:cubicBezTo>
                  <a:cubicBezTo>
                    <a:pt x="1" y="13292"/>
                    <a:pt x="69" y="13365"/>
                    <a:pt x="164" y="13365"/>
                  </a:cubicBezTo>
                  <a:cubicBezTo>
                    <a:pt x="201" y="13365"/>
                    <a:pt x="243" y="13354"/>
                    <a:pt x="287" y="13330"/>
                  </a:cubicBezTo>
                  <a:lnTo>
                    <a:pt x="11217" y="7020"/>
                  </a:lnTo>
                  <a:cubicBezTo>
                    <a:pt x="11383" y="6913"/>
                    <a:pt x="11490" y="6722"/>
                    <a:pt x="11502" y="6520"/>
                  </a:cubicBezTo>
                  <a:cubicBezTo>
                    <a:pt x="11502" y="6401"/>
                    <a:pt x="11435" y="6330"/>
                    <a:pt x="11341" y="6330"/>
                  </a:cubicBezTo>
                  <a:close/>
                  <a:moveTo>
                    <a:pt x="8875" y="8788"/>
                  </a:moveTo>
                  <a:cubicBezTo>
                    <a:pt x="8835" y="8788"/>
                    <a:pt x="8790" y="8801"/>
                    <a:pt x="8740" y="8830"/>
                  </a:cubicBezTo>
                  <a:lnTo>
                    <a:pt x="8752" y="8830"/>
                  </a:lnTo>
                  <a:lnTo>
                    <a:pt x="311" y="13711"/>
                  </a:lnTo>
                  <a:cubicBezTo>
                    <a:pt x="144" y="13818"/>
                    <a:pt x="37" y="13997"/>
                    <a:pt x="25" y="14187"/>
                  </a:cubicBezTo>
                  <a:cubicBezTo>
                    <a:pt x="25" y="14315"/>
                    <a:pt x="92" y="14394"/>
                    <a:pt x="186" y="14394"/>
                  </a:cubicBezTo>
                  <a:cubicBezTo>
                    <a:pt x="224" y="14394"/>
                    <a:pt x="266" y="14381"/>
                    <a:pt x="311" y="14354"/>
                  </a:cubicBezTo>
                  <a:lnTo>
                    <a:pt x="8752" y="9484"/>
                  </a:lnTo>
                  <a:cubicBezTo>
                    <a:pt x="8919" y="9377"/>
                    <a:pt x="9026" y="9187"/>
                    <a:pt x="9038" y="8996"/>
                  </a:cubicBezTo>
                  <a:cubicBezTo>
                    <a:pt x="9029" y="8863"/>
                    <a:pt x="8968" y="8788"/>
                    <a:pt x="8875" y="8788"/>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1"/>
            <p:cNvSpPr/>
            <p:nvPr/>
          </p:nvSpPr>
          <p:spPr>
            <a:xfrm>
              <a:off x="3982463" y="2408100"/>
              <a:ext cx="489075" cy="431025"/>
            </a:xfrm>
            <a:custGeom>
              <a:rect b="b" l="l" r="r" t="t"/>
              <a:pathLst>
                <a:path extrusionOk="0" h="17241" w="19563">
                  <a:moveTo>
                    <a:pt x="8799" y="6347"/>
                  </a:moveTo>
                  <a:cubicBezTo>
                    <a:pt x="8787" y="6501"/>
                    <a:pt x="8704" y="6632"/>
                    <a:pt x="8585" y="6716"/>
                  </a:cubicBezTo>
                  <a:lnTo>
                    <a:pt x="215" y="11550"/>
                  </a:lnTo>
                  <a:cubicBezTo>
                    <a:pt x="96" y="11621"/>
                    <a:pt x="0" y="11562"/>
                    <a:pt x="0" y="11431"/>
                  </a:cubicBezTo>
                  <a:cubicBezTo>
                    <a:pt x="0" y="11276"/>
                    <a:pt x="84" y="11133"/>
                    <a:pt x="215" y="11050"/>
                  </a:cubicBezTo>
                  <a:lnTo>
                    <a:pt x="8585" y="6216"/>
                  </a:lnTo>
                  <a:cubicBezTo>
                    <a:pt x="8704" y="6156"/>
                    <a:pt x="8799" y="6204"/>
                    <a:pt x="8799" y="6347"/>
                  </a:cubicBezTo>
                  <a:close/>
                  <a:moveTo>
                    <a:pt x="227" y="12335"/>
                  </a:moveTo>
                  <a:lnTo>
                    <a:pt x="6692" y="8609"/>
                  </a:lnTo>
                  <a:cubicBezTo>
                    <a:pt x="6811" y="8525"/>
                    <a:pt x="6894" y="8383"/>
                    <a:pt x="6906" y="8228"/>
                  </a:cubicBezTo>
                  <a:cubicBezTo>
                    <a:pt x="6906" y="8097"/>
                    <a:pt x="6811" y="8037"/>
                    <a:pt x="6692" y="8109"/>
                  </a:cubicBezTo>
                  <a:lnTo>
                    <a:pt x="227" y="11835"/>
                  </a:lnTo>
                  <a:cubicBezTo>
                    <a:pt x="96" y="11919"/>
                    <a:pt x="24" y="12050"/>
                    <a:pt x="12" y="12204"/>
                  </a:cubicBezTo>
                  <a:cubicBezTo>
                    <a:pt x="12" y="12347"/>
                    <a:pt x="108" y="12407"/>
                    <a:pt x="227" y="12335"/>
                  </a:cubicBezTo>
                  <a:close/>
                  <a:moveTo>
                    <a:pt x="8585" y="9025"/>
                  </a:moveTo>
                  <a:lnTo>
                    <a:pt x="215" y="13859"/>
                  </a:lnTo>
                  <a:cubicBezTo>
                    <a:pt x="84" y="13943"/>
                    <a:pt x="0" y="14086"/>
                    <a:pt x="0" y="14240"/>
                  </a:cubicBezTo>
                  <a:cubicBezTo>
                    <a:pt x="0" y="14371"/>
                    <a:pt x="96" y="14431"/>
                    <a:pt x="215" y="14359"/>
                  </a:cubicBezTo>
                  <a:lnTo>
                    <a:pt x="8585" y="9526"/>
                  </a:lnTo>
                  <a:cubicBezTo>
                    <a:pt x="8704" y="9442"/>
                    <a:pt x="8787" y="9311"/>
                    <a:pt x="8799" y="9156"/>
                  </a:cubicBezTo>
                  <a:cubicBezTo>
                    <a:pt x="8799" y="9014"/>
                    <a:pt x="8704" y="8966"/>
                    <a:pt x="8585" y="9025"/>
                  </a:cubicBezTo>
                  <a:close/>
                  <a:moveTo>
                    <a:pt x="227" y="15145"/>
                  </a:moveTo>
                  <a:lnTo>
                    <a:pt x="6692" y="11419"/>
                  </a:lnTo>
                  <a:cubicBezTo>
                    <a:pt x="6811" y="11335"/>
                    <a:pt x="6894" y="11192"/>
                    <a:pt x="6906" y="11038"/>
                  </a:cubicBezTo>
                  <a:cubicBezTo>
                    <a:pt x="6906" y="10907"/>
                    <a:pt x="6811" y="10847"/>
                    <a:pt x="6692" y="10919"/>
                  </a:cubicBezTo>
                  <a:lnTo>
                    <a:pt x="227" y="14645"/>
                  </a:lnTo>
                  <a:cubicBezTo>
                    <a:pt x="96" y="14729"/>
                    <a:pt x="24" y="14860"/>
                    <a:pt x="12" y="15014"/>
                  </a:cubicBezTo>
                  <a:cubicBezTo>
                    <a:pt x="12" y="15157"/>
                    <a:pt x="108" y="15217"/>
                    <a:pt x="227" y="15145"/>
                  </a:cubicBezTo>
                  <a:close/>
                  <a:moveTo>
                    <a:pt x="8585" y="11061"/>
                  </a:moveTo>
                  <a:lnTo>
                    <a:pt x="215" y="15895"/>
                  </a:lnTo>
                  <a:cubicBezTo>
                    <a:pt x="84" y="15979"/>
                    <a:pt x="0" y="16110"/>
                    <a:pt x="0" y="16264"/>
                  </a:cubicBezTo>
                  <a:cubicBezTo>
                    <a:pt x="0" y="16407"/>
                    <a:pt x="96" y="16467"/>
                    <a:pt x="215" y="16395"/>
                  </a:cubicBezTo>
                  <a:lnTo>
                    <a:pt x="8585" y="11562"/>
                  </a:lnTo>
                  <a:cubicBezTo>
                    <a:pt x="8704" y="11478"/>
                    <a:pt x="8787" y="11335"/>
                    <a:pt x="8799" y="11181"/>
                  </a:cubicBezTo>
                  <a:cubicBezTo>
                    <a:pt x="8799" y="11050"/>
                    <a:pt x="8704" y="10990"/>
                    <a:pt x="8585" y="11061"/>
                  </a:cubicBezTo>
                  <a:close/>
                  <a:moveTo>
                    <a:pt x="6692" y="12943"/>
                  </a:moveTo>
                  <a:lnTo>
                    <a:pt x="227" y="16669"/>
                  </a:lnTo>
                  <a:cubicBezTo>
                    <a:pt x="96" y="16753"/>
                    <a:pt x="24" y="16896"/>
                    <a:pt x="12" y="17050"/>
                  </a:cubicBezTo>
                  <a:cubicBezTo>
                    <a:pt x="12" y="17181"/>
                    <a:pt x="108" y="17241"/>
                    <a:pt x="227" y="17169"/>
                  </a:cubicBezTo>
                  <a:lnTo>
                    <a:pt x="6692" y="13443"/>
                  </a:lnTo>
                  <a:cubicBezTo>
                    <a:pt x="6811" y="13359"/>
                    <a:pt x="6894" y="13216"/>
                    <a:pt x="6906" y="13062"/>
                  </a:cubicBezTo>
                  <a:cubicBezTo>
                    <a:pt x="6906" y="12931"/>
                    <a:pt x="6811" y="12871"/>
                    <a:pt x="6692" y="12943"/>
                  </a:cubicBezTo>
                  <a:close/>
                  <a:moveTo>
                    <a:pt x="10978" y="5394"/>
                  </a:moveTo>
                  <a:lnTo>
                    <a:pt x="19348" y="560"/>
                  </a:lnTo>
                  <a:cubicBezTo>
                    <a:pt x="19467" y="477"/>
                    <a:pt x="19550" y="334"/>
                    <a:pt x="19562" y="191"/>
                  </a:cubicBezTo>
                  <a:cubicBezTo>
                    <a:pt x="19562" y="48"/>
                    <a:pt x="19467" y="1"/>
                    <a:pt x="19348" y="60"/>
                  </a:cubicBezTo>
                  <a:lnTo>
                    <a:pt x="10978" y="4894"/>
                  </a:lnTo>
                  <a:cubicBezTo>
                    <a:pt x="10847" y="4977"/>
                    <a:pt x="10764" y="5120"/>
                    <a:pt x="10764" y="5275"/>
                  </a:cubicBezTo>
                  <a:cubicBezTo>
                    <a:pt x="10764" y="5406"/>
                    <a:pt x="10859" y="5466"/>
                    <a:pt x="10978" y="5394"/>
                  </a:cubicBezTo>
                  <a:close/>
                  <a:moveTo>
                    <a:pt x="17455" y="1953"/>
                  </a:moveTo>
                  <a:lnTo>
                    <a:pt x="10990" y="5680"/>
                  </a:lnTo>
                  <a:cubicBezTo>
                    <a:pt x="10871" y="5763"/>
                    <a:pt x="10787" y="5894"/>
                    <a:pt x="10776" y="6049"/>
                  </a:cubicBezTo>
                  <a:cubicBezTo>
                    <a:pt x="10776" y="6192"/>
                    <a:pt x="10871" y="6251"/>
                    <a:pt x="11002" y="6180"/>
                  </a:cubicBezTo>
                  <a:lnTo>
                    <a:pt x="17455" y="2453"/>
                  </a:lnTo>
                  <a:cubicBezTo>
                    <a:pt x="17574" y="2370"/>
                    <a:pt x="17657" y="2227"/>
                    <a:pt x="17669" y="2084"/>
                  </a:cubicBezTo>
                  <a:cubicBezTo>
                    <a:pt x="17669" y="1929"/>
                    <a:pt x="17574" y="1870"/>
                    <a:pt x="17455" y="1941"/>
                  </a:cubicBezTo>
                  <a:close/>
                  <a:moveTo>
                    <a:pt x="19348" y="2882"/>
                  </a:moveTo>
                  <a:lnTo>
                    <a:pt x="10978" y="7704"/>
                  </a:lnTo>
                  <a:cubicBezTo>
                    <a:pt x="10847" y="7787"/>
                    <a:pt x="10764" y="7930"/>
                    <a:pt x="10764" y="8085"/>
                  </a:cubicBezTo>
                  <a:cubicBezTo>
                    <a:pt x="10764" y="8216"/>
                    <a:pt x="10859" y="8275"/>
                    <a:pt x="10978" y="8204"/>
                  </a:cubicBezTo>
                  <a:lnTo>
                    <a:pt x="19348" y="3370"/>
                  </a:lnTo>
                  <a:cubicBezTo>
                    <a:pt x="19467" y="3287"/>
                    <a:pt x="19550" y="3156"/>
                    <a:pt x="19562" y="3001"/>
                  </a:cubicBezTo>
                  <a:cubicBezTo>
                    <a:pt x="19562" y="2858"/>
                    <a:pt x="19467" y="2799"/>
                    <a:pt x="19348" y="2882"/>
                  </a:cubicBezTo>
                  <a:close/>
                  <a:moveTo>
                    <a:pt x="11002" y="8978"/>
                  </a:moveTo>
                  <a:lnTo>
                    <a:pt x="17455" y="5263"/>
                  </a:lnTo>
                  <a:cubicBezTo>
                    <a:pt x="17586" y="5180"/>
                    <a:pt x="17657" y="5037"/>
                    <a:pt x="17669" y="4882"/>
                  </a:cubicBezTo>
                  <a:cubicBezTo>
                    <a:pt x="17669" y="4751"/>
                    <a:pt x="17574" y="4692"/>
                    <a:pt x="17455" y="4763"/>
                  </a:cubicBezTo>
                  <a:lnTo>
                    <a:pt x="10990" y="8490"/>
                  </a:lnTo>
                  <a:cubicBezTo>
                    <a:pt x="10871" y="8573"/>
                    <a:pt x="10787" y="8704"/>
                    <a:pt x="10776" y="8859"/>
                  </a:cubicBezTo>
                  <a:cubicBezTo>
                    <a:pt x="10776" y="9002"/>
                    <a:pt x="10871" y="9049"/>
                    <a:pt x="11002" y="8978"/>
                  </a:cubicBezTo>
                  <a:close/>
                  <a:moveTo>
                    <a:pt x="19348" y="4894"/>
                  </a:moveTo>
                  <a:lnTo>
                    <a:pt x="10978" y="9728"/>
                  </a:lnTo>
                  <a:cubicBezTo>
                    <a:pt x="10847" y="9811"/>
                    <a:pt x="10764" y="9942"/>
                    <a:pt x="10764" y="10097"/>
                  </a:cubicBezTo>
                  <a:cubicBezTo>
                    <a:pt x="10764" y="10240"/>
                    <a:pt x="10859" y="10299"/>
                    <a:pt x="10978" y="10228"/>
                  </a:cubicBezTo>
                  <a:lnTo>
                    <a:pt x="19348" y="5406"/>
                  </a:lnTo>
                  <a:cubicBezTo>
                    <a:pt x="19467" y="5323"/>
                    <a:pt x="19550" y="5180"/>
                    <a:pt x="19562" y="5037"/>
                  </a:cubicBezTo>
                  <a:cubicBezTo>
                    <a:pt x="19562" y="4882"/>
                    <a:pt x="19467" y="4835"/>
                    <a:pt x="19348" y="4894"/>
                  </a:cubicBezTo>
                  <a:close/>
                  <a:moveTo>
                    <a:pt x="17455" y="6775"/>
                  </a:moveTo>
                  <a:lnTo>
                    <a:pt x="10990" y="10514"/>
                  </a:lnTo>
                  <a:cubicBezTo>
                    <a:pt x="10871" y="10597"/>
                    <a:pt x="10787" y="10740"/>
                    <a:pt x="10776" y="10883"/>
                  </a:cubicBezTo>
                  <a:cubicBezTo>
                    <a:pt x="10776" y="11026"/>
                    <a:pt x="10871" y="11085"/>
                    <a:pt x="11002" y="11014"/>
                  </a:cubicBezTo>
                  <a:lnTo>
                    <a:pt x="17455" y="7287"/>
                  </a:lnTo>
                  <a:cubicBezTo>
                    <a:pt x="17586" y="7204"/>
                    <a:pt x="17657" y="7061"/>
                    <a:pt x="17669" y="6906"/>
                  </a:cubicBezTo>
                  <a:cubicBezTo>
                    <a:pt x="17669" y="6775"/>
                    <a:pt x="17574" y="6716"/>
                    <a:pt x="17455" y="6787"/>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1"/>
            <p:cNvSpPr/>
            <p:nvPr/>
          </p:nvSpPr>
          <p:spPr>
            <a:xfrm>
              <a:off x="3308863" y="2388488"/>
              <a:ext cx="674525" cy="1025150"/>
            </a:xfrm>
            <a:custGeom>
              <a:rect b="b" l="l" r="r" t="t"/>
              <a:pathLst>
                <a:path extrusionOk="0" h="41006" w="26981">
                  <a:moveTo>
                    <a:pt x="72" y="41006"/>
                  </a:moveTo>
                  <a:lnTo>
                    <a:pt x="1" y="15538"/>
                  </a:lnTo>
                  <a:lnTo>
                    <a:pt x="26909" y="1"/>
                  </a:lnTo>
                  <a:lnTo>
                    <a:pt x="26980" y="25468"/>
                  </a:lnTo>
                  <a:close/>
                </a:path>
              </a:pathLst>
            </a:custGeom>
            <a:gradFill>
              <a:gsLst>
                <a:gs pos="0">
                  <a:srgbClr val="A0FDF1">
                    <a:alpha val="41568"/>
                  </a:srgbClr>
                </a:gs>
                <a:gs pos="100000">
                  <a:srgbClr val="FFFFFF">
                    <a:alpha val="37254"/>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1"/>
            <p:cNvSpPr/>
            <p:nvPr/>
          </p:nvSpPr>
          <p:spPr>
            <a:xfrm>
              <a:off x="3743438" y="2542050"/>
              <a:ext cx="131900" cy="95575"/>
            </a:xfrm>
            <a:custGeom>
              <a:rect b="b" l="l" r="r" t="t"/>
              <a:pathLst>
                <a:path extrusionOk="0" h="3823" w="5276">
                  <a:moveTo>
                    <a:pt x="4835" y="143"/>
                  </a:moveTo>
                  <a:cubicBezTo>
                    <a:pt x="5073" y="0"/>
                    <a:pt x="5275" y="108"/>
                    <a:pt x="5275" y="393"/>
                  </a:cubicBezTo>
                  <a:cubicBezTo>
                    <a:pt x="5251" y="691"/>
                    <a:pt x="5097" y="965"/>
                    <a:pt x="4847" y="1131"/>
                  </a:cubicBezTo>
                  <a:lnTo>
                    <a:pt x="429" y="3679"/>
                  </a:lnTo>
                  <a:cubicBezTo>
                    <a:pt x="191" y="3822"/>
                    <a:pt x="1" y="3703"/>
                    <a:pt x="1" y="3429"/>
                  </a:cubicBezTo>
                  <a:cubicBezTo>
                    <a:pt x="13" y="3132"/>
                    <a:pt x="179" y="2846"/>
                    <a:pt x="429" y="2691"/>
                  </a:cubicBezTo>
                  <a:close/>
                </a:path>
              </a:pathLst>
            </a:custGeom>
            <a:solidFill>
              <a:srgbClr val="456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1"/>
            <p:cNvSpPr/>
            <p:nvPr/>
          </p:nvSpPr>
          <p:spPr>
            <a:xfrm>
              <a:off x="4301838" y="1738075"/>
              <a:ext cx="535825" cy="814425"/>
            </a:xfrm>
            <a:custGeom>
              <a:rect b="b" l="l" r="r" t="t"/>
              <a:pathLst>
                <a:path extrusionOk="0" h="32577" w="21433">
                  <a:moveTo>
                    <a:pt x="60" y="32576"/>
                  </a:moveTo>
                  <a:lnTo>
                    <a:pt x="1" y="12347"/>
                  </a:lnTo>
                  <a:lnTo>
                    <a:pt x="21373" y="1"/>
                  </a:lnTo>
                  <a:lnTo>
                    <a:pt x="21432" y="20229"/>
                  </a:lnTo>
                  <a:close/>
                </a:path>
              </a:pathLst>
            </a:custGeom>
            <a:gradFill>
              <a:gsLst>
                <a:gs pos="0">
                  <a:srgbClr val="A0FDF1">
                    <a:alpha val="41568"/>
                  </a:srgbClr>
                </a:gs>
                <a:gs pos="100000">
                  <a:srgbClr val="FFFFFF">
                    <a:alpha val="37254"/>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1"/>
            <p:cNvSpPr/>
            <p:nvPr/>
          </p:nvSpPr>
          <p:spPr>
            <a:xfrm>
              <a:off x="4321788" y="1809825"/>
              <a:ext cx="430425" cy="672725"/>
            </a:xfrm>
            <a:custGeom>
              <a:rect b="b" l="l" r="r" t="t"/>
              <a:pathLst>
                <a:path extrusionOk="0" h="26909" w="17217">
                  <a:moveTo>
                    <a:pt x="12" y="13585"/>
                  </a:moveTo>
                  <a:lnTo>
                    <a:pt x="1" y="13514"/>
                  </a:lnTo>
                  <a:lnTo>
                    <a:pt x="1" y="13430"/>
                  </a:lnTo>
                  <a:lnTo>
                    <a:pt x="24" y="13335"/>
                  </a:lnTo>
                  <a:lnTo>
                    <a:pt x="60" y="13252"/>
                  </a:lnTo>
                  <a:lnTo>
                    <a:pt x="96" y="13168"/>
                  </a:lnTo>
                  <a:lnTo>
                    <a:pt x="143" y="13085"/>
                  </a:lnTo>
                  <a:lnTo>
                    <a:pt x="203" y="13025"/>
                  </a:lnTo>
                  <a:lnTo>
                    <a:pt x="274" y="12954"/>
                  </a:lnTo>
                  <a:lnTo>
                    <a:pt x="346" y="12906"/>
                  </a:lnTo>
                  <a:lnTo>
                    <a:pt x="11276" y="6596"/>
                  </a:lnTo>
                  <a:lnTo>
                    <a:pt x="11347" y="6572"/>
                  </a:lnTo>
                  <a:lnTo>
                    <a:pt x="11407" y="6548"/>
                  </a:lnTo>
                  <a:lnTo>
                    <a:pt x="11466" y="6548"/>
                  </a:lnTo>
                  <a:lnTo>
                    <a:pt x="11514" y="6572"/>
                  </a:lnTo>
                  <a:lnTo>
                    <a:pt x="11514" y="6572"/>
                  </a:lnTo>
                  <a:lnTo>
                    <a:pt x="11562" y="6608"/>
                  </a:lnTo>
                  <a:lnTo>
                    <a:pt x="11597" y="6656"/>
                  </a:lnTo>
                  <a:lnTo>
                    <a:pt x="11597" y="6656"/>
                  </a:lnTo>
                  <a:lnTo>
                    <a:pt x="11609" y="6715"/>
                  </a:lnTo>
                  <a:lnTo>
                    <a:pt x="11621" y="6799"/>
                  </a:lnTo>
                  <a:lnTo>
                    <a:pt x="11609" y="6882"/>
                  </a:lnTo>
                  <a:lnTo>
                    <a:pt x="11597" y="6965"/>
                  </a:lnTo>
                  <a:lnTo>
                    <a:pt x="11562" y="7049"/>
                  </a:lnTo>
                  <a:lnTo>
                    <a:pt x="11514" y="7132"/>
                  </a:lnTo>
                  <a:lnTo>
                    <a:pt x="11466" y="7203"/>
                  </a:lnTo>
                  <a:lnTo>
                    <a:pt x="11407" y="7275"/>
                  </a:lnTo>
                  <a:lnTo>
                    <a:pt x="11407" y="7275"/>
                  </a:lnTo>
                  <a:lnTo>
                    <a:pt x="11347" y="7334"/>
                  </a:lnTo>
                  <a:lnTo>
                    <a:pt x="11276" y="7382"/>
                  </a:lnTo>
                  <a:lnTo>
                    <a:pt x="346" y="13716"/>
                  </a:lnTo>
                  <a:lnTo>
                    <a:pt x="286" y="13740"/>
                  </a:lnTo>
                  <a:lnTo>
                    <a:pt x="215" y="13752"/>
                  </a:lnTo>
                  <a:lnTo>
                    <a:pt x="215" y="13752"/>
                  </a:lnTo>
                  <a:lnTo>
                    <a:pt x="155" y="13752"/>
                  </a:lnTo>
                  <a:lnTo>
                    <a:pt x="108" y="13740"/>
                  </a:lnTo>
                  <a:lnTo>
                    <a:pt x="108" y="13740"/>
                  </a:lnTo>
                  <a:lnTo>
                    <a:pt x="60" y="13704"/>
                  </a:lnTo>
                  <a:lnTo>
                    <a:pt x="36" y="13657"/>
                  </a:lnTo>
                  <a:close/>
                  <a:moveTo>
                    <a:pt x="48" y="17085"/>
                  </a:moveTo>
                  <a:lnTo>
                    <a:pt x="48" y="17085"/>
                  </a:lnTo>
                  <a:lnTo>
                    <a:pt x="72" y="17133"/>
                  </a:lnTo>
                  <a:lnTo>
                    <a:pt x="120" y="17169"/>
                  </a:lnTo>
                  <a:lnTo>
                    <a:pt x="167" y="17181"/>
                  </a:lnTo>
                  <a:lnTo>
                    <a:pt x="227" y="17181"/>
                  </a:lnTo>
                  <a:lnTo>
                    <a:pt x="286" y="17169"/>
                  </a:lnTo>
                  <a:lnTo>
                    <a:pt x="358" y="17133"/>
                  </a:lnTo>
                  <a:lnTo>
                    <a:pt x="10347" y="11371"/>
                  </a:lnTo>
                  <a:lnTo>
                    <a:pt x="10419" y="11335"/>
                  </a:lnTo>
                  <a:lnTo>
                    <a:pt x="10490" y="11263"/>
                  </a:lnTo>
                  <a:lnTo>
                    <a:pt x="10538" y="11204"/>
                  </a:lnTo>
                  <a:lnTo>
                    <a:pt x="10597" y="11120"/>
                  </a:lnTo>
                  <a:lnTo>
                    <a:pt x="10597" y="11120"/>
                  </a:lnTo>
                  <a:lnTo>
                    <a:pt x="10633" y="11037"/>
                  </a:lnTo>
                  <a:lnTo>
                    <a:pt x="10669" y="10954"/>
                  </a:lnTo>
                  <a:lnTo>
                    <a:pt x="10680" y="10870"/>
                  </a:lnTo>
                  <a:lnTo>
                    <a:pt x="10680" y="10787"/>
                  </a:lnTo>
                  <a:lnTo>
                    <a:pt x="10680" y="10704"/>
                  </a:lnTo>
                  <a:lnTo>
                    <a:pt x="10657" y="10644"/>
                  </a:lnTo>
                  <a:lnTo>
                    <a:pt x="10657" y="10644"/>
                  </a:lnTo>
                  <a:lnTo>
                    <a:pt x="10621" y="10597"/>
                  </a:lnTo>
                  <a:lnTo>
                    <a:pt x="10585" y="10561"/>
                  </a:lnTo>
                  <a:lnTo>
                    <a:pt x="10585" y="10561"/>
                  </a:lnTo>
                  <a:lnTo>
                    <a:pt x="10538" y="10549"/>
                  </a:lnTo>
                  <a:lnTo>
                    <a:pt x="10478" y="10549"/>
                  </a:lnTo>
                  <a:lnTo>
                    <a:pt x="10407" y="10561"/>
                  </a:lnTo>
                  <a:lnTo>
                    <a:pt x="10335" y="10597"/>
                  </a:lnTo>
                  <a:lnTo>
                    <a:pt x="358" y="16347"/>
                  </a:lnTo>
                  <a:lnTo>
                    <a:pt x="286" y="16395"/>
                  </a:lnTo>
                  <a:lnTo>
                    <a:pt x="227" y="16454"/>
                  </a:lnTo>
                  <a:lnTo>
                    <a:pt x="167" y="16526"/>
                  </a:lnTo>
                  <a:lnTo>
                    <a:pt x="120" y="16609"/>
                  </a:lnTo>
                  <a:lnTo>
                    <a:pt x="120" y="16609"/>
                  </a:lnTo>
                  <a:lnTo>
                    <a:pt x="72" y="16693"/>
                  </a:lnTo>
                  <a:lnTo>
                    <a:pt x="48" y="16776"/>
                  </a:lnTo>
                  <a:lnTo>
                    <a:pt x="24" y="16859"/>
                  </a:lnTo>
                  <a:lnTo>
                    <a:pt x="12" y="16943"/>
                  </a:lnTo>
                  <a:lnTo>
                    <a:pt x="24" y="17014"/>
                  </a:lnTo>
                  <a:close/>
                  <a:moveTo>
                    <a:pt x="8133" y="16800"/>
                  </a:moveTo>
                  <a:lnTo>
                    <a:pt x="8097" y="16764"/>
                  </a:lnTo>
                  <a:lnTo>
                    <a:pt x="8049" y="16752"/>
                  </a:lnTo>
                  <a:lnTo>
                    <a:pt x="7990" y="16752"/>
                  </a:lnTo>
                  <a:lnTo>
                    <a:pt x="7918" y="16764"/>
                  </a:lnTo>
                  <a:lnTo>
                    <a:pt x="7859" y="16788"/>
                  </a:lnTo>
                  <a:lnTo>
                    <a:pt x="370" y="21110"/>
                  </a:lnTo>
                  <a:lnTo>
                    <a:pt x="298" y="21157"/>
                  </a:lnTo>
                  <a:lnTo>
                    <a:pt x="239" y="21217"/>
                  </a:lnTo>
                  <a:lnTo>
                    <a:pt x="179" y="21288"/>
                  </a:lnTo>
                  <a:lnTo>
                    <a:pt x="132" y="21360"/>
                  </a:lnTo>
                  <a:lnTo>
                    <a:pt x="132" y="21360"/>
                  </a:lnTo>
                  <a:lnTo>
                    <a:pt x="84" y="21443"/>
                  </a:lnTo>
                  <a:lnTo>
                    <a:pt x="48" y="21527"/>
                  </a:lnTo>
                  <a:lnTo>
                    <a:pt x="48" y="21527"/>
                  </a:lnTo>
                  <a:lnTo>
                    <a:pt x="36" y="21610"/>
                  </a:lnTo>
                  <a:lnTo>
                    <a:pt x="24" y="21693"/>
                  </a:lnTo>
                  <a:lnTo>
                    <a:pt x="36" y="21777"/>
                  </a:lnTo>
                  <a:lnTo>
                    <a:pt x="60" y="21836"/>
                  </a:lnTo>
                  <a:lnTo>
                    <a:pt x="84" y="21884"/>
                  </a:lnTo>
                  <a:lnTo>
                    <a:pt x="132" y="21919"/>
                  </a:lnTo>
                  <a:lnTo>
                    <a:pt x="179" y="21943"/>
                  </a:lnTo>
                  <a:lnTo>
                    <a:pt x="239" y="21943"/>
                  </a:lnTo>
                  <a:lnTo>
                    <a:pt x="298" y="21931"/>
                  </a:lnTo>
                  <a:lnTo>
                    <a:pt x="370" y="21896"/>
                  </a:lnTo>
                  <a:lnTo>
                    <a:pt x="7859" y="17574"/>
                  </a:lnTo>
                  <a:lnTo>
                    <a:pt x="7918" y="17526"/>
                  </a:lnTo>
                  <a:lnTo>
                    <a:pt x="7990" y="17466"/>
                  </a:lnTo>
                  <a:lnTo>
                    <a:pt x="8049" y="17395"/>
                  </a:lnTo>
                  <a:lnTo>
                    <a:pt x="8097" y="17324"/>
                  </a:lnTo>
                  <a:lnTo>
                    <a:pt x="8133" y="17240"/>
                  </a:lnTo>
                  <a:lnTo>
                    <a:pt x="8168" y="17145"/>
                  </a:lnTo>
                  <a:lnTo>
                    <a:pt x="8192" y="17062"/>
                  </a:lnTo>
                  <a:lnTo>
                    <a:pt x="8192" y="16978"/>
                  </a:lnTo>
                  <a:lnTo>
                    <a:pt x="8180" y="16907"/>
                  </a:lnTo>
                  <a:lnTo>
                    <a:pt x="8168" y="16847"/>
                  </a:lnTo>
                  <a:close/>
                  <a:moveTo>
                    <a:pt x="11371" y="14049"/>
                  </a:moveTo>
                  <a:lnTo>
                    <a:pt x="11442" y="13990"/>
                  </a:lnTo>
                  <a:lnTo>
                    <a:pt x="11442" y="13990"/>
                  </a:lnTo>
                  <a:lnTo>
                    <a:pt x="11490" y="13918"/>
                  </a:lnTo>
                  <a:lnTo>
                    <a:pt x="11550" y="13835"/>
                  </a:lnTo>
                  <a:lnTo>
                    <a:pt x="11585" y="13752"/>
                  </a:lnTo>
                  <a:lnTo>
                    <a:pt x="11621" y="13668"/>
                  </a:lnTo>
                  <a:lnTo>
                    <a:pt x="11633" y="13585"/>
                  </a:lnTo>
                  <a:lnTo>
                    <a:pt x="11633" y="13502"/>
                  </a:lnTo>
                  <a:lnTo>
                    <a:pt x="11633" y="13430"/>
                  </a:lnTo>
                  <a:lnTo>
                    <a:pt x="11609" y="13359"/>
                  </a:lnTo>
                  <a:lnTo>
                    <a:pt x="11573" y="13311"/>
                  </a:lnTo>
                  <a:lnTo>
                    <a:pt x="11538" y="13276"/>
                  </a:lnTo>
                  <a:lnTo>
                    <a:pt x="11538" y="13276"/>
                  </a:lnTo>
                  <a:lnTo>
                    <a:pt x="11490" y="13264"/>
                  </a:lnTo>
                  <a:lnTo>
                    <a:pt x="11431" y="13264"/>
                  </a:lnTo>
                  <a:lnTo>
                    <a:pt x="11359" y="13276"/>
                  </a:lnTo>
                  <a:lnTo>
                    <a:pt x="11288" y="13311"/>
                  </a:lnTo>
                  <a:lnTo>
                    <a:pt x="358" y="19622"/>
                  </a:lnTo>
                  <a:lnTo>
                    <a:pt x="298" y="19669"/>
                  </a:lnTo>
                  <a:lnTo>
                    <a:pt x="239" y="19729"/>
                  </a:lnTo>
                  <a:lnTo>
                    <a:pt x="239" y="19729"/>
                  </a:lnTo>
                  <a:lnTo>
                    <a:pt x="179" y="19788"/>
                  </a:lnTo>
                  <a:lnTo>
                    <a:pt x="132" y="19872"/>
                  </a:lnTo>
                  <a:lnTo>
                    <a:pt x="84" y="19955"/>
                  </a:lnTo>
                  <a:lnTo>
                    <a:pt x="48" y="20038"/>
                  </a:lnTo>
                  <a:lnTo>
                    <a:pt x="36" y="20122"/>
                  </a:lnTo>
                  <a:lnTo>
                    <a:pt x="24" y="20205"/>
                  </a:lnTo>
                  <a:lnTo>
                    <a:pt x="36" y="20288"/>
                  </a:lnTo>
                  <a:lnTo>
                    <a:pt x="48" y="20348"/>
                  </a:lnTo>
                  <a:lnTo>
                    <a:pt x="84" y="20395"/>
                  </a:lnTo>
                  <a:lnTo>
                    <a:pt x="132" y="20431"/>
                  </a:lnTo>
                  <a:lnTo>
                    <a:pt x="132" y="20431"/>
                  </a:lnTo>
                  <a:lnTo>
                    <a:pt x="179" y="20455"/>
                  </a:lnTo>
                  <a:lnTo>
                    <a:pt x="239" y="20455"/>
                  </a:lnTo>
                  <a:lnTo>
                    <a:pt x="239" y="20455"/>
                  </a:lnTo>
                  <a:lnTo>
                    <a:pt x="298" y="20431"/>
                  </a:lnTo>
                  <a:lnTo>
                    <a:pt x="370" y="20407"/>
                  </a:lnTo>
                  <a:lnTo>
                    <a:pt x="11300" y="14097"/>
                  </a:lnTo>
                  <a:close/>
                  <a:moveTo>
                    <a:pt x="15812" y="9287"/>
                  </a:moveTo>
                  <a:lnTo>
                    <a:pt x="358" y="18217"/>
                  </a:lnTo>
                  <a:cubicBezTo>
                    <a:pt x="155" y="18348"/>
                    <a:pt x="24" y="18562"/>
                    <a:pt x="24" y="18812"/>
                  </a:cubicBezTo>
                  <a:cubicBezTo>
                    <a:pt x="24" y="19026"/>
                    <a:pt x="167" y="19110"/>
                    <a:pt x="370" y="19002"/>
                  </a:cubicBezTo>
                  <a:lnTo>
                    <a:pt x="15812" y="10085"/>
                  </a:lnTo>
                  <a:cubicBezTo>
                    <a:pt x="16014" y="9954"/>
                    <a:pt x="16145" y="9727"/>
                    <a:pt x="16157" y="9489"/>
                  </a:cubicBezTo>
                  <a:cubicBezTo>
                    <a:pt x="16157" y="9275"/>
                    <a:pt x="16003" y="9180"/>
                    <a:pt x="15812" y="9287"/>
                  </a:cubicBezTo>
                  <a:close/>
                  <a:moveTo>
                    <a:pt x="8168" y="21812"/>
                  </a:moveTo>
                  <a:lnTo>
                    <a:pt x="8133" y="21765"/>
                  </a:lnTo>
                  <a:lnTo>
                    <a:pt x="8097" y="21729"/>
                  </a:lnTo>
                  <a:lnTo>
                    <a:pt x="8049" y="21717"/>
                  </a:lnTo>
                  <a:lnTo>
                    <a:pt x="7990" y="21717"/>
                  </a:lnTo>
                  <a:lnTo>
                    <a:pt x="7918" y="21729"/>
                  </a:lnTo>
                  <a:lnTo>
                    <a:pt x="7859" y="21753"/>
                  </a:lnTo>
                  <a:lnTo>
                    <a:pt x="370" y="26075"/>
                  </a:lnTo>
                  <a:lnTo>
                    <a:pt x="298" y="26122"/>
                  </a:lnTo>
                  <a:lnTo>
                    <a:pt x="239" y="26182"/>
                  </a:lnTo>
                  <a:lnTo>
                    <a:pt x="179" y="26253"/>
                  </a:lnTo>
                  <a:lnTo>
                    <a:pt x="132" y="26337"/>
                  </a:lnTo>
                  <a:lnTo>
                    <a:pt x="132" y="26337"/>
                  </a:lnTo>
                  <a:lnTo>
                    <a:pt x="84" y="26408"/>
                  </a:lnTo>
                  <a:lnTo>
                    <a:pt x="60" y="26503"/>
                  </a:lnTo>
                  <a:lnTo>
                    <a:pt x="36" y="26587"/>
                  </a:lnTo>
                  <a:lnTo>
                    <a:pt x="24" y="26670"/>
                  </a:lnTo>
                  <a:lnTo>
                    <a:pt x="36" y="26741"/>
                  </a:lnTo>
                  <a:lnTo>
                    <a:pt x="60" y="26813"/>
                  </a:lnTo>
                  <a:lnTo>
                    <a:pt x="84" y="26861"/>
                  </a:lnTo>
                  <a:lnTo>
                    <a:pt x="132" y="26896"/>
                  </a:lnTo>
                  <a:lnTo>
                    <a:pt x="179" y="26908"/>
                  </a:lnTo>
                  <a:lnTo>
                    <a:pt x="239" y="26908"/>
                  </a:lnTo>
                  <a:lnTo>
                    <a:pt x="310" y="26896"/>
                  </a:lnTo>
                  <a:lnTo>
                    <a:pt x="370" y="26861"/>
                  </a:lnTo>
                  <a:lnTo>
                    <a:pt x="7859" y="22550"/>
                  </a:lnTo>
                  <a:lnTo>
                    <a:pt x="7930" y="22503"/>
                  </a:lnTo>
                  <a:lnTo>
                    <a:pt x="7990" y="22443"/>
                  </a:lnTo>
                  <a:lnTo>
                    <a:pt x="8049" y="22372"/>
                  </a:lnTo>
                  <a:lnTo>
                    <a:pt x="8097" y="22289"/>
                  </a:lnTo>
                  <a:lnTo>
                    <a:pt x="8144" y="22205"/>
                  </a:lnTo>
                  <a:lnTo>
                    <a:pt x="8168" y="22122"/>
                  </a:lnTo>
                  <a:lnTo>
                    <a:pt x="8192" y="22038"/>
                  </a:lnTo>
                  <a:lnTo>
                    <a:pt x="8192" y="21955"/>
                  </a:lnTo>
                  <a:lnTo>
                    <a:pt x="8180" y="21872"/>
                  </a:lnTo>
                  <a:close/>
                  <a:moveTo>
                    <a:pt x="11621" y="18324"/>
                  </a:moveTo>
                  <a:lnTo>
                    <a:pt x="11585" y="18276"/>
                  </a:lnTo>
                  <a:lnTo>
                    <a:pt x="11550" y="18240"/>
                  </a:lnTo>
                  <a:lnTo>
                    <a:pt x="11490" y="18217"/>
                  </a:lnTo>
                  <a:lnTo>
                    <a:pt x="11431" y="18217"/>
                  </a:lnTo>
                  <a:lnTo>
                    <a:pt x="11371" y="18240"/>
                  </a:lnTo>
                  <a:lnTo>
                    <a:pt x="11300" y="18264"/>
                  </a:lnTo>
                  <a:lnTo>
                    <a:pt x="370" y="24575"/>
                  </a:lnTo>
                  <a:lnTo>
                    <a:pt x="298" y="24622"/>
                  </a:lnTo>
                  <a:lnTo>
                    <a:pt x="227" y="24682"/>
                  </a:lnTo>
                  <a:lnTo>
                    <a:pt x="227" y="24682"/>
                  </a:lnTo>
                  <a:lnTo>
                    <a:pt x="179" y="24753"/>
                  </a:lnTo>
                  <a:lnTo>
                    <a:pt x="120" y="24836"/>
                  </a:lnTo>
                  <a:lnTo>
                    <a:pt x="84" y="24920"/>
                  </a:lnTo>
                  <a:lnTo>
                    <a:pt x="48" y="25003"/>
                  </a:lnTo>
                  <a:lnTo>
                    <a:pt x="36" y="25086"/>
                  </a:lnTo>
                  <a:lnTo>
                    <a:pt x="24" y="25170"/>
                  </a:lnTo>
                  <a:lnTo>
                    <a:pt x="36" y="25241"/>
                  </a:lnTo>
                  <a:lnTo>
                    <a:pt x="48" y="25313"/>
                  </a:lnTo>
                  <a:lnTo>
                    <a:pt x="84" y="25360"/>
                  </a:lnTo>
                  <a:lnTo>
                    <a:pt x="132" y="25396"/>
                  </a:lnTo>
                  <a:lnTo>
                    <a:pt x="132" y="25396"/>
                  </a:lnTo>
                  <a:lnTo>
                    <a:pt x="179" y="25408"/>
                  </a:lnTo>
                  <a:lnTo>
                    <a:pt x="239" y="25408"/>
                  </a:lnTo>
                  <a:lnTo>
                    <a:pt x="298" y="25396"/>
                  </a:lnTo>
                  <a:lnTo>
                    <a:pt x="370" y="25360"/>
                  </a:lnTo>
                  <a:lnTo>
                    <a:pt x="11300" y="19074"/>
                  </a:lnTo>
                  <a:lnTo>
                    <a:pt x="11371" y="19014"/>
                  </a:lnTo>
                  <a:lnTo>
                    <a:pt x="11442" y="18955"/>
                  </a:lnTo>
                  <a:lnTo>
                    <a:pt x="11442" y="18955"/>
                  </a:lnTo>
                  <a:lnTo>
                    <a:pt x="11490" y="18883"/>
                  </a:lnTo>
                  <a:lnTo>
                    <a:pt x="11550" y="18812"/>
                  </a:lnTo>
                  <a:lnTo>
                    <a:pt x="11550" y="18812"/>
                  </a:lnTo>
                  <a:lnTo>
                    <a:pt x="11585" y="18729"/>
                  </a:lnTo>
                  <a:lnTo>
                    <a:pt x="11621" y="18645"/>
                  </a:lnTo>
                  <a:lnTo>
                    <a:pt x="11633" y="18550"/>
                  </a:lnTo>
                  <a:lnTo>
                    <a:pt x="11633" y="18467"/>
                  </a:lnTo>
                  <a:lnTo>
                    <a:pt x="11633" y="18395"/>
                  </a:lnTo>
                  <a:close/>
                  <a:moveTo>
                    <a:pt x="15812" y="14252"/>
                  </a:moveTo>
                  <a:lnTo>
                    <a:pt x="358" y="23181"/>
                  </a:lnTo>
                  <a:cubicBezTo>
                    <a:pt x="155" y="23312"/>
                    <a:pt x="36" y="23527"/>
                    <a:pt x="24" y="23777"/>
                  </a:cubicBezTo>
                  <a:cubicBezTo>
                    <a:pt x="24" y="23991"/>
                    <a:pt x="167" y="24074"/>
                    <a:pt x="370" y="23967"/>
                  </a:cubicBezTo>
                  <a:lnTo>
                    <a:pt x="15812" y="15050"/>
                  </a:lnTo>
                  <a:cubicBezTo>
                    <a:pt x="16014" y="14919"/>
                    <a:pt x="16145" y="14692"/>
                    <a:pt x="16157" y="14454"/>
                  </a:cubicBezTo>
                  <a:cubicBezTo>
                    <a:pt x="16157" y="14240"/>
                    <a:pt x="16003" y="14145"/>
                    <a:pt x="15812" y="14252"/>
                  </a:cubicBezTo>
                  <a:close/>
                  <a:moveTo>
                    <a:pt x="36" y="15133"/>
                  </a:moveTo>
                  <a:lnTo>
                    <a:pt x="72" y="15180"/>
                  </a:lnTo>
                  <a:lnTo>
                    <a:pt x="108" y="15216"/>
                  </a:lnTo>
                  <a:lnTo>
                    <a:pt x="108" y="15216"/>
                  </a:lnTo>
                  <a:lnTo>
                    <a:pt x="167" y="15240"/>
                  </a:lnTo>
                  <a:lnTo>
                    <a:pt x="215" y="15240"/>
                  </a:lnTo>
                  <a:lnTo>
                    <a:pt x="215" y="15240"/>
                  </a:lnTo>
                  <a:lnTo>
                    <a:pt x="286" y="15228"/>
                  </a:lnTo>
                  <a:lnTo>
                    <a:pt x="358" y="15192"/>
                  </a:lnTo>
                  <a:lnTo>
                    <a:pt x="7835" y="10870"/>
                  </a:lnTo>
                  <a:lnTo>
                    <a:pt x="7906" y="10835"/>
                  </a:lnTo>
                  <a:lnTo>
                    <a:pt x="7966" y="10763"/>
                  </a:lnTo>
                  <a:lnTo>
                    <a:pt x="8025" y="10704"/>
                  </a:lnTo>
                  <a:lnTo>
                    <a:pt x="8073" y="10620"/>
                  </a:lnTo>
                  <a:lnTo>
                    <a:pt x="8121" y="10537"/>
                  </a:lnTo>
                  <a:lnTo>
                    <a:pt x="8144" y="10454"/>
                  </a:lnTo>
                  <a:lnTo>
                    <a:pt x="8168" y="10370"/>
                  </a:lnTo>
                  <a:lnTo>
                    <a:pt x="8168" y="10287"/>
                  </a:lnTo>
                  <a:lnTo>
                    <a:pt x="8168" y="10204"/>
                  </a:lnTo>
                  <a:lnTo>
                    <a:pt x="8144" y="10144"/>
                  </a:lnTo>
                  <a:lnTo>
                    <a:pt x="8144" y="10144"/>
                  </a:lnTo>
                  <a:lnTo>
                    <a:pt x="8121" y="10097"/>
                  </a:lnTo>
                  <a:lnTo>
                    <a:pt x="8073" y="10061"/>
                  </a:lnTo>
                  <a:lnTo>
                    <a:pt x="8073" y="10061"/>
                  </a:lnTo>
                  <a:lnTo>
                    <a:pt x="8025" y="10037"/>
                  </a:lnTo>
                  <a:lnTo>
                    <a:pt x="7966" y="10037"/>
                  </a:lnTo>
                  <a:lnTo>
                    <a:pt x="7906" y="10061"/>
                  </a:lnTo>
                  <a:lnTo>
                    <a:pt x="7835" y="10085"/>
                  </a:lnTo>
                  <a:lnTo>
                    <a:pt x="346" y="14407"/>
                  </a:lnTo>
                  <a:lnTo>
                    <a:pt x="286" y="14454"/>
                  </a:lnTo>
                  <a:lnTo>
                    <a:pt x="215" y="14514"/>
                  </a:lnTo>
                  <a:lnTo>
                    <a:pt x="155" y="14585"/>
                  </a:lnTo>
                  <a:lnTo>
                    <a:pt x="108" y="14657"/>
                  </a:lnTo>
                  <a:lnTo>
                    <a:pt x="72" y="14740"/>
                  </a:lnTo>
                  <a:lnTo>
                    <a:pt x="36" y="14823"/>
                  </a:lnTo>
                  <a:lnTo>
                    <a:pt x="12" y="14919"/>
                  </a:lnTo>
                  <a:lnTo>
                    <a:pt x="12" y="15002"/>
                  </a:lnTo>
                  <a:lnTo>
                    <a:pt x="12" y="15073"/>
                  </a:lnTo>
                  <a:close/>
                  <a:moveTo>
                    <a:pt x="17217" y="6929"/>
                  </a:moveTo>
                  <a:lnTo>
                    <a:pt x="17193" y="6870"/>
                  </a:lnTo>
                  <a:lnTo>
                    <a:pt x="17157" y="6822"/>
                  </a:lnTo>
                  <a:lnTo>
                    <a:pt x="17122" y="6787"/>
                  </a:lnTo>
                  <a:lnTo>
                    <a:pt x="17062" y="6763"/>
                  </a:lnTo>
                  <a:lnTo>
                    <a:pt x="17003" y="6763"/>
                  </a:lnTo>
                  <a:lnTo>
                    <a:pt x="16943" y="6787"/>
                  </a:lnTo>
                  <a:lnTo>
                    <a:pt x="16872" y="6810"/>
                  </a:lnTo>
                  <a:lnTo>
                    <a:pt x="13371" y="8834"/>
                  </a:lnTo>
                  <a:lnTo>
                    <a:pt x="13300" y="8882"/>
                  </a:lnTo>
                  <a:lnTo>
                    <a:pt x="13240" y="8942"/>
                  </a:lnTo>
                  <a:lnTo>
                    <a:pt x="13240" y="8942"/>
                  </a:lnTo>
                  <a:lnTo>
                    <a:pt x="13181" y="9013"/>
                  </a:lnTo>
                  <a:lnTo>
                    <a:pt x="13133" y="9096"/>
                  </a:lnTo>
                  <a:lnTo>
                    <a:pt x="13086" y="9180"/>
                  </a:lnTo>
                  <a:lnTo>
                    <a:pt x="13050" y="9263"/>
                  </a:lnTo>
                  <a:lnTo>
                    <a:pt x="13050" y="9263"/>
                  </a:lnTo>
                  <a:lnTo>
                    <a:pt x="13038" y="9346"/>
                  </a:lnTo>
                  <a:lnTo>
                    <a:pt x="13026" y="9430"/>
                  </a:lnTo>
                  <a:lnTo>
                    <a:pt x="13038" y="9501"/>
                  </a:lnTo>
                  <a:lnTo>
                    <a:pt x="13062" y="9573"/>
                  </a:lnTo>
                  <a:lnTo>
                    <a:pt x="13086" y="9620"/>
                  </a:lnTo>
                  <a:lnTo>
                    <a:pt x="13133" y="9656"/>
                  </a:lnTo>
                  <a:lnTo>
                    <a:pt x="13133" y="9656"/>
                  </a:lnTo>
                  <a:lnTo>
                    <a:pt x="13181" y="9668"/>
                  </a:lnTo>
                  <a:lnTo>
                    <a:pt x="13240" y="9668"/>
                  </a:lnTo>
                  <a:lnTo>
                    <a:pt x="13300" y="9656"/>
                  </a:lnTo>
                  <a:lnTo>
                    <a:pt x="13371" y="9620"/>
                  </a:lnTo>
                  <a:lnTo>
                    <a:pt x="16872" y="7608"/>
                  </a:lnTo>
                  <a:lnTo>
                    <a:pt x="16943" y="7561"/>
                  </a:lnTo>
                  <a:lnTo>
                    <a:pt x="17015" y="7501"/>
                  </a:lnTo>
                  <a:lnTo>
                    <a:pt x="17062" y="7430"/>
                  </a:lnTo>
                  <a:lnTo>
                    <a:pt x="17122" y="7358"/>
                  </a:lnTo>
                  <a:lnTo>
                    <a:pt x="17157" y="7275"/>
                  </a:lnTo>
                  <a:lnTo>
                    <a:pt x="17193" y="7180"/>
                  </a:lnTo>
                  <a:lnTo>
                    <a:pt x="17217" y="7096"/>
                  </a:lnTo>
                  <a:lnTo>
                    <a:pt x="17217" y="7013"/>
                  </a:lnTo>
                  <a:close/>
                  <a:moveTo>
                    <a:pt x="346" y="12299"/>
                  </a:moveTo>
                  <a:lnTo>
                    <a:pt x="15800" y="3381"/>
                  </a:lnTo>
                  <a:cubicBezTo>
                    <a:pt x="16003" y="3250"/>
                    <a:pt x="16122" y="3024"/>
                    <a:pt x="16134" y="2786"/>
                  </a:cubicBezTo>
                  <a:cubicBezTo>
                    <a:pt x="16134" y="2572"/>
                    <a:pt x="15991" y="2477"/>
                    <a:pt x="15788" y="2596"/>
                  </a:cubicBezTo>
                  <a:lnTo>
                    <a:pt x="346" y="11513"/>
                  </a:lnTo>
                  <a:cubicBezTo>
                    <a:pt x="143" y="11644"/>
                    <a:pt x="12" y="11859"/>
                    <a:pt x="1" y="12109"/>
                  </a:cubicBezTo>
                  <a:cubicBezTo>
                    <a:pt x="1" y="12323"/>
                    <a:pt x="155" y="12406"/>
                    <a:pt x="346" y="12299"/>
                  </a:cubicBezTo>
                  <a:close/>
                  <a:moveTo>
                    <a:pt x="346" y="10442"/>
                  </a:moveTo>
                  <a:lnTo>
                    <a:pt x="10335" y="4667"/>
                  </a:lnTo>
                  <a:cubicBezTo>
                    <a:pt x="10538" y="4536"/>
                    <a:pt x="10657" y="4322"/>
                    <a:pt x="10669" y="4072"/>
                  </a:cubicBezTo>
                  <a:cubicBezTo>
                    <a:pt x="10669" y="3858"/>
                    <a:pt x="10526" y="3774"/>
                    <a:pt x="10323" y="3881"/>
                  </a:cubicBezTo>
                  <a:lnTo>
                    <a:pt x="346" y="9644"/>
                  </a:lnTo>
                  <a:cubicBezTo>
                    <a:pt x="143" y="9775"/>
                    <a:pt x="12" y="10001"/>
                    <a:pt x="1" y="10239"/>
                  </a:cubicBezTo>
                  <a:cubicBezTo>
                    <a:pt x="1" y="10454"/>
                    <a:pt x="155" y="10549"/>
                    <a:pt x="346" y="10442"/>
                  </a:cubicBezTo>
                  <a:close/>
                  <a:moveTo>
                    <a:pt x="13359" y="2929"/>
                  </a:moveTo>
                  <a:lnTo>
                    <a:pt x="16860" y="905"/>
                  </a:lnTo>
                  <a:cubicBezTo>
                    <a:pt x="17062" y="774"/>
                    <a:pt x="17193" y="548"/>
                    <a:pt x="17205" y="310"/>
                  </a:cubicBezTo>
                  <a:cubicBezTo>
                    <a:pt x="17205" y="83"/>
                    <a:pt x="17050" y="0"/>
                    <a:pt x="16860" y="107"/>
                  </a:cubicBezTo>
                  <a:lnTo>
                    <a:pt x="13347" y="2131"/>
                  </a:lnTo>
                  <a:cubicBezTo>
                    <a:pt x="13145" y="2262"/>
                    <a:pt x="13026" y="2488"/>
                    <a:pt x="13014" y="2727"/>
                  </a:cubicBezTo>
                  <a:cubicBezTo>
                    <a:pt x="13014" y="2941"/>
                    <a:pt x="13169" y="3036"/>
                    <a:pt x="13359" y="2929"/>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1"/>
            <p:cNvSpPr/>
            <p:nvPr/>
          </p:nvSpPr>
          <p:spPr>
            <a:xfrm>
              <a:off x="3871438" y="1749437"/>
              <a:ext cx="1060575" cy="832750"/>
            </a:xfrm>
            <a:custGeom>
              <a:rect b="b" l="l" r="r" t="t"/>
              <a:pathLst>
                <a:path extrusionOk="0" h="33310" w="42423">
                  <a:moveTo>
                    <a:pt x="2867" y="1"/>
                  </a:moveTo>
                  <a:cubicBezTo>
                    <a:pt x="1359" y="1"/>
                    <a:pt x="0" y="1217"/>
                    <a:pt x="0" y="2877"/>
                  </a:cubicBezTo>
                  <a:lnTo>
                    <a:pt x="0" y="22224"/>
                  </a:lnTo>
                  <a:cubicBezTo>
                    <a:pt x="0" y="22344"/>
                    <a:pt x="90" y="22403"/>
                    <a:pt x="179" y="22403"/>
                  </a:cubicBezTo>
                  <a:cubicBezTo>
                    <a:pt x="268" y="22403"/>
                    <a:pt x="358" y="22344"/>
                    <a:pt x="358" y="22224"/>
                  </a:cubicBezTo>
                  <a:lnTo>
                    <a:pt x="358" y="2877"/>
                  </a:lnTo>
                  <a:cubicBezTo>
                    <a:pt x="367" y="1432"/>
                    <a:pt x="1552" y="371"/>
                    <a:pt x="2864" y="371"/>
                  </a:cubicBezTo>
                  <a:cubicBezTo>
                    <a:pt x="3217" y="371"/>
                    <a:pt x="3579" y="448"/>
                    <a:pt x="3929" y="615"/>
                  </a:cubicBezTo>
                  <a:lnTo>
                    <a:pt x="40636" y="18022"/>
                  </a:lnTo>
                  <a:cubicBezTo>
                    <a:pt x="41506" y="18438"/>
                    <a:pt x="42065" y="19319"/>
                    <a:pt x="42065" y="20284"/>
                  </a:cubicBezTo>
                  <a:lnTo>
                    <a:pt x="42065" y="33119"/>
                  </a:lnTo>
                  <a:cubicBezTo>
                    <a:pt x="42065" y="33226"/>
                    <a:pt x="42149" y="33309"/>
                    <a:pt x="42244" y="33309"/>
                  </a:cubicBezTo>
                  <a:cubicBezTo>
                    <a:pt x="42339" y="33297"/>
                    <a:pt x="42422" y="33214"/>
                    <a:pt x="42422" y="33119"/>
                  </a:cubicBezTo>
                  <a:lnTo>
                    <a:pt x="42422" y="20272"/>
                  </a:lnTo>
                  <a:cubicBezTo>
                    <a:pt x="42422" y="19165"/>
                    <a:pt x="41779" y="18164"/>
                    <a:pt x="40791" y="17688"/>
                  </a:cubicBezTo>
                  <a:lnTo>
                    <a:pt x="4096" y="281"/>
                  </a:lnTo>
                  <a:cubicBezTo>
                    <a:pt x="3691" y="89"/>
                    <a:pt x="3274" y="1"/>
                    <a:pt x="2867" y="1"/>
                  </a:cubicBezTo>
                  <a:close/>
                </a:path>
              </a:pathLst>
            </a:cu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1"/>
            <p:cNvSpPr/>
            <p:nvPr/>
          </p:nvSpPr>
          <p:spPr>
            <a:xfrm>
              <a:off x="3992588" y="1644937"/>
              <a:ext cx="1060875" cy="836925"/>
            </a:xfrm>
            <a:custGeom>
              <a:rect b="b" l="l" r="r" t="t"/>
              <a:pathLst>
                <a:path extrusionOk="0" h="33477" w="42435">
                  <a:moveTo>
                    <a:pt x="2563" y="0"/>
                  </a:moveTo>
                  <a:cubicBezTo>
                    <a:pt x="1215" y="0"/>
                    <a:pt x="0" y="1082"/>
                    <a:pt x="0" y="2556"/>
                  </a:cubicBezTo>
                  <a:lnTo>
                    <a:pt x="0" y="23797"/>
                  </a:lnTo>
                  <a:cubicBezTo>
                    <a:pt x="0" y="23916"/>
                    <a:pt x="92" y="23976"/>
                    <a:pt x="185" y="23976"/>
                  </a:cubicBezTo>
                  <a:cubicBezTo>
                    <a:pt x="277" y="23976"/>
                    <a:pt x="369" y="23916"/>
                    <a:pt x="369" y="23797"/>
                  </a:cubicBezTo>
                  <a:lnTo>
                    <a:pt x="369" y="2556"/>
                  </a:lnTo>
                  <a:cubicBezTo>
                    <a:pt x="369" y="1291"/>
                    <a:pt x="1410" y="365"/>
                    <a:pt x="2561" y="365"/>
                  </a:cubicBezTo>
                  <a:cubicBezTo>
                    <a:pt x="2872" y="365"/>
                    <a:pt x="3191" y="433"/>
                    <a:pt x="3501" y="580"/>
                  </a:cubicBezTo>
                  <a:lnTo>
                    <a:pt x="40815" y="18273"/>
                  </a:lnTo>
                  <a:cubicBezTo>
                    <a:pt x="41577" y="18642"/>
                    <a:pt x="42065" y="19416"/>
                    <a:pt x="42065" y="20261"/>
                  </a:cubicBezTo>
                  <a:lnTo>
                    <a:pt x="42065" y="33298"/>
                  </a:lnTo>
                  <a:cubicBezTo>
                    <a:pt x="42065" y="33393"/>
                    <a:pt x="42148" y="33477"/>
                    <a:pt x="42256" y="33477"/>
                  </a:cubicBezTo>
                  <a:cubicBezTo>
                    <a:pt x="42351" y="33477"/>
                    <a:pt x="42434" y="33393"/>
                    <a:pt x="42434" y="33298"/>
                  </a:cubicBezTo>
                  <a:lnTo>
                    <a:pt x="42434" y="20261"/>
                  </a:lnTo>
                  <a:cubicBezTo>
                    <a:pt x="42434" y="19273"/>
                    <a:pt x="41863" y="18368"/>
                    <a:pt x="40982" y="17951"/>
                  </a:cubicBezTo>
                  <a:lnTo>
                    <a:pt x="3655" y="246"/>
                  </a:lnTo>
                  <a:cubicBezTo>
                    <a:pt x="3296" y="78"/>
                    <a:pt x="2925" y="0"/>
                    <a:pt x="2563" y="0"/>
                  </a:cubicBezTo>
                  <a:close/>
                </a:path>
              </a:pathLst>
            </a:cu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1"/>
            <p:cNvSpPr/>
            <p:nvPr/>
          </p:nvSpPr>
          <p:spPr>
            <a:xfrm>
              <a:off x="3871438" y="1749437"/>
              <a:ext cx="1060575" cy="832750"/>
            </a:xfrm>
            <a:custGeom>
              <a:rect b="b" l="l" r="r" t="t"/>
              <a:pathLst>
                <a:path extrusionOk="0" h="33310" w="42423">
                  <a:moveTo>
                    <a:pt x="2867" y="1"/>
                  </a:moveTo>
                  <a:cubicBezTo>
                    <a:pt x="1359" y="1"/>
                    <a:pt x="0" y="1217"/>
                    <a:pt x="0" y="2877"/>
                  </a:cubicBezTo>
                  <a:lnTo>
                    <a:pt x="0" y="22224"/>
                  </a:lnTo>
                  <a:cubicBezTo>
                    <a:pt x="0" y="22344"/>
                    <a:pt x="90" y="22403"/>
                    <a:pt x="179" y="22403"/>
                  </a:cubicBezTo>
                  <a:cubicBezTo>
                    <a:pt x="268" y="22403"/>
                    <a:pt x="358" y="22344"/>
                    <a:pt x="358" y="22224"/>
                  </a:cubicBezTo>
                  <a:lnTo>
                    <a:pt x="358" y="2877"/>
                  </a:lnTo>
                  <a:cubicBezTo>
                    <a:pt x="367" y="1432"/>
                    <a:pt x="1552" y="371"/>
                    <a:pt x="2864" y="371"/>
                  </a:cubicBezTo>
                  <a:cubicBezTo>
                    <a:pt x="3217" y="371"/>
                    <a:pt x="3579" y="448"/>
                    <a:pt x="3929" y="615"/>
                  </a:cubicBezTo>
                  <a:lnTo>
                    <a:pt x="40636" y="18022"/>
                  </a:lnTo>
                  <a:cubicBezTo>
                    <a:pt x="41506" y="18438"/>
                    <a:pt x="42065" y="19319"/>
                    <a:pt x="42065" y="20284"/>
                  </a:cubicBezTo>
                  <a:lnTo>
                    <a:pt x="42065" y="33119"/>
                  </a:lnTo>
                  <a:cubicBezTo>
                    <a:pt x="42065" y="33226"/>
                    <a:pt x="42149" y="33309"/>
                    <a:pt x="42244" y="33309"/>
                  </a:cubicBezTo>
                  <a:cubicBezTo>
                    <a:pt x="42339" y="33297"/>
                    <a:pt x="42422" y="33214"/>
                    <a:pt x="42422" y="33119"/>
                  </a:cubicBezTo>
                  <a:lnTo>
                    <a:pt x="42422" y="20272"/>
                  </a:lnTo>
                  <a:cubicBezTo>
                    <a:pt x="42422" y="19165"/>
                    <a:pt x="41779" y="18164"/>
                    <a:pt x="40791" y="17688"/>
                  </a:cubicBezTo>
                  <a:lnTo>
                    <a:pt x="4096" y="281"/>
                  </a:lnTo>
                  <a:cubicBezTo>
                    <a:pt x="3691" y="89"/>
                    <a:pt x="3274" y="1"/>
                    <a:pt x="28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1"/>
            <p:cNvSpPr/>
            <p:nvPr/>
          </p:nvSpPr>
          <p:spPr>
            <a:xfrm>
              <a:off x="3992588" y="1644937"/>
              <a:ext cx="1060875" cy="836925"/>
            </a:xfrm>
            <a:custGeom>
              <a:rect b="b" l="l" r="r" t="t"/>
              <a:pathLst>
                <a:path extrusionOk="0" h="33477" w="42435">
                  <a:moveTo>
                    <a:pt x="2563" y="0"/>
                  </a:moveTo>
                  <a:cubicBezTo>
                    <a:pt x="1215" y="0"/>
                    <a:pt x="0" y="1082"/>
                    <a:pt x="0" y="2556"/>
                  </a:cubicBezTo>
                  <a:lnTo>
                    <a:pt x="0" y="23797"/>
                  </a:lnTo>
                  <a:cubicBezTo>
                    <a:pt x="0" y="23916"/>
                    <a:pt x="92" y="23976"/>
                    <a:pt x="185" y="23976"/>
                  </a:cubicBezTo>
                  <a:cubicBezTo>
                    <a:pt x="277" y="23976"/>
                    <a:pt x="369" y="23916"/>
                    <a:pt x="369" y="23797"/>
                  </a:cubicBezTo>
                  <a:lnTo>
                    <a:pt x="369" y="2556"/>
                  </a:lnTo>
                  <a:cubicBezTo>
                    <a:pt x="369" y="1291"/>
                    <a:pt x="1410" y="365"/>
                    <a:pt x="2561" y="365"/>
                  </a:cubicBezTo>
                  <a:cubicBezTo>
                    <a:pt x="2872" y="365"/>
                    <a:pt x="3191" y="433"/>
                    <a:pt x="3501" y="580"/>
                  </a:cubicBezTo>
                  <a:lnTo>
                    <a:pt x="40815" y="18273"/>
                  </a:lnTo>
                  <a:cubicBezTo>
                    <a:pt x="41577" y="18642"/>
                    <a:pt x="42065" y="19416"/>
                    <a:pt x="42065" y="20261"/>
                  </a:cubicBezTo>
                  <a:lnTo>
                    <a:pt x="42065" y="33298"/>
                  </a:lnTo>
                  <a:cubicBezTo>
                    <a:pt x="42065" y="33393"/>
                    <a:pt x="42148" y="33477"/>
                    <a:pt x="42256" y="33477"/>
                  </a:cubicBezTo>
                  <a:cubicBezTo>
                    <a:pt x="42351" y="33477"/>
                    <a:pt x="42434" y="33393"/>
                    <a:pt x="42434" y="33298"/>
                  </a:cubicBezTo>
                  <a:lnTo>
                    <a:pt x="42434" y="20261"/>
                  </a:lnTo>
                  <a:cubicBezTo>
                    <a:pt x="42434" y="19273"/>
                    <a:pt x="41863" y="18368"/>
                    <a:pt x="40982" y="17951"/>
                  </a:cubicBezTo>
                  <a:lnTo>
                    <a:pt x="3655" y="246"/>
                  </a:lnTo>
                  <a:cubicBezTo>
                    <a:pt x="3296" y="78"/>
                    <a:pt x="2925" y="0"/>
                    <a:pt x="25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1"/>
            <p:cNvSpPr/>
            <p:nvPr/>
          </p:nvSpPr>
          <p:spPr>
            <a:xfrm>
              <a:off x="3369288" y="2576313"/>
              <a:ext cx="508725" cy="768875"/>
            </a:xfrm>
            <a:custGeom>
              <a:rect b="b" l="l" r="r" t="t"/>
              <a:pathLst>
                <a:path extrusionOk="0" h="30755" w="20349">
                  <a:moveTo>
                    <a:pt x="24" y="13979"/>
                  </a:moveTo>
                  <a:lnTo>
                    <a:pt x="12" y="13883"/>
                  </a:lnTo>
                  <a:lnTo>
                    <a:pt x="24" y="13788"/>
                  </a:lnTo>
                  <a:lnTo>
                    <a:pt x="48" y="13669"/>
                  </a:lnTo>
                  <a:lnTo>
                    <a:pt x="84" y="13562"/>
                  </a:lnTo>
                  <a:lnTo>
                    <a:pt x="132" y="13467"/>
                  </a:lnTo>
                  <a:lnTo>
                    <a:pt x="203" y="13359"/>
                  </a:lnTo>
                  <a:lnTo>
                    <a:pt x="274" y="13276"/>
                  </a:lnTo>
                  <a:lnTo>
                    <a:pt x="358" y="13193"/>
                  </a:lnTo>
                  <a:lnTo>
                    <a:pt x="441" y="13133"/>
                  </a:lnTo>
                  <a:lnTo>
                    <a:pt x="14205" y="5192"/>
                  </a:lnTo>
                  <a:lnTo>
                    <a:pt x="14300" y="5144"/>
                  </a:lnTo>
                  <a:lnTo>
                    <a:pt x="14371" y="5132"/>
                  </a:lnTo>
                  <a:lnTo>
                    <a:pt x="14455" y="5132"/>
                  </a:lnTo>
                  <a:lnTo>
                    <a:pt x="14514" y="5156"/>
                  </a:lnTo>
                  <a:lnTo>
                    <a:pt x="14574" y="5204"/>
                  </a:lnTo>
                  <a:lnTo>
                    <a:pt x="14610" y="5263"/>
                  </a:lnTo>
                  <a:lnTo>
                    <a:pt x="14633" y="5347"/>
                  </a:lnTo>
                  <a:lnTo>
                    <a:pt x="14645" y="5442"/>
                  </a:lnTo>
                  <a:lnTo>
                    <a:pt x="14633" y="5537"/>
                  </a:lnTo>
                  <a:lnTo>
                    <a:pt x="14610" y="5644"/>
                  </a:lnTo>
                  <a:lnTo>
                    <a:pt x="14574" y="5763"/>
                  </a:lnTo>
                  <a:lnTo>
                    <a:pt x="14514" y="5858"/>
                  </a:lnTo>
                  <a:lnTo>
                    <a:pt x="14455" y="5966"/>
                  </a:lnTo>
                  <a:lnTo>
                    <a:pt x="14383" y="6049"/>
                  </a:lnTo>
                  <a:lnTo>
                    <a:pt x="14300" y="6120"/>
                  </a:lnTo>
                  <a:lnTo>
                    <a:pt x="14205" y="6180"/>
                  </a:lnTo>
                  <a:lnTo>
                    <a:pt x="453" y="14133"/>
                  </a:lnTo>
                  <a:lnTo>
                    <a:pt x="358" y="14181"/>
                  </a:lnTo>
                  <a:lnTo>
                    <a:pt x="274" y="14193"/>
                  </a:lnTo>
                  <a:lnTo>
                    <a:pt x="203" y="14193"/>
                  </a:lnTo>
                  <a:lnTo>
                    <a:pt x="143" y="14169"/>
                  </a:lnTo>
                  <a:lnTo>
                    <a:pt x="84" y="14121"/>
                  </a:lnTo>
                  <a:lnTo>
                    <a:pt x="48" y="14062"/>
                  </a:lnTo>
                  <a:close/>
                  <a:moveTo>
                    <a:pt x="60" y="18384"/>
                  </a:moveTo>
                  <a:lnTo>
                    <a:pt x="96" y="18455"/>
                  </a:lnTo>
                  <a:lnTo>
                    <a:pt x="155" y="18491"/>
                  </a:lnTo>
                  <a:lnTo>
                    <a:pt x="215" y="18515"/>
                  </a:lnTo>
                  <a:lnTo>
                    <a:pt x="286" y="18515"/>
                  </a:lnTo>
                  <a:lnTo>
                    <a:pt x="370" y="18503"/>
                  </a:lnTo>
                  <a:lnTo>
                    <a:pt x="453" y="18455"/>
                  </a:lnTo>
                  <a:lnTo>
                    <a:pt x="13026" y="11204"/>
                  </a:lnTo>
                  <a:lnTo>
                    <a:pt x="13109" y="11145"/>
                  </a:lnTo>
                  <a:lnTo>
                    <a:pt x="13193" y="11062"/>
                  </a:lnTo>
                  <a:lnTo>
                    <a:pt x="13264" y="10978"/>
                  </a:lnTo>
                  <a:lnTo>
                    <a:pt x="13336" y="10883"/>
                  </a:lnTo>
                  <a:lnTo>
                    <a:pt x="13383" y="10776"/>
                  </a:lnTo>
                  <a:lnTo>
                    <a:pt x="13431" y="10669"/>
                  </a:lnTo>
                  <a:lnTo>
                    <a:pt x="13455" y="10561"/>
                  </a:lnTo>
                  <a:lnTo>
                    <a:pt x="13455" y="10454"/>
                  </a:lnTo>
                  <a:lnTo>
                    <a:pt x="13455" y="10359"/>
                  </a:lnTo>
                  <a:lnTo>
                    <a:pt x="13431" y="10276"/>
                  </a:lnTo>
                  <a:lnTo>
                    <a:pt x="13383" y="10216"/>
                  </a:lnTo>
                  <a:lnTo>
                    <a:pt x="13336" y="10169"/>
                  </a:lnTo>
                  <a:lnTo>
                    <a:pt x="13264" y="10145"/>
                  </a:lnTo>
                  <a:lnTo>
                    <a:pt x="13193" y="10145"/>
                  </a:lnTo>
                  <a:lnTo>
                    <a:pt x="13109" y="10169"/>
                  </a:lnTo>
                  <a:lnTo>
                    <a:pt x="13026" y="10204"/>
                  </a:lnTo>
                  <a:lnTo>
                    <a:pt x="453" y="17467"/>
                  </a:lnTo>
                  <a:lnTo>
                    <a:pt x="370" y="17527"/>
                  </a:lnTo>
                  <a:lnTo>
                    <a:pt x="286" y="17598"/>
                  </a:lnTo>
                  <a:lnTo>
                    <a:pt x="215" y="17693"/>
                  </a:lnTo>
                  <a:lnTo>
                    <a:pt x="143" y="17789"/>
                  </a:lnTo>
                  <a:lnTo>
                    <a:pt x="96" y="17896"/>
                  </a:lnTo>
                  <a:lnTo>
                    <a:pt x="60" y="18003"/>
                  </a:lnTo>
                  <a:lnTo>
                    <a:pt x="24" y="18110"/>
                  </a:lnTo>
                  <a:lnTo>
                    <a:pt x="24" y="18217"/>
                  </a:lnTo>
                  <a:lnTo>
                    <a:pt x="36" y="18312"/>
                  </a:lnTo>
                  <a:close/>
                  <a:moveTo>
                    <a:pt x="10252" y="18027"/>
                  </a:moveTo>
                  <a:lnTo>
                    <a:pt x="10192" y="17991"/>
                  </a:lnTo>
                  <a:lnTo>
                    <a:pt x="10133" y="17967"/>
                  </a:lnTo>
                  <a:lnTo>
                    <a:pt x="10061" y="17967"/>
                  </a:lnTo>
                  <a:lnTo>
                    <a:pt x="9978" y="17979"/>
                  </a:lnTo>
                  <a:lnTo>
                    <a:pt x="9895" y="18027"/>
                  </a:lnTo>
                  <a:lnTo>
                    <a:pt x="477" y="23456"/>
                  </a:lnTo>
                  <a:lnTo>
                    <a:pt x="382" y="23515"/>
                  </a:lnTo>
                  <a:lnTo>
                    <a:pt x="298" y="23599"/>
                  </a:lnTo>
                  <a:lnTo>
                    <a:pt x="227" y="23682"/>
                  </a:lnTo>
                  <a:lnTo>
                    <a:pt x="167" y="23777"/>
                  </a:lnTo>
                  <a:lnTo>
                    <a:pt x="108" y="23885"/>
                  </a:lnTo>
                  <a:lnTo>
                    <a:pt x="72" y="23992"/>
                  </a:lnTo>
                  <a:lnTo>
                    <a:pt x="48" y="24099"/>
                  </a:lnTo>
                  <a:lnTo>
                    <a:pt x="36" y="24206"/>
                  </a:lnTo>
                  <a:lnTo>
                    <a:pt x="48" y="24301"/>
                  </a:lnTo>
                  <a:lnTo>
                    <a:pt x="72" y="24385"/>
                  </a:lnTo>
                  <a:lnTo>
                    <a:pt x="120" y="24444"/>
                  </a:lnTo>
                  <a:lnTo>
                    <a:pt x="167" y="24492"/>
                  </a:lnTo>
                  <a:lnTo>
                    <a:pt x="227" y="24516"/>
                  </a:lnTo>
                  <a:lnTo>
                    <a:pt x="310" y="24516"/>
                  </a:lnTo>
                  <a:lnTo>
                    <a:pt x="393" y="24492"/>
                  </a:lnTo>
                  <a:lnTo>
                    <a:pt x="477" y="24456"/>
                  </a:lnTo>
                  <a:lnTo>
                    <a:pt x="9895" y="19015"/>
                  </a:lnTo>
                  <a:lnTo>
                    <a:pt x="9978" y="18955"/>
                  </a:lnTo>
                  <a:lnTo>
                    <a:pt x="10061" y="18872"/>
                  </a:lnTo>
                  <a:lnTo>
                    <a:pt x="10133" y="18789"/>
                  </a:lnTo>
                  <a:lnTo>
                    <a:pt x="10204" y="18693"/>
                  </a:lnTo>
                  <a:lnTo>
                    <a:pt x="10252" y="18586"/>
                  </a:lnTo>
                  <a:lnTo>
                    <a:pt x="10288" y="18479"/>
                  </a:lnTo>
                  <a:lnTo>
                    <a:pt x="10323" y="18372"/>
                  </a:lnTo>
                  <a:lnTo>
                    <a:pt x="10323" y="18265"/>
                  </a:lnTo>
                  <a:lnTo>
                    <a:pt x="10323" y="18170"/>
                  </a:lnTo>
                  <a:lnTo>
                    <a:pt x="10288" y="18086"/>
                  </a:lnTo>
                  <a:close/>
                  <a:moveTo>
                    <a:pt x="14324" y="14562"/>
                  </a:moveTo>
                  <a:lnTo>
                    <a:pt x="14407" y="14490"/>
                  </a:lnTo>
                  <a:lnTo>
                    <a:pt x="14479" y="14395"/>
                  </a:lnTo>
                  <a:lnTo>
                    <a:pt x="14538" y="14300"/>
                  </a:lnTo>
                  <a:lnTo>
                    <a:pt x="14598" y="14205"/>
                  </a:lnTo>
                  <a:lnTo>
                    <a:pt x="14633" y="14098"/>
                  </a:lnTo>
                  <a:lnTo>
                    <a:pt x="14657" y="13979"/>
                  </a:lnTo>
                  <a:lnTo>
                    <a:pt x="14669" y="13883"/>
                  </a:lnTo>
                  <a:lnTo>
                    <a:pt x="14657" y="13788"/>
                  </a:lnTo>
                  <a:lnTo>
                    <a:pt x="14633" y="13705"/>
                  </a:lnTo>
                  <a:lnTo>
                    <a:pt x="14598" y="13645"/>
                  </a:lnTo>
                  <a:lnTo>
                    <a:pt x="14538" y="13598"/>
                  </a:lnTo>
                  <a:lnTo>
                    <a:pt x="14479" y="13574"/>
                  </a:lnTo>
                  <a:lnTo>
                    <a:pt x="14395" y="13574"/>
                  </a:lnTo>
                  <a:lnTo>
                    <a:pt x="14324" y="13598"/>
                  </a:lnTo>
                  <a:lnTo>
                    <a:pt x="14229" y="13633"/>
                  </a:lnTo>
                  <a:lnTo>
                    <a:pt x="465" y="21575"/>
                  </a:lnTo>
                  <a:lnTo>
                    <a:pt x="382" y="21634"/>
                  </a:lnTo>
                  <a:lnTo>
                    <a:pt x="298" y="21718"/>
                  </a:lnTo>
                  <a:lnTo>
                    <a:pt x="227" y="21801"/>
                  </a:lnTo>
                  <a:lnTo>
                    <a:pt x="155" y="21896"/>
                  </a:lnTo>
                  <a:lnTo>
                    <a:pt x="108" y="22003"/>
                  </a:lnTo>
                  <a:lnTo>
                    <a:pt x="72" y="22110"/>
                  </a:lnTo>
                  <a:lnTo>
                    <a:pt x="48" y="22218"/>
                  </a:lnTo>
                  <a:lnTo>
                    <a:pt x="48" y="22325"/>
                  </a:lnTo>
                  <a:lnTo>
                    <a:pt x="48" y="22420"/>
                  </a:lnTo>
                  <a:lnTo>
                    <a:pt x="72" y="22503"/>
                  </a:lnTo>
                  <a:lnTo>
                    <a:pt x="120" y="22563"/>
                  </a:lnTo>
                  <a:lnTo>
                    <a:pt x="167" y="22599"/>
                  </a:lnTo>
                  <a:lnTo>
                    <a:pt x="239" y="22634"/>
                  </a:lnTo>
                  <a:lnTo>
                    <a:pt x="310" y="22634"/>
                  </a:lnTo>
                  <a:lnTo>
                    <a:pt x="393" y="22611"/>
                  </a:lnTo>
                  <a:lnTo>
                    <a:pt x="477" y="22575"/>
                  </a:lnTo>
                  <a:lnTo>
                    <a:pt x="14240" y="14621"/>
                  </a:lnTo>
                  <a:close/>
                  <a:moveTo>
                    <a:pt x="20348" y="8823"/>
                  </a:moveTo>
                  <a:cubicBezTo>
                    <a:pt x="20348" y="8549"/>
                    <a:pt x="20158" y="8442"/>
                    <a:pt x="19908" y="8573"/>
                  </a:cubicBezTo>
                  <a:lnTo>
                    <a:pt x="465" y="19813"/>
                  </a:lnTo>
                  <a:cubicBezTo>
                    <a:pt x="203" y="19967"/>
                    <a:pt x="48" y="20253"/>
                    <a:pt x="24" y="20551"/>
                  </a:cubicBezTo>
                  <a:cubicBezTo>
                    <a:pt x="24" y="20825"/>
                    <a:pt x="227" y="20932"/>
                    <a:pt x="465" y="20801"/>
                  </a:cubicBezTo>
                  <a:lnTo>
                    <a:pt x="19920" y="9573"/>
                  </a:lnTo>
                  <a:cubicBezTo>
                    <a:pt x="20170" y="9407"/>
                    <a:pt x="20325" y="9133"/>
                    <a:pt x="20348" y="8823"/>
                  </a:cubicBezTo>
                  <a:close/>
                  <a:moveTo>
                    <a:pt x="10288" y="24349"/>
                  </a:moveTo>
                  <a:lnTo>
                    <a:pt x="10252" y="24277"/>
                  </a:lnTo>
                  <a:lnTo>
                    <a:pt x="10192" y="24242"/>
                  </a:lnTo>
                  <a:lnTo>
                    <a:pt x="10133" y="24218"/>
                  </a:lnTo>
                  <a:lnTo>
                    <a:pt x="10061" y="24218"/>
                  </a:lnTo>
                  <a:lnTo>
                    <a:pt x="9978" y="24230"/>
                  </a:lnTo>
                  <a:lnTo>
                    <a:pt x="9895" y="24277"/>
                  </a:lnTo>
                  <a:lnTo>
                    <a:pt x="477" y="29707"/>
                  </a:lnTo>
                  <a:lnTo>
                    <a:pt x="382" y="29766"/>
                  </a:lnTo>
                  <a:lnTo>
                    <a:pt x="298" y="29838"/>
                  </a:lnTo>
                  <a:lnTo>
                    <a:pt x="227" y="29933"/>
                  </a:lnTo>
                  <a:lnTo>
                    <a:pt x="167" y="30028"/>
                  </a:lnTo>
                  <a:lnTo>
                    <a:pt x="108" y="30135"/>
                  </a:lnTo>
                  <a:lnTo>
                    <a:pt x="72" y="30242"/>
                  </a:lnTo>
                  <a:lnTo>
                    <a:pt x="48" y="30350"/>
                  </a:lnTo>
                  <a:lnTo>
                    <a:pt x="36" y="30457"/>
                  </a:lnTo>
                  <a:lnTo>
                    <a:pt x="48" y="30552"/>
                  </a:lnTo>
                  <a:lnTo>
                    <a:pt x="72" y="30635"/>
                  </a:lnTo>
                  <a:lnTo>
                    <a:pt x="120" y="30695"/>
                  </a:lnTo>
                  <a:lnTo>
                    <a:pt x="167" y="30731"/>
                  </a:lnTo>
                  <a:lnTo>
                    <a:pt x="227" y="30754"/>
                  </a:lnTo>
                  <a:lnTo>
                    <a:pt x="310" y="30754"/>
                  </a:lnTo>
                  <a:lnTo>
                    <a:pt x="393" y="30742"/>
                  </a:lnTo>
                  <a:lnTo>
                    <a:pt x="477" y="30707"/>
                  </a:lnTo>
                  <a:lnTo>
                    <a:pt x="9895" y="25266"/>
                  </a:lnTo>
                  <a:lnTo>
                    <a:pt x="9978" y="25206"/>
                  </a:lnTo>
                  <a:lnTo>
                    <a:pt x="10061" y="25123"/>
                  </a:lnTo>
                  <a:lnTo>
                    <a:pt x="10133" y="25039"/>
                  </a:lnTo>
                  <a:lnTo>
                    <a:pt x="10204" y="24944"/>
                  </a:lnTo>
                  <a:lnTo>
                    <a:pt x="10252" y="24837"/>
                  </a:lnTo>
                  <a:lnTo>
                    <a:pt x="10288" y="24730"/>
                  </a:lnTo>
                  <a:lnTo>
                    <a:pt x="10323" y="24623"/>
                  </a:lnTo>
                  <a:lnTo>
                    <a:pt x="10323" y="24516"/>
                  </a:lnTo>
                  <a:lnTo>
                    <a:pt x="10323" y="24420"/>
                  </a:lnTo>
                  <a:close/>
                  <a:moveTo>
                    <a:pt x="14312" y="19836"/>
                  </a:moveTo>
                  <a:cubicBezTo>
                    <a:pt x="14229" y="19860"/>
                    <a:pt x="548" y="27790"/>
                    <a:pt x="465" y="27825"/>
                  </a:cubicBezTo>
                  <a:cubicBezTo>
                    <a:pt x="203" y="27992"/>
                    <a:pt x="48" y="28266"/>
                    <a:pt x="24" y="28576"/>
                  </a:cubicBezTo>
                  <a:cubicBezTo>
                    <a:pt x="1" y="28766"/>
                    <a:pt x="191" y="28933"/>
                    <a:pt x="370" y="28861"/>
                  </a:cubicBezTo>
                  <a:cubicBezTo>
                    <a:pt x="453" y="28849"/>
                    <a:pt x="14145" y="20908"/>
                    <a:pt x="14229" y="20872"/>
                  </a:cubicBezTo>
                  <a:cubicBezTo>
                    <a:pt x="14455" y="20729"/>
                    <a:pt x="14598" y="20491"/>
                    <a:pt x="14645" y="20229"/>
                  </a:cubicBezTo>
                  <a:cubicBezTo>
                    <a:pt x="14717" y="20015"/>
                    <a:pt x="14562" y="19741"/>
                    <a:pt x="14324" y="19836"/>
                  </a:cubicBezTo>
                  <a:close/>
                  <a:moveTo>
                    <a:pt x="19908" y="14836"/>
                  </a:moveTo>
                  <a:lnTo>
                    <a:pt x="465" y="26063"/>
                  </a:lnTo>
                  <a:cubicBezTo>
                    <a:pt x="203" y="26218"/>
                    <a:pt x="48" y="26504"/>
                    <a:pt x="24" y="26802"/>
                  </a:cubicBezTo>
                  <a:cubicBezTo>
                    <a:pt x="24" y="27075"/>
                    <a:pt x="227" y="27194"/>
                    <a:pt x="465" y="27052"/>
                  </a:cubicBezTo>
                  <a:lnTo>
                    <a:pt x="19920" y="15824"/>
                  </a:lnTo>
                  <a:cubicBezTo>
                    <a:pt x="20170" y="15657"/>
                    <a:pt x="20325" y="15383"/>
                    <a:pt x="20348" y="15074"/>
                  </a:cubicBezTo>
                  <a:cubicBezTo>
                    <a:pt x="20348" y="14800"/>
                    <a:pt x="20158" y="14693"/>
                    <a:pt x="19908" y="14836"/>
                  </a:cubicBezTo>
                  <a:close/>
                  <a:moveTo>
                    <a:pt x="48" y="15943"/>
                  </a:moveTo>
                  <a:lnTo>
                    <a:pt x="96" y="16003"/>
                  </a:lnTo>
                  <a:lnTo>
                    <a:pt x="143" y="16038"/>
                  </a:lnTo>
                  <a:lnTo>
                    <a:pt x="203" y="16062"/>
                  </a:lnTo>
                  <a:lnTo>
                    <a:pt x="286" y="16062"/>
                  </a:lnTo>
                  <a:lnTo>
                    <a:pt x="358" y="16050"/>
                  </a:lnTo>
                  <a:lnTo>
                    <a:pt x="453" y="16003"/>
                  </a:lnTo>
                  <a:lnTo>
                    <a:pt x="9871" y="10585"/>
                  </a:lnTo>
                  <a:lnTo>
                    <a:pt x="9954" y="10526"/>
                  </a:lnTo>
                  <a:lnTo>
                    <a:pt x="10038" y="10442"/>
                  </a:lnTo>
                  <a:lnTo>
                    <a:pt x="10109" y="10359"/>
                  </a:lnTo>
                  <a:lnTo>
                    <a:pt x="10180" y="10252"/>
                  </a:lnTo>
                  <a:lnTo>
                    <a:pt x="10228" y="10157"/>
                  </a:lnTo>
                  <a:lnTo>
                    <a:pt x="10264" y="10049"/>
                  </a:lnTo>
                  <a:lnTo>
                    <a:pt x="10299" y="9942"/>
                  </a:lnTo>
                  <a:lnTo>
                    <a:pt x="10299" y="9835"/>
                  </a:lnTo>
                  <a:lnTo>
                    <a:pt x="10299" y="9740"/>
                  </a:lnTo>
                  <a:lnTo>
                    <a:pt x="10264" y="9657"/>
                  </a:lnTo>
                  <a:lnTo>
                    <a:pt x="10228" y="9597"/>
                  </a:lnTo>
                  <a:lnTo>
                    <a:pt x="10180" y="9549"/>
                  </a:lnTo>
                  <a:lnTo>
                    <a:pt x="10109" y="9526"/>
                  </a:lnTo>
                  <a:lnTo>
                    <a:pt x="10038" y="9526"/>
                  </a:lnTo>
                  <a:lnTo>
                    <a:pt x="9954" y="9549"/>
                  </a:lnTo>
                  <a:lnTo>
                    <a:pt x="9871" y="9585"/>
                  </a:lnTo>
                  <a:lnTo>
                    <a:pt x="453" y="15014"/>
                  </a:lnTo>
                  <a:lnTo>
                    <a:pt x="358" y="15074"/>
                  </a:lnTo>
                  <a:lnTo>
                    <a:pt x="274" y="15157"/>
                  </a:lnTo>
                  <a:lnTo>
                    <a:pt x="203" y="15241"/>
                  </a:lnTo>
                  <a:lnTo>
                    <a:pt x="155" y="15348"/>
                  </a:lnTo>
                  <a:lnTo>
                    <a:pt x="96" y="15443"/>
                  </a:lnTo>
                  <a:lnTo>
                    <a:pt x="60" y="15550"/>
                  </a:lnTo>
                  <a:lnTo>
                    <a:pt x="36" y="15657"/>
                  </a:lnTo>
                  <a:lnTo>
                    <a:pt x="24" y="15764"/>
                  </a:lnTo>
                  <a:lnTo>
                    <a:pt x="36" y="15860"/>
                  </a:lnTo>
                  <a:close/>
                  <a:moveTo>
                    <a:pt x="453" y="12371"/>
                  </a:moveTo>
                  <a:lnTo>
                    <a:pt x="19896" y="1132"/>
                  </a:lnTo>
                  <a:cubicBezTo>
                    <a:pt x="20158" y="965"/>
                    <a:pt x="20313" y="691"/>
                    <a:pt x="20336" y="382"/>
                  </a:cubicBezTo>
                  <a:cubicBezTo>
                    <a:pt x="20336" y="108"/>
                    <a:pt x="20134" y="1"/>
                    <a:pt x="19896" y="132"/>
                  </a:cubicBezTo>
                  <a:lnTo>
                    <a:pt x="441" y="11371"/>
                  </a:lnTo>
                  <a:cubicBezTo>
                    <a:pt x="179" y="11538"/>
                    <a:pt x="24" y="11812"/>
                    <a:pt x="1" y="12109"/>
                  </a:cubicBezTo>
                  <a:cubicBezTo>
                    <a:pt x="1" y="12395"/>
                    <a:pt x="203" y="12514"/>
                    <a:pt x="453" y="12371"/>
                  </a:cubicBezTo>
                  <a:close/>
                  <a:moveTo>
                    <a:pt x="453" y="10014"/>
                  </a:moveTo>
                  <a:lnTo>
                    <a:pt x="13014" y="2763"/>
                  </a:lnTo>
                  <a:cubicBezTo>
                    <a:pt x="13276" y="2596"/>
                    <a:pt x="13431" y="2322"/>
                    <a:pt x="13455" y="2013"/>
                  </a:cubicBezTo>
                  <a:cubicBezTo>
                    <a:pt x="13455" y="1739"/>
                    <a:pt x="13252" y="1632"/>
                    <a:pt x="13014" y="1775"/>
                  </a:cubicBezTo>
                  <a:lnTo>
                    <a:pt x="429" y="9026"/>
                  </a:lnTo>
                  <a:cubicBezTo>
                    <a:pt x="179" y="9192"/>
                    <a:pt x="12" y="9466"/>
                    <a:pt x="1" y="9764"/>
                  </a:cubicBezTo>
                  <a:cubicBezTo>
                    <a:pt x="1" y="10049"/>
                    <a:pt x="191" y="10157"/>
                    <a:pt x="429" y="10026"/>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4" name="Google Shape;614;p31"/>
          <p:cNvGrpSpPr/>
          <p:nvPr/>
        </p:nvGrpSpPr>
        <p:grpSpPr>
          <a:xfrm>
            <a:off x="690475" y="1116165"/>
            <a:ext cx="2278674" cy="1250288"/>
            <a:chOff x="690476" y="1286797"/>
            <a:chExt cx="2278674" cy="1176853"/>
          </a:xfrm>
        </p:grpSpPr>
        <p:sp>
          <p:nvSpPr>
            <p:cNvPr id="615" name="Google Shape;615;p31"/>
            <p:cNvSpPr txBox="1"/>
            <p:nvPr/>
          </p:nvSpPr>
          <p:spPr>
            <a:xfrm>
              <a:off x="690476" y="1286797"/>
              <a:ext cx="2278500" cy="32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solidFill>
                    <a:schemeClr val="lt2"/>
                  </a:solidFill>
                  <a:latin typeface="Fira Sans Extra Condensed SemiBold"/>
                  <a:ea typeface="Fira Sans Extra Condensed SemiBold"/>
                  <a:cs typeface="Fira Sans Extra Condensed SemiBold"/>
                  <a:sym typeface="Fira Sans Extra Condensed SemiBold"/>
                </a:rPr>
                <a:t>Evaluation</a:t>
              </a: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616" name="Google Shape;616;p31"/>
            <p:cNvSpPr txBox="1"/>
            <p:nvPr/>
          </p:nvSpPr>
          <p:spPr>
            <a:xfrm>
              <a:off x="690650" y="1616450"/>
              <a:ext cx="2278500" cy="8472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1200"/>
                </a:spcBef>
                <a:spcAft>
                  <a:spcPts val="0"/>
                </a:spcAft>
                <a:buClr>
                  <a:schemeClr val="dk1"/>
                </a:buClr>
                <a:buSzPts val="1200"/>
                <a:buChar char="-"/>
              </a:pPr>
              <a:r>
                <a:rPr lang="en-GB" sz="1200">
                  <a:solidFill>
                    <a:schemeClr val="dk1"/>
                  </a:solidFill>
                  <a:highlight>
                    <a:srgbClr val="FFFFFF"/>
                  </a:highlight>
                </a:rPr>
                <a:t>Getting feedback from the real world</a:t>
              </a:r>
              <a:endParaRPr sz="1200">
                <a:solidFill>
                  <a:schemeClr val="dk1"/>
                </a:solidFill>
                <a:highlight>
                  <a:srgbClr val="FFFFFF"/>
                </a:highlight>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highlight>
                    <a:srgbClr val="FFFFFF"/>
                  </a:highlight>
                </a:rPr>
                <a:t>Questioning to a human expert (oracle)</a:t>
              </a:r>
              <a:endParaRPr sz="1300">
                <a:solidFill>
                  <a:schemeClr val="dk1"/>
                </a:solidFill>
                <a:highlight>
                  <a:srgbClr val="FFFFFF"/>
                </a:highlight>
              </a:endParaRPr>
            </a:p>
            <a:p>
              <a:pPr indent="0" lvl="0" marL="0" rtl="0" algn="ctr">
                <a:spcBef>
                  <a:spcPts val="1200"/>
                </a:spcBef>
                <a:spcAft>
                  <a:spcPts val="0"/>
                </a:spcAft>
                <a:buNone/>
              </a:pPr>
              <a:r>
                <a:t/>
              </a:r>
              <a:endParaRPr sz="100">
                <a:latin typeface="Roboto"/>
                <a:ea typeface="Roboto"/>
                <a:cs typeface="Roboto"/>
                <a:sym typeface="Roboto"/>
              </a:endParaRPr>
            </a:p>
          </p:txBody>
        </p:sp>
      </p:grpSp>
      <p:grpSp>
        <p:nvGrpSpPr>
          <p:cNvPr id="617" name="Google Shape;617;p31"/>
          <p:cNvGrpSpPr/>
          <p:nvPr/>
        </p:nvGrpSpPr>
        <p:grpSpPr>
          <a:xfrm>
            <a:off x="6412350" y="2084300"/>
            <a:ext cx="2278675" cy="3059306"/>
            <a:chOff x="6412400" y="1715214"/>
            <a:chExt cx="2278675" cy="2868010"/>
          </a:xfrm>
        </p:grpSpPr>
        <p:sp>
          <p:nvSpPr>
            <p:cNvPr id="618" name="Google Shape;618;p31"/>
            <p:cNvSpPr txBox="1"/>
            <p:nvPr/>
          </p:nvSpPr>
          <p:spPr>
            <a:xfrm>
              <a:off x="6412400" y="1715214"/>
              <a:ext cx="2278500" cy="64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solidFill>
                    <a:schemeClr val="lt2"/>
                  </a:solidFill>
                  <a:latin typeface="Fira Sans Extra Condensed SemiBold"/>
                  <a:ea typeface="Fira Sans Extra Condensed SemiBold"/>
                  <a:cs typeface="Fira Sans Extra Condensed SemiBold"/>
                  <a:sym typeface="Fira Sans Extra Condensed SemiBold"/>
                </a:rPr>
                <a:t>Learning from experience</a:t>
              </a: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619" name="Google Shape;619;p31"/>
            <p:cNvSpPr txBox="1"/>
            <p:nvPr/>
          </p:nvSpPr>
          <p:spPr>
            <a:xfrm>
              <a:off x="6412575" y="2356024"/>
              <a:ext cx="2278500" cy="2227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GB" sz="1300">
                  <a:solidFill>
                    <a:schemeClr val="dk1"/>
                  </a:solidFill>
                  <a:highlight>
                    <a:srgbClr val="FFFFFF"/>
                  </a:highlight>
                </a:rPr>
                <a:t>Learning from success</a:t>
              </a:r>
              <a:endParaRPr sz="1300">
                <a:solidFill>
                  <a:schemeClr val="dk1"/>
                </a:solidFill>
                <a:highlight>
                  <a:srgbClr val="FFFFFF"/>
                </a:highlight>
              </a:endParaRPr>
            </a:p>
            <a:p>
              <a:pPr indent="-298450" lvl="0" marL="457200" rtl="0" algn="l">
                <a:lnSpc>
                  <a:spcPct val="115000"/>
                </a:lnSpc>
                <a:spcBef>
                  <a:spcPts val="1200"/>
                </a:spcBef>
                <a:spcAft>
                  <a:spcPts val="0"/>
                </a:spcAft>
                <a:buClr>
                  <a:schemeClr val="dk1"/>
                </a:buClr>
                <a:buSzPts val="1100"/>
                <a:buChar char="-"/>
              </a:pPr>
              <a:r>
                <a:rPr lang="en-GB" sz="1100">
                  <a:solidFill>
                    <a:schemeClr val="dk1"/>
                  </a:solidFill>
                  <a:highlight>
                    <a:srgbClr val="FFFFFF"/>
                  </a:highlight>
                </a:rPr>
                <a:t>Storing a new successful case</a:t>
              </a:r>
              <a:endParaRPr sz="1100">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Char char="-"/>
              </a:pPr>
              <a:r>
                <a:rPr lang="en-GB" sz="1100">
                  <a:solidFill>
                    <a:schemeClr val="dk1"/>
                  </a:solidFill>
                  <a:highlight>
                    <a:srgbClr val="FFFFFF"/>
                  </a:highlight>
                </a:rPr>
                <a:t>Update the utility measure of all retrieved cases</a:t>
              </a:r>
              <a:endParaRPr sz="1100">
                <a:solidFill>
                  <a:schemeClr val="dk1"/>
                </a:solidFill>
                <a:highlight>
                  <a:srgbClr val="FFFFFF"/>
                </a:highlight>
              </a:endParaRPr>
            </a:p>
            <a:p>
              <a:pPr indent="0" lvl="0" marL="0" rtl="0" algn="l">
                <a:lnSpc>
                  <a:spcPct val="115000"/>
                </a:lnSpc>
                <a:spcBef>
                  <a:spcPts val="1200"/>
                </a:spcBef>
                <a:spcAft>
                  <a:spcPts val="0"/>
                </a:spcAft>
                <a:buNone/>
              </a:pPr>
              <a:r>
                <a:rPr lang="en-GB" sz="1300">
                  <a:solidFill>
                    <a:schemeClr val="dk1"/>
                  </a:solidFill>
                  <a:highlight>
                    <a:srgbClr val="FFFFFF"/>
                  </a:highlight>
                </a:rPr>
                <a:t>Learning from failure</a:t>
              </a:r>
              <a:endParaRPr sz="1300">
                <a:solidFill>
                  <a:schemeClr val="dk1"/>
                </a:solidFill>
                <a:highlight>
                  <a:srgbClr val="FFFFFF"/>
                </a:highlight>
              </a:endParaRPr>
            </a:p>
            <a:p>
              <a:pPr indent="-298450" lvl="0" marL="457200" rtl="0" algn="l">
                <a:lnSpc>
                  <a:spcPct val="115000"/>
                </a:lnSpc>
                <a:spcBef>
                  <a:spcPts val="1200"/>
                </a:spcBef>
                <a:spcAft>
                  <a:spcPts val="0"/>
                </a:spcAft>
                <a:buClr>
                  <a:schemeClr val="dk1"/>
                </a:buClr>
                <a:buSzPts val="1100"/>
                <a:buChar char="-"/>
              </a:pPr>
              <a:r>
                <a:rPr lang="en-GB" sz="1100">
                  <a:solidFill>
                    <a:schemeClr val="dk1"/>
                  </a:solidFill>
                  <a:highlight>
                    <a:srgbClr val="FFFFFF"/>
                  </a:highlight>
                </a:rPr>
                <a:t>Storing a new failed case</a:t>
              </a:r>
              <a:endParaRPr sz="1100">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Char char="-"/>
              </a:pPr>
              <a:r>
                <a:rPr lang="en-GB" sz="1100">
                  <a:solidFill>
                    <a:schemeClr val="dk1"/>
                  </a:solidFill>
                  <a:highlight>
                    <a:srgbClr val="FFFFFF"/>
                  </a:highlight>
                </a:rPr>
                <a:t>Update the utility measure of all retrieved cases</a:t>
              </a:r>
              <a:endParaRPr sz="1100">
                <a:solidFill>
                  <a:schemeClr val="dk1"/>
                </a:solidFill>
                <a:highlight>
                  <a:srgbClr val="FFFFFF"/>
                </a:highlight>
              </a:endParaRPr>
            </a:p>
          </p:txBody>
        </p:sp>
      </p:grpSp>
      <p:grpSp>
        <p:nvGrpSpPr>
          <p:cNvPr id="620" name="Google Shape;620;p31"/>
          <p:cNvGrpSpPr/>
          <p:nvPr/>
        </p:nvGrpSpPr>
        <p:grpSpPr>
          <a:xfrm>
            <a:off x="1828850" y="2460350"/>
            <a:ext cx="1070200" cy="1008825"/>
            <a:chOff x="1828850" y="2765150"/>
            <a:chExt cx="1070200" cy="1008825"/>
          </a:xfrm>
        </p:grpSpPr>
        <p:sp>
          <p:nvSpPr>
            <p:cNvPr id="621" name="Google Shape;621;p31"/>
            <p:cNvSpPr/>
            <p:nvPr/>
          </p:nvSpPr>
          <p:spPr>
            <a:xfrm>
              <a:off x="1828850" y="2766100"/>
              <a:ext cx="1070200" cy="1007875"/>
            </a:xfrm>
            <a:custGeom>
              <a:rect b="b" l="l" r="r" t="t"/>
              <a:pathLst>
                <a:path extrusionOk="0" h="40315" w="42808">
                  <a:moveTo>
                    <a:pt x="42808" y="14416"/>
                  </a:moveTo>
                  <a:lnTo>
                    <a:pt x="0" y="40315"/>
                  </a:lnTo>
                  <a:lnTo>
                    <a:pt x="108" y="0"/>
                  </a:lnTo>
                </a:path>
              </a:pathLst>
            </a:custGeom>
            <a:noFill/>
            <a:ln cap="flat" cmpd="sng" w="76200">
              <a:solidFill>
                <a:schemeClr val="accent2"/>
              </a:solidFill>
              <a:prstDash val="solid"/>
              <a:round/>
              <a:headEnd len="med" w="med" type="none"/>
              <a:tailEnd len="med" w="med" type="none"/>
            </a:ln>
          </p:spPr>
        </p:sp>
        <p:sp>
          <p:nvSpPr>
            <p:cNvPr id="622" name="Google Shape;622;p31"/>
            <p:cNvSpPr/>
            <p:nvPr/>
          </p:nvSpPr>
          <p:spPr>
            <a:xfrm>
              <a:off x="1828850" y="2765150"/>
              <a:ext cx="1070200" cy="1004800"/>
            </a:xfrm>
            <a:custGeom>
              <a:rect b="b" l="l" r="r" t="t"/>
              <a:pathLst>
                <a:path extrusionOk="0" h="40192" w="42808">
                  <a:moveTo>
                    <a:pt x="42808" y="14293"/>
                  </a:moveTo>
                  <a:lnTo>
                    <a:pt x="0" y="40192"/>
                  </a:lnTo>
                  <a:lnTo>
                    <a:pt x="108" y="0"/>
                  </a:lnTo>
                </a:path>
              </a:pathLst>
            </a:custGeom>
            <a:noFill/>
            <a:ln cap="flat" cmpd="sng" w="28575">
              <a:solidFill>
                <a:schemeClr val="accent4"/>
              </a:solidFill>
              <a:prstDash val="solid"/>
              <a:round/>
              <a:headEnd len="med" w="med" type="none"/>
              <a:tailEnd len="med" w="med" type="none"/>
            </a:ln>
          </p:spPr>
        </p:sp>
      </p:grpSp>
      <p:grpSp>
        <p:nvGrpSpPr>
          <p:cNvPr id="623" name="Google Shape;623;p31"/>
          <p:cNvGrpSpPr/>
          <p:nvPr/>
        </p:nvGrpSpPr>
        <p:grpSpPr>
          <a:xfrm>
            <a:off x="5431125" y="1208700"/>
            <a:ext cx="1895800" cy="1151888"/>
            <a:chOff x="5659725" y="1742100"/>
            <a:chExt cx="1895800" cy="1151888"/>
          </a:xfrm>
        </p:grpSpPr>
        <p:sp>
          <p:nvSpPr>
            <p:cNvPr id="624" name="Google Shape;624;p31"/>
            <p:cNvSpPr/>
            <p:nvPr/>
          </p:nvSpPr>
          <p:spPr>
            <a:xfrm>
              <a:off x="5659725" y="1746113"/>
              <a:ext cx="1895800" cy="1147875"/>
            </a:xfrm>
            <a:custGeom>
              <a:rect b="b" l="l" r="r" t="t"/>
              <a:pathLst>
                <a:path extrusionOk="0" h="45915" w="75832">
                  <a:moveTo>
                    <a:pt x="0" y="45915"/>
                  </a:moveTo>
                  <a:lnTo>
                    <a:pt x="75832" y="0"/>
                  </a:lnTo>
                  <a:lnTo>
                    <a:pt x="75594" y="39804"/>
                  </a:lnTo>
                </a:path>
              </a:pathLst>
            </a:custGeom>
            <a:noFill/>
            <a:ln cap="flat" cmpd="sng" w="76200">
              <a:solidFill>
                <a:schemeClr val="accent2"/>
              </a:solidFill>
              <a:prstDash val="solid"/>
              <a:round/>
              <a:headEnd len="med" w="med" type="none"/>
              <a:tailEnd len="med" w="med" type="none"/>
            </a:ln>
          </p:spPr>
        </p:sp>
        <p:sp>
          <p:nvSpPr>
            <p:cNvPr id="625" name="Google Shape;625;p31"/>
            <p:cNvSpPr/>
            <p:nvPr/>
          </p:nvSpPr>
          <p:spPr>
            <a:xfrm>
              <a:off x="5659725" y="1742100"/>
              <a:ext cx="1895800" cy="1147875"/>
            </a:xfrm>
            <a:custGeom>
              <a:rect b="b" l="l" r="r" t="t"/>
              <a:pathLst>
                <a:path extrusionOk="0" h="45915" w="75832">
                  <a:moveTo>
                    <a:pt x="0" y="45915"/>
                  </a:moveTo>
                  <a:lnTo>
                    <a:pt x="75832" y="0"/>
                  </a:lnTo>
                  <a:lnTo>
                    <a:pt x="75594" y="39804"/>
                  </a:lnTo>
                </a:path>
              </a:pathLst>
            </a:custGeom>
            <a:noFill/>
            <a:ln cap="flat" cmpd="sng" w="28575">
              <a:solidFill>
                <a:schemeClr val="accent4"/>
              </a:solidFill>
              <a:prstDash val="solid"/>
              <a:round/>
              <a:headEnd len="med" w="med" type="none"/>
              <a:tailEnd len="med" w="med" type="none"/>
            </a:ln>
          </p:spPr>
        </p:sp>
      </p:grpSp>
      <p:grpSp>
        <p:nvGrpSpPr>
          <p:cNvPr id="626" name="Google Shape;626;p31"/>
          <p:cNvGrpSpPr/>
          <p:nvPr/>
        </p:nvGrpSpPr>
        <p:grpSpPr>
          <a:xfrm rot="-246399">
            <a:off x="2485634" y="2983116"/>
            <a:ext cx="2464612" cy="1151735"/>
            <a:chOff x="5659725" y="1742100"/>
            <a:chExt cx="1895800" cy="1151888"/>
          </a:xfrm>
        </p:grpSpPr>
        <p:sp>
          <p:nvSpPr>
            <p:cNvPr id="627" name="Google Shape;627;p31"/>
            <p:cNvSpPr/>
            <p:nvPr/>
          </p:nvSpPr>
          <p:spPr>
            <a:xfrm>
              <a:off x="5659725" y="1746113"/>
              <a:ext cx="1895800" cy="1147875"/>
            </a:xfrm>
            <a:custGeom>
              <a:rect b="b" l="l" r="r" t="t"/>
              <a:pathLst>
                <a:path extrusionOk="0" h="45915" w="75832">
                  <a:moveTo>
                    <a:pt x="0" y="45915"/>
                  </a:moveTo>
                  <a:lnTo>
                    <a:pt x="75832" y="0"/>
                  </a:lnTo>
                  <a:lnTo>
                    <a:pt x="75594" y="39804"/>
                  </a:lnTo>
                </a:path>
              </a:pathLst>
            </a:custGeom>
            <a:noFill/>
            <a:ln cap="flat" cmpd="sng" w="76200">
              <a:solidFill>
                <a:schemeClr val="accent2"/>
              </a:solidFill>
              <a:prstDash val="solid"/>
              <a:round/>
              <a:headEnd len="med" w="med" type="none"/>
              <a:tailEnd len="med" w="med" type="none"/>
            </a:ln>
          </p:spPr>
        </p:sp>
        <p:sp>
          <p:nvSpPr>
            <p:cNvPr id="628" name="Google Shape;628;p31"/>
            <p:cNvSpPr/>
            <p:nvPr/>
          </p:nvSpPr>
          <p:spPr>
            <a:xfrm>
              <a:off x="5659725" y="1742100"/>
              <a:ext cx="1895800" cy="1147875"/>
            </a:xfrm>
            <a:custGeom>
              <a:rect b="b" l="l" r="r" t="t"/>
              <a:pathLst>
                <a:path extrusionOk="0" h="45915" w="75832">
                  <a:moveTo>
                    <a:pt x="0" y="45915"/>
                  </a:moveTo>
                  <a:lnTo>
                    <a:pt x="75832" y="0"/>
                  </a:lnTo>
                  <a:lnTo>
                    <a:pt x="75594" y="39804"/>
                  </a:lnTo>
                </a:path>
              </a:pathLst>
            </a:custGeom>
            <a:noFill/>
            <a:ln cap="flat" cmpd="sng" w="28575">
              <a:solidFill>
                <a:schemeClr val="accent4"/>
              </a:solidFill>
              <a:prstDash val="solid"/>
              <a:round/>
              <a:headEnd len="med" w="med" type="none"/>
              <a:tailEnd len="med" w="med" type="none"/>
            </a:ln>
          </p:spPr>
        </p:sp>
      </p:grpSp>
      <p:sp>
        <p:nvSpPr>
          <p:cNvPr id="629" name="Google Shape;629;p31"/>
          <p:cNvSpPr txBox="1"/>
          <p:nvPr/>
        </p:nvSpPr>
        <p:spPr>
          <a:xfrm>
            <a:off x="874126" y="4066472"/>
            <a:ext cx="2278500" cy="32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solidFill>
                  <a:schemeClr val="lt2"/>
                </a:solidFill>
                <a:latin typeface="Fira Sans Extra Condensed SemiBold"/>
                <a:ea typeface="Fira Sans Extra Condensed SemiBold"/>
                <a:cs typeface="Fira Sans Extra Condensed SemiBold"/>
                <a:sym typeface="Fira Sans Extra Condensed SemiBold"/>
              </a:rPr>
              <a:t>Forgetting</a:t>
            </a: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630" name="Google Shape;630;p31"/>
          <p:cNvSpPr txBox="1"/>
          <p:nvPr/>
        </p:nvSpPr>
        <p:spPr>
          <a:xfrm>
            <a:off x="272888" y="4453147"/>
            <a:ext cx="2278500" cy="632400"/>
          </a:xfrm>
          <a:prstGeom prst="rect">
            <a:avLst/>
          </a:prstGeom>
          <a:noFill/>
          <a:ln>
            <a:noFill/>
          </a:ln>
        </p:spPr>
        <p:txBody>
          <a:bodyPr anchorCtr="0" anchor="ctr" bIns="91425" lIns="91425" spcFirstLastPara="1" rIns="91425" wrap="square" tIns="91425">
            <a:noAutofit/>
          </a:bodyPr>
          <a:lstStyle/>
          <a:p>
            <a:pPr indent="-311150" lvl="0" marL="457200" rtl="0" algn="l">
              <a:lnSpc>
                <a:spcPct val="115000"/>
              </a:lnSpc>
              <a:spcBef>
                <a:spcPts val="1200"/>
              </a:spcBef>
              <a:spcAft>
                <a:spcPts val="0"/>
              </a:spcAft>
              <a:buClr>
                <a:schemeClr val="dk1"/>
              </a:buClr>
              <a:buSzPts val="1300"/>
              <a:buChar char="-"/>
            </a:pPr>
            <a:r>
              <a:rPr lang="en-GB" sz="1300">
                <a:solidFill>
                  <a:schemeClr val="dk1"/>
                </a:solidFill>
                <a:highlight>
                  <a:srgbClr val="FFFFFF"/>
                </a:highlight>
              </a:rPr>
              <a:t>Utility measure for forgetting</a:t>
            </a:r>
            <a:endParaRPr sz="1300">
              <a:solidFill>
                <a:schemeClr val="dk1"/>
              </a:solidFill>
              <a:highlight>
                <a:srgbClr val="FFFFFF"/>
              </a:highlight>
            </a:endParaRPr>
          </a:p>
          <a:p>
            <a:pPr indent="-311150" lvl="0" marL="457200" rtl="0" algn="l">
              <a:lnSpc>
                <a:spcPct val="115000"/>
              </a:lnSpc>
              <a:spcBef>
                <a:spcPts val="0"/>
              </a:spcBef>
              <a:spcAft>
                <a:spcPts val="0"/>
              </a:spcAft>
              <a:buClr>
                <a:schemeClr val="dk1"/>
              </a:buClr>
              <a:buSzPts val="1300"/>
              <a:buChar char="-"/>
            </a:pPr>
            <a:r>
              <a:rPr lang="en-GB" sz="1300">
                <a:solidFill>
                  <a:schemeClr val="dk1"/>
                </a:solidFill>
                <a:highlight>
                  <a:srgbClr val="FFFFFF"/>
                </a:highlight>
              </a:rPr>
              <a:t>Normalized utility</a:t>
            </a:r>
            <a:endParaRPr sz="1100">
              <a:solidFill>
                <a:schemeClr val="dk1"/>
              </a:solidFill>
              <a:highlight>
                <a:srgbClr val="FFFFFF"/>
              </a:highlight>
            </a:endParaRPr>
          </a:p>
          <a:p>
            <a:pPr indent="0" lvl="0" marL="0" rtl="0" algn="ctr">
              <a:spcBef>
                <a:spcPts val="1200"/>
              </a:spcBef>
              <a:spcAft>
                <a:spcPts val="0"/>
              </a:spcAft>
              <a:buNone/>
            </a:pPr>
            <a:r>
              <a:t/>
            </a:r>
            <a:endParaRPr sz="100">
              <a:latin typeface="Roboto"/>
              <a:ea typeface="Roboto"/>
              <a:cs typeface="Roboto"/>
              <a:sym typeface="Roboto"/>
            </a:endParaRPr>
          </a:p>
        </p:txBody>
      </p:sp>
      <p:pic>
        <p:nvPicPr>
          <p:cNvPr id="631" name="Google Shape;631;p31"/>
          <p:cNvPicPr preferRelativeResize="0"/>
          <p:nvPr/>
        </p:nvPicPr>
        <p:blipFill>
          <a:blip r:embed="rId3">
            <a:alphaModFix/>
          </a:blip>
          <a:stretch>
            <a:fillRect/>
          </a:stretch>
        </p:blipFill>
        <p:spPr>
          <a:xfrm>
            <a:off x="2551400" y="4269350"/>
            <a:ext cx="2952549" cy="765475"/>
          </a:xfrm>
          <a:prstGeom prst="rect">
            <a:avLst/>
          </a:prstGeom>
          <a:noFill/>
          <a:ln>
            <a:noFill/>
          </a:ln>
        </p:spPr>
      </p:pic>
      <p:grpSp>
        <p:nvGrpSpPr>
          <p:cNvPr id="632" name="Google Shape;632;p31"/>
          <p:cNvGrpSpPr/>
          <p:nvPr/>
        </p:nvGrpSpPr>
        <p:grpSpPr>
          <a:xfrm rot="5400000">
            <a:off x="8235749" y="-403189"/>
            <a:ext cx="1325270" cy="2139804"/>
            <a:chOff x="7350442" y="2608992"/>
            <a:chExt cx="777239" cy="1673160"/>
          </a:xfrm>
        </p:grpSpPr>
        <p:sp>
          <p:nvSpPr>
            <p:cNvPr id="633" name="Google Shape;633;p31"/>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4" name="Google Shape;634;p31"/>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5" name="Google Shape;635;p31"/>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6" name="Google Shape;636;p31"/>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7" name="Google Shape;637;p31"/>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8" name="Google Shape;638;p31"/>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9" name="Google Shape;639;p31"/>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0" name="Google Shape;640;p31"/>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pic>
        <p:nvPicPr>
          <p:cNvPr id="645" name="Google Shape;645;p32"/>
          <p:cNvPicPr preferRelativeResize="0"/>
          <p:nvPr/>
        </p:nvPicPr>
        <p:blipFill>
          <a:blip r:embed="rId3">
            <a:alphaModFix/>
          </a:blip>
          <a:stretch>
            <a:fillRect/>
          </a:stretch>
        </p:blipFill>
        <p:spPr>
          <a:xfrm>
            <a:off x="72825" y="3181900"/>
            <a:ext cx="4237444" cy="1648250"/>
          </a:xfrm>
          <a:prstGeom prst="rect">
            <a:avLst/>
          </a:prstGeom>
          <a:noFill/>
          <a:ln>
            <a:noFill/>
          </a:ln>
        </p:spPr>
      </p:pic>
      <p:pic>
        <p:nvPicPr>
          <p:cNvPr id="646" name="Google Shape;646;p32"/>
          <p:cNvPicPr preferRelativeResize="0"/>
          <p:nvPr/>
        </p:nvPicPr>
        <p:blipFill>
          <a:blip r:embed="rId4">
            <a:alphaModFix/>
          </a:blip>
          <a:stretch>
            <a:fillRect/>
          </a:stretch>
        </p:blipFill>
        <p:spPr>
          <a:xfrm>
            <a:off x="4462675" y="3177549"/>
            <a:ext cx="4607049" cy="1656959"/>
          </a:xfrm>
          <a:prstGeom prst="rect">
            <a:avLst/>
          </a:prstGeom>
          <a:noFill/>
          <a:ln>
            <a:noFill/>
          </a:ln>
        </p:spPr>
      </p:pic>
      <p:sp>
        <p:nvSpPr>
          <p:cNvPr id="647" name="Google Shape;647;p32"/>
          <p:cNvSpPr txBox="1"/>
          <p:nvPr>
            <p:ph type="title"/>
          </p:nvPr>
        </p:nvSpPr>
        <p:spPr>
          <a:xfrm>
            <a:off x="149025" y="76200"/>
            <a:ext cx="8114400" cy="51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Evaluation and Results: Manual</a:t>
            </a:r>
            <a:endParaRPr/>
          </a:p>
        </p:txBody>
      </p:sp>
      <p:pic>
        <p:nvPicPr>
          <p:cNvPr id="648" name="Google Shape;648;p32"/>
          <p:cNvPicPr preferRelativeResize="0"/>
          <p:nvPr/>
        </p:nvPicPr>
        <p:blipFill>
          <a:blip r:embed="rId5">
            <a:alphaModFix/>
          </a:blip>
          <a:stretch>
            <a:fillRect/>
          </a:stretch>
        </p:blipFill>
        <p:spPr>
          <a:xfrm>
            <a:off x="1902688" y="741600"/>
            <a:ext cx="4607075" cy="2283550"/>
          </a:xfrm>
          <a:prstGeom prst="rect">
            <a:avLst/>
          </a:prstGeom>
          <a:noFill/>
          <a:ln>
            <a:noFill/>
          </a:ln>
        </p:spPr>
      </p:pic>
      <p:grpSp>
        <p:nvGrpSpPr>
          <p:cNvPr id="649" name="Google Shape;649;p32"/>
          <p:cNvGrpSpPr/>
          <p:nvPr/>
        </p:nvGrpSpPr>
        <p:grpSpPr>
          <a:xfrm rot="5400000">
            <a:off x="8235749" y="-403189"/>
            <a:ext cx="1325270" cy="2139804"/>
            <a:chOff x="7350442" y="2608992"/>
            <a:chExt cx="777239" cy="1673160"/>
          </a:xfrm>
        </p:grpSpPr>
        <p:sp>
          <p:nvSpPr>
            <p:cNvPr id="650" name="Google Shape;650;p32"/>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1" name="Google Shape;651;p32"/>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2" name="Google Shape;652;p32"/>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3" name="Google Shape;653;p32"/>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4" name="Google Shape;654;p32"/>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5" name="Google Shape;655;p32"/>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6" name="Google Shape;656;p32"/>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7" name="Google Shape;657;p32"/>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5"/>
                                        </p:tgtEl>
                                        <p:attrNameLst>
                                          <p:attrName>style.visibility</p:attrName>
                                        </p:attrNameLst>
                                      </p:cBhvr>
                                      <p:to>
                                        <p:strVal val="visible"/>
                                      </p:to>
                                    </p:set>
                                    <p:animEffect filter="fade" transition="in">
                                      <p:cBhvr>
                                        <p:cTn dur="1000"/>
                                        <p:tgtEl>
                                          <p:spTgt spid="645"/>
                                        </p:tgtEl>
                                      </p:cBhvr>
                                    </p:animEffect>
                                  </p:childTnLst>
                                </p:cTn>
                              </p:par>
                              <p:par>
                                <p:cTn fill="hold" nodeType="withEffect" presetClass="entr" presetID="10" presetSubtype="0">
                                  <p:stCondLst>
                                    <p:cond delay="0"/>
                                  </p:stCondLst>
                                  <p:childTnLst>
                                    <p:set>
                                      <p:cBhvr>
                                        <p:cTn dur="1" fill="hold">
                                          <p:stCondLst>
                                            <p:cond delay="0"/>
                                          </p:stCondLst>
                                        </p:cTn>
                                        <p:tgtEl>
                                          <p:spTgt spid="646"/>
                                        </p:tgtEl>
                                        <p:attrNameLst>
                                          <p:attrName>style.visibility</p:attrName>
                                        </p:attrNameLst>
                                      </p:cBhvr>
                                      <p:to>
                                        <p:strVal val="visible"/>
                                      </p:to>
                                    </p:set>
                                    <p:animEffect filter="fade" transition="in">
                                      <p:cBhvr>
                                        <p:cTn dur="1000"/>
                                        <p:tgtEl>
                                          <p:spTgt spid="6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33"/>
          <p:cNvSpPr txBox="1"/>
          <p:nvPr>
            <p:ph type="title"/>
          </p:nvPr>
        </p:nvSpPr>
        <p:spPr>
          <a:xfrm>
            <a:off x="149025" y="76200"/>
            <a:ext cx="8114400" cy="51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Evaluation and Results: Manual</a:t>
            </a:r>
            <a:endParaRPr/>
          </a:p>
        </p:txBody>
      </p:sp>
      <p:pic>
        <p:nvPicPr>
          <p:cNvPr id="663" name="Google Shape;663;p33"/>
          <p:cNvPicPr preferRelativeResize="0"/>
          <p:nvPr/>
        </p:nvPicPr>
        <p:blipFill>
          <a:blip r:embed="rId3">
            <a:alphaModFix/>
          </a:blip>
          <a:stretch>
            <a:fillRect/>
          </a:stretch>
        </p:blipFill>
        <p:spPr>
          <a:xfrm>
            <a:off x="1970475" y="669750"/>
            <a:ext cx="4634864" cy="2297324"/>
          </a:xfrm>
          <a:prstGeom prst="rect">
            <a:avLst/>
          </a:prstGeom>
          <a:noFill/>
          <a:ln>
            <a:noFill/>
          </a:ln>
        </p:spPr>
      </p:pic>
      <p:pic>
        <p:nvPicPr>
          <p:cNvPr id="664" name="Google Shape;664;p33"/>
          <p:cNvPicPr preferRelativeResize="0"/>
          <p:nvPr/>
        </p:nvPicPr>
        <p:blipFill>
          <a:blip r:embed="rId4">
            <a:alphaModFix/>
          </a:blip>
          <a:stretch>
            <a:fillRect/>
          </a:stretch>
        </p:blipFill>
        <p:spPr>
          <a:xfrm>
            <a:off x="4574996" y="3268450"/>
            <a:ext cx="4416602" cy="1564375"/>
          </a:xfrm>
          <a:prstGeom prst="rect">
            <a:avLst/>
          </a:prstGeom>
          <a:noFill/>
          <a:ln>
            <a:noFill/>
          </a:ln>
        </p:spPr>
      </p:pic>
      <p:pic>
        <p:nvPicPr>
          <p:cNvPr id="665" name="Google Shape;665;p33"/>
          <p:cNvPicPr preferRelativeResize="0"/>
          <p:nvPr/>
        </p:nvPicPr>
        <p:blipFill>
          <a:blip r:embed="rId5">
            <a:alphaModFix/>
          </a:blip>
          <a:stretch>
            <a:fillRect/>
          </a:stretch>
        </p:blipFill>
        <p:spPr>
          <a:xfrm>
            <a:off x="95825" y="3268450"/>
            <a:ext cx="4305425" cy="1564375"/>
          </a:xfrm>
          <a:prstGeom prst="rect">
            <a:avLst/>
          </a:prstGeom>
          <a:noFill/>
          <a:ln>
            <a:noFill/>
          </a:ln>
        </p:spPr>
      </p:pic>
      <p:grpSp>
        <p:nvGrpSpPr>
          <p:cNvPr id="666" name="Google Shape;666;p33"/>
          <p:cNvGrpSpPr/>
          <p:nvPr/>
        </p:nvGrpSpPr>
        <p:grpSpPr>
          <a:xfrm rot="5400000">
            <a:off x="8235749" y="-403189"/>
            <a:ext cx="1325270" cy="2139804"/>
            <a:chOff x="7350442" y="2608992"/>
            <a:chExt cx="777239" cy="1673160"/>
          </a:xfrm>
        </p:grpSpPr>
        <p:sp>
          <p:nvSpPr>
            <p:cNvPr id="667" name="Google Shape;667;p33"/>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8" name="Google Shape;668;p33"/>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9" name="Google Shape;669;p33"/>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0" name="Google Shape;670;p33"/>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1" name="Google Shape;671;p33"/>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2" name="Google Shape;672;p33"/>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3" name="Google Shape;673;p33"/>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4" name="Google Shape;674;p33"/>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5"/>
                                        </p:tgtEl>
                                        <p:attrNameLst>
                                          <p:attrName>style.visibility</p:attrName>
                                        </p:attrNameLst>
                                      </p:cBhvr>
                                      <p:to>
                                        <p:strVal val="visible"/>
                                      </p:to>
                                    </p:set>
                                    <p:animEffect filter="fade" transition="in">
                                      <p:cBhvr>
                                        <p:cTn dur="1000"/>
                                        <p:tgtEl>
                                          <p:spTgt spid="665"/>
                                        </p:tgtEl>
                                      </p:cBhvr>
                                    </p:animEffect>
                                  </p:childTnLst>
                                </p:cTn>
                              </p:par>
                              <p:par>
                                <p:cTn fill="hold" nodeType="withEffect" presetClass="entr" presetID="10" presetSubtype="0">
                                  <p:stCondLst>
                                    <p:cond delay="0"/>
                                  </p:stCondLst>
                                  <p:childTnLst>
                                    <p:set>
                                      <p:cBhvr>
                                        <p:cTn dur="1" fill="hold">
                                          <p:stCondLst>
                                            <p:cond delay="0"/>
                                          </p:stCondLst>
                                        </p:cTn>
                                        <p:tgtEl>
                                          <p:spTgt spid="664"/>
                                        </p:tgtEl>
                                        <p:attrNameLst>
                                          <p:attrName>style.visibility</p:attrName>
                                        </p:attrNameLst>
                                      </p:cBhvr>
                                      <p:to>
                                        <p:strVal val="visible"/>
                                      </p:to>
                                    </p:set>
                                    <p:animEffect filter="fade" transition="in">
                                      <p:cBhvr>
                                        <p:cTn dur="1000"/>
                                        <p:tgtEl>
                                          <p:spTgt spid="6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34"/>
          <p:cNvSpPr txBox="1"/>
          <p:nvPr>
            <p:ph type="title"/>
          </p:nvPr>
        </p:nvSpPr>
        <p:spPr>
          <a:xfrm>
            <a:off x="261625" y="185625"/>
            <a:ext cx="8114400" cy="51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200"/>
              <a:t>Evaluation and Results: Automatic</a:t>
            </a:r>
            <a:endParaRPr/>
          </a:p>
        </p:txBody>
      </p:sp>
      <p:grpSp>
        <p:nvGrpSpPr>
          <p:cNvPr id="680" name="Google Shape;680;p34"/>
          <p:cNvGrpSpPr/>
          <p:nvPr/>
        </p:nvGrpSpPr>
        <p:grpSpPr>
          <a:xfrm rot="5400000">
            <a:off x="7366343" y="-951158"/>
            <a:ext cx="1646736" cy="3557306"/>
            <a:chOff x="7350442" y="2608992"/>
            <a:chExt cx="777239" cy="1673160"/>
          </a:xfrm>
        </p:grpSpPr>
        <p:sp>
          <p:nvSpPr>
            <p:cNvPr id="681" name="Google Shape;681;p34"/>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2" name="Google Shape;682;p34"/>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3" name="Google Shape;683;p34"/>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4" name="Google Shape;684;p34"/>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5" name="Google Shape;685;p34"/>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6" name="Google Shape;686;p34"/>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7" name="Google Shape;687;p34"/>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8" name="Google Shape;688;p34"/>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89" name="Google Shape;689;p34"/>
          <p:cNvSpPr txBox="1"/>
          <p:nvPr/>
        </p:nvSpPr>
        <p:spPr>
          <a:xfrm>
            <a:off x="4855850" y="1180925"/>
            <a:ext cx="3429000" cy="26628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oboto"/>
              <a:buChar char="●"/>
            </a:pPr>
            <a:r>
              <a:rPr lang="en-GB" sz="1600">
                <a:latin typeface="Roboto"/>
                <a:ea typeface="Roboto"/>
                <a:cs typeface="Roboto"/>
                <a:sym typeface="Roboto"/>
              </a:rPr>
              <a:t>test.py script was developed to perform the necessary tests.</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GB" sz="1600">
                <a:latin typeface="Roboto"/>
                <a:ea typeface="Roboto"/>
                <a:cs typeface="Roboto"/>
                <a:sym typeface="Roboto"/>
              </a:rPr>
              <a:t>Generates a number of queries randomly.</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GB" sz="1600">
                <a:latin typeface="Roboto"/>
                <a:ea typeface="Roboto"/>
                <a:cs typeface="Roboto"/>
                <a:sym typeface="Roboto"/>
              </a:rPr>
              <a:t>Save: the retrieved case, the adapted recipe generated, the total number of queries and processing time.</a:t>
            </a:r>
            <a:endParaRPr sz="1600">
              <a:latin typeface="Roboto"/>
              <a:ea typeface="Roboto"/>
              <a:cs typeface="Roboto"/>
              <a:sym typeface="Roboto"/>
            </a:endParaRPr>
          </a:p>
          <a:p>
            <a:pPr indent="0" lvl="0" marL="0" rtl="0" algn="l">
              <a:spcBef>
                <a:spcPts val="0"/>
              </a:spcBef>
              <a:spcAft>
                <a:spcPts val="0"/>
              </a:spcAft>
              <a:buNone/>
            </a:pPr>
            <a:r>
              <a:t/>
            </a:r>
            <a:endParaRPr sz="1700">
              <a:latin typeface="Roboto"/>
              <a:ea typeface="Roboto"/>
              <a:cs typeface="Roboto"/>
              <a:sym typeface="Roboto"/>
            </a:endParaRPr>
          </a:p>
        </p:txBody>
      </p:sp>
      <p:sp>
        <p:nvSpPr>
          <p:cNvPr id="690" name="Google Shape;690;p34"/>
          <p:cNvSpPr txBox="1"/>
          <p:nvPr/>
        </p:nvSpPr>
        <p:spPr>
          <a:xfrm>
            <a:off x="172625" y="4073375"/>
            <a:ext cx="8676000" cy="9696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Roboto"/>
              <a:buChar char="➔"/>
            </a:pPr>
            <a:r>
              <a:rPr lang="en-GB" sz="1700">
                <a:latin typeface="Roboto"/>
                <a:ea typeface="Roboto"/>
                <a:cs typeface="Roboto"/>
                <a:sym typeface="Roboto"/>
              </a:rPr>
              <a:t>5</a:t>
            </a:r>
            <a:r>
              <a:rPr lang="en-GB" sz="1700">
                <a:latin typeface="Roboto"/>
                <a:ea typeface="Roboto"/>
                <a:cs typeface="Roboto"/>
                <a:sym typeface="Roboto"/>
              </a:rPr>
              <a:t>00 queries → 200 sec      /   0.4 sec (system should respond less than 3 sec)</a:t>
            </a:r>
            <a:endParaRPr sz="1700">
              <a:latin typeface="Roboto"/>
              <a:ea typeface="Roboto"/>
              <a:cs typeface="Roboto"/>
              <a:sym typeface="Roboto"/>
            </a:endParaRPr>
          </a:p>
          <a:p>
            <a:pPr indent="0" lvl="0" marL="457200" rtl="0" algn="l">
              <a:spcBef>
                <a:spcPts val="0"/>
              </a:spcBef>
              <a:spcAft>
                <a:spcPts val="0"/>
              </a:spcAft>
              <a:buNone/>
            </a:pPr>
            <a:r>
              <a:t/>
            </a:r>
            <a:endParaRPr sz="1700">
              <a:latin typeface="Roboto"/>
              <a:ea typeface="Roboto"/>
              <a:cs typeface="Roboto"/>
              <a:sym typeface="Roboto"/>
            </a:endParaRPr>
          </a:p>
          <a:p>
            <a:pPr indent="-336550" lvl="0" marL="457200" rtl="0" algn="l">
              <a:spcBef>
                <a:spcPts val="0"/>
              </a:spcBef>
              <a:spcAft>
                <a:spcPts val="0"/>
              </a:spcAft>
              <a:buClr>
                <a:schemeClr val="dk1"/>
              </a:buClr>
              <a:buSzPts val="1700"/>
              <a:buFont typeface="Roboto"/>
              <a:buChar char="➔"/>
            </a:pPr>
            <a:r>
              <a:rPr lang="en-GB" sz="1700">
                <a:solidFill>
                  <a:schemeClr val="dk1"/>
                </a:solidFill>
                <a:latin typeface="Roboto"/>
                <a:ea typeface="Roboto"/>
                <a:cs typeface="Roboto"/>
                <a:sym typeface="Roboto"/>
              </a:rPr>
              <a:t>Case library 522 kB → executing the tests 3.22 MB</a:t>
            </a:r>
            <a:endParaRPr sz="1700">
              <a:latin typeface="Roboto"/>
              <a:ea typeface="Roboto"/>
              <a:cs typeface="Roboto"/>
              <a:sym typeface="Roboto"/>
            </a:endParaRPr>
          </a:p>
        </p:txBody>
      </p:sp>
      <p:pic>
        <p:nvPicPr>
          <p:cNvPr id="691" name="Google Shape;691;p34"/>
          <p:cNvPicPr preferRelativeResize="0"/>
          <p:nvPr/>
        </p:nvPicPr>
        <p:blipFill>
          <a:blip r:embed="rId3">
            <a:alphaModFix/>
          </a:blip>
          <a:stretch>
            <a:fillRect/>
          </a:stretch>
        </p:blipFill>
        <p:spPr>
          <a:xfrm>
            <a:off x="261625" y="863976"/>
            <a:ext cx="4525175" cy="2695300"/>
          </a:xfrm>
          <a:prstGeom prst="rect">
            <a:avLst/>
          </a:prstGeom>
          <a:noFill/>
          <a:ln>
            <a:noFill/>
          </a:ln>
        </p:spPr>
      </p:pic>
      <p:sp>
        <p:nvSpPr>
          <p:cNvPr id="692" name="Google Shape;692;p34"/>
          <p:cNvSpPr txBox="1"/>
          <p:nvPr/>
        </p:nvSpPr>
        <p:spPr>
          <a:xfrm>
            <a:off x="172625" y="3489725"/>
            <a:ext cx="2025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latin typeface="Roboto"/>
                <a:ea typeface="Roboto"/>
                <a:cs typeface="Roboto"/>
                <a:sym typeface="Roboto"/>
              </a:rPr>
              <a:t>(*)11 samples - average</a:t>
            </a:r>
            <a:endParaRPr sz="11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35"/>
          <p:cNvSpPr txBox="1"/>
          <p:nvPr>
            <p:ph type="title"/>
          </p:nvPr>
        </p:nvSpPr>
        <p:spPr>
          <a:xfrm>
            <a:off x="514775" y="300700"/>
            <a:ext cx="8114400" cy="51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Conclusions and future work</a:t>
            </a:r>
            <a:endParaRPr/>
          </a:p>
        </p:txBody>
      </p:sp>
      <p:grpSp>
        <p:nvGrpSpPr>
          <p:cNvPr id="698" name="Google Shape;698;p35"/>
          <p:cNvGrpSpPr/>
          <p:nvPr/>
        </p:nvGrpSpPr>
        <p:grpSpPr>
          <a:xfrm rot="5400000">
            <a:off x="7366343" y="-951158"/>
            <a:ext cx="1646736" cy="3557306"/>
            <a:chOff x="7350442" y="2608992"/>
            <a:chExt cx="777239" cy="1673160"/>
          </a:xfrm>
        </p:grpSpPr>
        <p:sp>
          <p:nvSpPr>
            <p:cNvPr id="699" name="Google Shape;699;p35"/>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0" name="Google Shape;700;p35"/>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1" name="Google Shape;701;p35"/>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2" name="Google Shape;702;p35"/>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3" name="Google Shape;703;p35"/>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4" name="Google Shape;704;p35"/>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5" name="Google Shape;705;p35"/>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6" name="Google Shape;706;p35"/>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07" name="Google Shape;707;p35"/>
          <p:cNvSpPr txBox="1"/>
          <p:nvPr/>
        </p:nvSpPr>
        <p:spPr>
          <a:xfrm>
            <a:off x="594525" y="1549425"/>
            <a:ext cx="7503600" cy="2893800"/>
          </a:xfrm>
          <a:prstGeom prst="rect">
            <a:avLst/>
          </a:prstGeom>
          <a:noFill/>
          <a:ln>
            <a:noFill/>
          </a:ln>
        </p:spPr>
        <p:txBody>
          <a:bodyPr anchorCtr="0" anchor="t" bIns="91425" lIns="91425" spcFirstLastPara="1" rIns="91425" wrap="square" tIns="91425">
            <a:spAutoFit/>
          </a:bodyPr>
          <a:lstStyle/>
          <a:p>
            <a:pPr indent="-330200" lvl="0" marL="457200" rtl="0" algn="just">
              <a:spcBef>
                <a:spcPts val="0"/>
              </a:spcBef>
              <a:spcAft>
                <a:spcPts val="0"/>
              </a:spcAft>
              <a:buSzPts val="1600"/>
              <a:buFont typeface="Roboto"/>
              <a:buChar char="●"/>
            </a:pPr>
            <a:r>
              <a:rPr lang="en-GB" sz="1600">
                <a:latin typeface="Roboto"/>
                <a:ea typeface="Roboto"/>
                <a:cs typeface="Roboto"/>
                <a:sym typeface="Roboto"/>
              </a:rPr>
              <a:t>We have implemented a CBR system able to generate cocktail recipes based on user preferences.</a:t>
            </a:r>
            <a:endParaRPr sz="1600">
              <a:latin typeface="Roboto"/>
              <a:ea typeface="Roboto"/>
              <a:cs typeface="Roboto"/>
              <a:sym typeface="Roboto"/>
            </a:endParaRPr>
          </a:p>
          <a:p>
            <a:pPr indent="0" lvl="0" marL="457200" rtl="0" algn="just">
              <a:spcBef>
                <a:spcPts val="0"/>
              </a:spcBef>
              <a:spcAft>
                <a:spcPts val="0"/>
              </a:spcAft>
              <a:buNone/>
            </a:pPr>
            <a:r>
              <a:t/>
            </a:r>
            <a:endParaRPr sz="1600">
              <a:latin typeface="Roboto"/>
              <a:ea typeface="Roboto"/>
              <a:cs typeface="Roboto"/>
              <a:sym typeface="Roboto"/>
            </a:endParaRPr>
          </a:p>
          <a:p>
            <a:pPr indent="-330200" lvl="0" marL="457200" rtl="0" algn="just">
              <a:spcBef>
                <a:spcPts val="0"/>
              </a:spcBef>
              <a:spcAft>
                <a:spcPts val="0"/>
              </a:spcAft>
              <a:buSzPts val="1600"/>
              <a:buFont typeface="Roboto"/>
              <a:buChar char="●"/>
            </a:pPr>
            <a:r>
              <a:rPr lang="en-GB" sz="1600">
                <a:latin typeface="Roboto"/>
                <a:ea typeface="Roboto"/>
                <a:cs typeface="Roboto"/>
                <a:sym typeface="Roboto"/>
              </a:rPr>
              <a:t>The generated recipes satisfy the user constraints.</a:t>
            </a:r>
            <a:endParaRPr sz="1600">
              <a:latin typeface="Roboto"/>
              <a:ea typeface="Roboto"/>
              <a:cs typeface="Roboto"/>
              <a:sym typeface="Roboto"/>
            </a:endParaRPr>
          </a:p>
          <a:p>
            <a:pPr indent="0" lvl="0" marL="457200" rtl="0" algn="just">
              <a:spcBef>
                <a:spcPts val="0"/>
              </a:spcBef>
              <a:spcAft>
                <a:spcPts val="0"/>
              </a:spcAft>
              <a:buNone/>
            </a:pPr>
            <a:r>
              <a:t/>
            </a:r>
            <a:endParaRPr sz="1600">
              <a:latin typeface="Roboto"/>
              <a:ea typeface="Roboto"/>
              <a:cs typeface="Roboto"/>
              <a:sym typeface="Roboto"/>
            </a:endParaRPr>
          </a:p>
          <a:p>
            <a:pPr indent="-330200" lvl="0" marL="457200" rtl="0" algn="just">
              <a:spcBef>
                <a:spcPts val="0"/>
              </a:spcBef>
              <a:spcAft>
                <a:spcPts val="0"/>
              </a:spcAft>
              <a:buSzPts val="1600"/>
              <a:buFont typeface="Roboto"/>
              <a:buChar char="●"/>
            </a:pPr>
            <a:r>
              <a:rPr lang="en-GB" sz="1600">
                <a:latin typeface="Roboto"/>
                <a:ea typeface="Roboto"/>
                <a:cs typeface="Roboto"/>
                <a:sym typeface="Roboto"/>
              </a:rPr>
              <a:t>The system complies with the requirements specified.</a:t>
            </a:r>
            <a:endParaRPr sz="1600">
              <a:latin typeface="Roboto"/>
              <a:ea typeface="Roboto"/>
              <a:cs typeface="Roboto"/>
              <a:sym typeface="Roboto"/>
            </a:endParaRPr>
          </a:p>
          <a:p>
            <a:pPr indent="0" lvl="0" marL="457200" rtl="0" algn="just">
              <a:spcBef>
                <a:spcPts val="0"/>
              </a:spcBef>
              <a:spcAft>
                <a:spcPts val="0"/>
              </a:spcAft>
              <a:buNone/>
            </a:pPr>
            <a:r>
              <a:t/>
            </a:r>
            <a:endParaRPr sz="1600">
              <a:latin typeface="Roboto"/>
              <a:ea typeface="Roboto"/>
              <a:cs typeface="Roboto"/>
              <a:sym typeface="Roboto"/>
            </a:endParaRPr>
          </a:p>
          <a:p>
            <a:pPr indent="-330200" lvl="0" marL="457200" rtl="0" algn="just">
              <a:spcBef>
                <a:spcPts val="0"/>
              </a:spcBef>
              <a:spcAft>
                <a:spcPts val="0"/>
              </a:spcAft>
              <a:buSzPts val="1600"/>
              <a:buFont typeface="Roboto"/>
              <a:buChar char="●"/>
            </a:pPr>
            <a:r>
              <a:rPr lang="en-GB" sz="1600">
                <a:latin typeface="Roboto"/>
                <a:ea typeface="Roboto"/>
                <a:cs typeface="Roboto"/>
                <a:sym typeface="Roboto"/>
              </a:rPr>
              <a:t>Although we have achieved our goal, the solution could be further improved:</a:t>
            </a:r>
            <a:endParaRPr sz="1600">
              <a:latin typeface="Roboto"/>
              <a:ea typeface="Roboto"/>
              <a:cs typeface="Roboto"/>
              <a:sym typeface="Roboto"/>
            </a:endParaRPr>
          </a:p>
          <a:p>
            <a:pPr indent="-330200" lvl="1" marL="914400" rtl="0" algn="just">
              <a:spcBef>
                <a:spcPts val="0"/>
              </a:spcBef>
              <a:spcAft>
                <a:spcPts val="0"/>
              </a:spcAft>
              <a:buSzPts val="1600"/>
              <a:buFont typeface="Roboto"/>
              <a:buChar char="○"/>
            </a:pPr>
            <a:r>
              <a:rPr lang="en-GB" sz="1600">
                <a:latin typeface="Roboto"/>
                <a:ea typeface="Roboto"/>
                <a:cs typeface="Roboto"/>
                <a:sym typeface="Roboto"/>
              </a:rPr>
              <a:t>Apply NLP techniques to better clean the source dataset.</a:t>
            </a:r>
            <a:endParaRPr sz="1600">
              <a:latin typeface="Roboto"/>
              <a:ea typeface="Roboto"/>
              <a:cs typeface="Roboto"/>
              <a:sym typeface="Roboto"/>
            </a:endParaRPr>
          </a:p>
          <a:p>
            <a:pPr indent="-330200" lvl="1" marL="914400" rtl="0" algn="just">
              <a:spcBef>
                <a:spcPts val="0"/>
              </a:spcBef>
              <a:spcAft>
                <a:spcPts val="0"/>
              </a:spcAft>
              <a:buSzPts val="1600"/>
              <a:buFont typeface="Roboto"/>
              <a:buChar char="○"/>
            </a:pPr>
            <a:r>
              <a:rPr lang="en-GB" sz="1600">
                <a:latin typeface="Roboto"/>
                <a:ea typeface="Roboto"/>
                <a:cs typeface="Roboto"/>
                <a:sym typeface="Roboto"/>
              </a:rPr>
              <a:t>Explore other methods to learn and forget.</a:t>
            </a:r>
            <a:endParaRPr sz="1600">
              <a:latin typeface="Roboto"/>
              <a:ea typeface="Roboto"/>
              <a:cs typeface="Roboto"/>
              <a:sym typeface="Roboto"/>
            </a:endParaRPr>
          </a:p>
          <a:p>
            <a:pPr indent="-330200" lvl="1" marL="914400" rtl="0" algn="just">
              <a:spcBef>
                <a:spcPts val="0"/>
              </a:spcBef>
              <a:spcAft>
                <a:spcPts val="0"/>
              </a:spcAft>
              <a:buSzPts val="1600"/>
              <a:buFont typeface="Roboto"/>
              <a:buChar char="○"/>
            </a:pPr>
            <a:r>
              <a:rPr lang="en-GB" sz="1600">
                <a:latin typeface="Roboto"/>
                <a:ea typeface="Roboto"/>
                <a:cs typeface="Roboto"/>
                <a:sym typeface="Roboto"/>
              </a:rPr>
              <a:t>Introduce a measure on how well the user constraints are being met.</a:t>
            </a:r>
            <a:endParaRPr sz="16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0"/>
          <p:cNvSpPr txBox="1"/>
          <p:nvPr>
            <p:ph type="title"/>
          </p:nvPr>
        </p:nvSpPr>
        <p:spPr>
          <a:xfrm>
            <a:off x="1179073" y="1713550"/>
            <a:ext cx="2144100" cy="24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1500"/>
              <a:t>Methodology</a:t>
            </a:r>
            <a:endParaRPr sz="1500"/>
          </a:p>
        </p:txBody>
      </p:sp>
      <p:sp>
        <p:nvSpPr>
          <p:cNvPr id="232" name="Google Shape;232;p20"/>
          <p:cNvSpPr txBox="1"/>
          <p:nvPr>
            <p:ph idx="2" type="title"/>
          </p:nvPr>
        </p:nvSpPr>
        <p:spPr>
          <a:xfrm>
            <a:off x="574575" y="1654150"/>
            <a:ext cx="4539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2000"/>
              <a:t>01</a:t>
            </a:r>
            <a:endParaRPr sz="2000"/>
          </a:p>
        </p:txBody>
      </p:sp>
      <p:sp>
        <p:nvSpPr>
          <p:cNvPr id="233" name="Google Shape;233;p20"/>
          <p:cNvSpPr txBox="1"/>
          <p:nvPr>
            <p:ph idx="15" type="title"/>
          </p:nvPr>
        </p:nvSpPr>
        <p:spPr>
          <a:xfrm>
            <a:off x="720000" y="539496"/>
            <a:ext cx="7704000" cy="5760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GB"/>
              <a:t>TABLE OF</a:t>
            </a:r>
            <a:r>
              <a:rPr lang="en-GB"/>
              <a:t> CONTENTS</a:t>
            </a:r>
            <a:endParaRPr/>
          </a:p>
        </p:txBody>
      </p:sp>
      <p:cxnSp>
        <p:nvCxnSpPr>
          <p:cNvPr id="234" name="Google Shape;234;p20"/>
          <p:cNvCxnSpPr/>
          <p:nvPr/>
        </p:nvCxnSpPr>
        <p:spPr>
          <a:xfrm>
            <a:off x="1080375" y="1644975"/>
            <a:ext cx="3900" cy="406800"/>
          </a:xfrm>
          <a:prstGeom prst="straightConnector1">
            <a:avLst/>
          </a:prstGeom>
          <a:noFill/>
          <a:ln cap="flat" cmpd="sng" w="19050">
            <a:solidFill>
              <a:schemeClr val="accent1"/>
            </a:solidFill>
            <a:prstDash val="solid"/>
            <a:round/>
            <a:headEnd len="med" w="med" type="none"/>
            <a:tailEnd len="med" w="med" type="none"/>
          </a:ln>
          <a:effectLst>
            <a:outerShdw blurRad="114300" rotWithShape="0" algn="bl" dir="2640000" dist="19050">
              <a:schemeClr val="accent1">
                <a:alpha val="76000"/>
              </a:schemeClr>
            </a:outerShdw>
          </a:effectLst>
        </p:spPr>
      </p:cxnSp>
      <p:grpSp>
        <p:nvGrpSpPr>
          <p:cNvPr id="235" name="Google Shape;235;p20"/>
          <p:cNvGrpSpPr/>
          <p:nvPr/>
        </p:nvGrpSpPr>
        <p:grpSpPr>
          <a:xfrm flipH="1" rot="-5400000">
            <a:off x="681702" y="-681704"/>
            <a:ext cx="1182802" cy="2546215"/>
            <a:chOff x="7350442" y="2608992"/>
            <a:chExt cx="777239" cy="1673160"/>
          </a:xfrm>
        </p:grpSpPr>
        <p:sp>
          <p:nvSpPr>
            <p:cNvPr id="236" name="Google Shape;236;p20"/>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 name="Google Shape;237;p20"/>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20"/>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20"/>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 name="Google Shape;240;p20"/>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Google Shape;241;p20"/>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Google Shape;242;p20"/>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 name="Google Shape;243;p20"/>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44" name="Google Shape;244;p20"/>
          <p:cNvGrpSpPr/>
          <p:nvPr/>
        </p:nvGrpSpPr>
        <p:grpSpPr>
          <a:xfrm rot="5400000">
            <a:off x="7363145" y="-609953"/>
            <a:ext cx="1182802" cy="2555083"/>
            <a:chOff x="7350442" y="2608992"/>
            <a:chExt cx="777239" cy="1673160"/>
          </a:xfrm>
        </p:grpSpPr>
        <p:sp>
          <p:nvSpPr>
            <p:cNvPr id="245" name="Google Shape;245;p20"/>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 name="Google Shape;246;p20"/>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 name="Google Shape;247;p20"/>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 name="Google Shape;248;p20"/>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 name="Google Shape;249;p20"/>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 name="Google Shape;250;p20"/>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 name="Google Shape;251;p20"/>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 name="Google Shape;252;p20"/>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53" name="Google Shape;253;p20"/>
          <p:cNvSpPr txBox="1"/>
          <p:nvPr>
            <p:ph type="title"/>
          </p:nvPr>
        </p:nvSpPr>
        <p:spPr>
          <a:xfrm>
            <a:off x="1179073" y="2630200"/>
            <a:ext cx="2144100" cy="24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1500"/>
              <a:t>Data domain</a:t>
            </a:r>
            <a:endParaRPr sz="1500"/>
          </a:p>
        </p:txBody>
      </p:sp>
      <p:sp>
        <p:nvSpPr>
          <p:cNvPr id="254" name="Google Shape;254;p20"/>
          <p:cNvSpPr txBox="1"/>
          <p:nvPr>
            <p:ph idx="2" type="title"/>
          </p:nvPr>
        </p:nvSpPr>
        <p:spPr>
          <a:xfrm>
            <a:off x="574575" y="2568550"/>
            <a:ext cx="4539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2000"/>
              <a:t>02</a:t>
            </a:r>
            <a:endParaRPr sz="2000"/>
          </a:p>
        </p:txBody>
      </p:sp>
      <p:cxnSp>
        <p:nvCxnSpPr>
          <p:cNvPr id="255" name="Google Shape;255;p20"/>
          <p:cNvCxnSpPr/>
          <p:nvPr/>
        </p:nvCxnSpPr>
        <p:spPr>
          <a:xfrm>
            <a:off x="1080375" y="2559375"/>
            <a:ext cx="3900" cy="406800"/>
          </a:xfrm>
          <a:prstGeom prst="straightConnector1">
            <a:avLst/>
          </a:prstGeom>
          <a:noFill/>
          <a:ln cap="flat" cmpd="sng" w="19050">
            <a:solidFill>
              <a:schemeClr val="accent1"/>
            </a:solidFill>
            <a:prstDash val="solid"/>
            <a:round/>
            <a:headEnd len="med" w="med" type="none"/>
            <a:tailEnd len="med" w="med" type="none"/>
          </a:ln>
          <a:effectLst>
            <a:outerShdw blurRad="114300" rotWithShape="0" algn="bl" dir="2640000" dist="19050">
              <a:schemeClr val="accent1">
                <a:alpha val="76000"/>
              </a:schemeClr>
            </a:outerShdw>
          </a:effectLst>
        </p:spPr>
      </p:cxnSp>
      <p:sp>
        <p:nvSpPr>
          <p:cNvPr id="256" name="Google Shape;256;p20"/>
          <p:cNvSpPr txBox="1"/>
          <p:nvPr>
            <p:ph type="title"/>
          </p:nvPr>
        </p:nvSpPr>
        <p:spPr>
          <a:xfrm>
            <a:off x="1179073" y="3468400"/>
            <a:ext cx="2144100" cy="24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1500"/>
              <a:t>Requirement analysis</a:t>
            </a:r>
            <a:endParaRPr sz="1500"/>
          </a:p>
        </p:txBody>
      </p:sp>
      <p:sp>
        <p:nvSpPr>
          <p:cNvPr id="257" name="Google Shape;257;p20"/>
          <p:cNvSpPr txBox="1"/>
          <p:nvPr>
            <p:ph idx="2" type="title"/>
          </p:nvPr>
        </p:nvSpPr>
        <p:spPr>
          <a:xfrm>
            <a:off x="574575" y="3406750"/>
            <a:ext cx="4539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2000"/>
              <a:t>03</a:t>
            </a:r>
            <a:endParaRPr sz="2000"/>
          </a:p>
        </p:txBody>
      </p:sp>
      <p:cxnSp>
        <p:nvCxnSpPr>
          <p:cNvPr id="258" name="Google Shape;258;p20"/>
          <p:cNvCxnSpPr/>
          <p:nvPr/>
        </p:nvCxnSpPr>
        <p:spPr>
          <a:xfrm>
            <a:off x="1080375" y="3397575"/>
            <a:ext cx="3900" cy="406800"/>
          </a:xfrm>
          <a:prstGeom prst="straightConnector1">
            <a:avLst/>
          </a:prstGeom>
          <a:noFill/>
          <a:ln cap="flat" cmpd="sng" w="19050">
            <a:solidFill>
              <a:schemeClr val="accent1"/>
            </a:solidFill>
            <a:prstDash val="solid"/>
            <a:round/>
            <a:headEnd len="med" w="med" type="none"/>
            <a:tailEnd len="med" w="med" type="none"/>
          </a:ln>
          <a:effectLst>
            <a:outerShdw blurRad="114300" rotWithShape="0" algn="bl" dir="2640000" dist="19050">
              <a:schemeClr val="accent1">
                <a:alpha val="76000"/>
              </a:schemeClr>
            </a:outerShdw>
          </a:effectLst>
        </p:spPr>
      </p:cxnSp>
      <p:sp>
        <p:nvSpPr>
          <p:cNvPr id="259" name="Google Shape;259;p20"/>
          <p:cNvSpPr txBox="1"/>
          <p:nvPr>
            <p:ph type="title"/>
          </p:nvPr>
        </p:nvSpPr>
        <p:spPr>
          <a:xfrm>
            <a:off x="1179073" y="4306600"/>
            <a:ext cx="2144100" cy="24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500"/>
              <a:t>Functional architecture</a:t>
            </a:r>
            <a:endParaRPr sz="1500"/>
          </a:p>
        </p:txBody>
      </p:sp>
      <p:sp>
        <p:nvSpPr>
          <p:cNvPr id="260" name="Google Shape;260;p20"/>
          <p:cNvSpPr txBox="1"/>
          <p:nvPr>
            <p:ph idx="2" type="title"/>
          </p:nvPr>
        </p:nvSpPr>
        <p:spPr>
          <a:xfrm>
            <a:off x="574575" y="4321150"/>
            <a:ext cx="4539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2000"/>
              <a:t>04</a:t>
            </a:r>
            <a:endParaRPr sz="2000"/>
          </a:p>
        </p:txBody>
      </p:sp>
      <p:cxnSp>
        <p:nvCxnSpPr>
          <p:cNvPr id="261" name="Google Shape;261;p20"/>
          <p:cNvCxnSpPr/>
          <p:nvPr/>
        </p:nvCxnSpPr>
        <p:spPr>
          <a:xfrm>
            <a:off x="1080375" y="4311975"/>
            <a:ext cx="3900" cy="406800"/>
          </a:xfrm>
          <a:prstGeom prst="straightConnector1">
            <a:avLst/>
          </a:prstGeom>
          <a:noFill/>
          <a:ln cap="flat" cmpd="sng" w="19050">
            <a:solidFill>
              <a:schemeClr val="accent1"/>
            </a:solidFill>
            <a:prstDash val="solid"/>
            <a:round/>
            <a:headEnd len="med" w="med" type="none"/>
            <a:tailEnd len="med" w="med" type="none"/>
          </a:ln>
          <a:effectLst>
            <a:outerShdw blurRad="114300" rotWithShape="0" algn="bl" dir="2640000" dist="19050">
              <a:schemeClr val="accent1">
                <a:alpha val="76000"/>
              </a:schemeClr>
            </a:outerShdw>
          </a:effectLst>
        </p:spPr>
      </p:cxnSp>
      <p:sp>
        <p:nvSpPr>
          <p:cNvPr id="262" name="Google Shape;262;p20"/>
          <p:cNvSpPr txBox="1"/>
          <p:nvPr>
            <p:ph type="title"/>
          </p:nvPr>
        </p:nvSpPr>
        <p:spPr>
          <a:xfrm>
            <a:off x="1084275" y="4718775"/>
            <a:ext cx="2655300" cy="24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Arial"/>
                <a:ea typeface="Arial"/>
                <a:cs typeface="Arial"/>
                <a:sym typeface="Arial"/>
              </a:rPr>
              <a:t>CBR scheme, System components and interaction sequence</a:t>
            </a:r>
            <a:endParaRPr sz="1200">
              <a:latin typeface="Arial"/>
              <a:ea typeface="Arial"/>
              <a:cs typeface="Arial"/>
              <a:sym typeface="Arial"/>
            </a:endParaRPr>
          </a:p>
        </p:txBody>
      </p:sp>
      <p:sp>
        <p:nvSpPr>
          <p:cNvPr id="263" name="Google Shape;263;p20"/>
          <p:cNvSpPr txBox="1"/>
          <p:nvPr>
            <p:ph type="title"/>
          </p:nvPr>
        </p:nvSpPr>
        <p:spPr>
          <a:xfrm>
            <a:off x="5370075" y="1639600"/>
            <a:ext cx="3676200" cy="24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1500"/>
              <a:t>Proposed solution designing  (CBR System)</a:t>
            </a:r>
            <a:endParaRPr sz="1500"/>
          </a:p>
        </p:txBody>
      </p:sp>
      <p:sp>
        <p:nvSpPr>
          <p:cNvPr id="264" name="Google Shape;264;p20"/>
          <p:cNvSpPr txBox="1"/>
          <p:nvPr>
            <p:ph idx="2" type="title"/>
          </p:nvPr>
        </p:nvSpPr>
        <p:spPr>
          <a:xfrm>
            <a:off x="4765575" y="1577950"/>
            <a:ext cx="4539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2000"/>
              <a:t>05</a:t>
            </a:r>
            <a:endParaRPr sz="2000"/>
          </a:p>
        </p:txBody>
      </p:sp>
      <p:cxnSp>
        <p:nvCxnSpPr>
          <p:cNvPr id="265" name="Google Shape;265;p20"/>
          <p:cNvCxnSpPr/>
          <p:nvPr/>
        </p:nvCxnSpPr>
        <p:spPr>
          <a:xfrm>
            <a:off x="5271375" y="1568775"/>
            <a:ext cx="3900" cy="406800"/>
          </a:xfrm>
          <a:prstGeom prst="straightConnector1">
            <a:avLst/>
          </a:prstGeom>
          <a:noFill/>
          <a:ln cap="flat" cmpd="sng" w="19050">
            <a:solidFill>
              <a:schemeClr val="accent1"/>
            </a:solidFill>
            <a:prstDash val="solid"/>
            <a:round/>
            <a:headEnd len="med" w="med" type="none"/>
            <a:tailEnd len="med" w="med" type="none"/>
          </a:ln>
          <a:effectLst>
            <a:outerShdw blurRad="114300" rotWithShape="0" algn="bl" dir="2640000" dist="19050">
              <a:schemeClr val="accent1">
                <a:alpha val="76000"/>
              </a:schemeClr>
            </a:outerShdw>
          </a:effectLst>
        </p:spPr>
      </p:cxnSp>
      <p:sp>
        <p:nvSpPr>
          <p:cNvPr id="266" name="Google Shape;266;p20"/>
          <p:cNvSpPr txBox="1"/>
          <p:nvPr>
            <p:ph type="title"/>
          </p:nvPr>
        </p:nvSpPr>
        <p:spPr>
          <a:xfrm>
            <a:off x="5351475" y="2035150"/>
            <a:ext cx="3348000" cy="33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Arial"/>
                <a:ea typeface="Arial"/>
                <a:cs typeface="Arial"/>
                <a:sym typeface="Arial"/>
              </a:rPr>
              <a:t>Case base library, retrieval, adapted, evaluation, learning and forgetting</a:t>
            </a:r>
            <a:r>
              <a:rPr lang="en-GB" sz="1100">
                <a:latin typeface="Arial"/>
                <a:ea typeface="Arial"/>
                <a:cs typeface="Arial"/>
                <a:sym typeface="Arial"/>
              </a:rPr>
              <a:t>. </a:t>
            </a:r>
            <a:endParaRPr sz="1100">
              <a:latin typeface="Arial"/>
              <a:ea typeface="Arial"/>
              <a:cs typeface="Arial"/>
              <a:sym typeface="Arial"/>
            </a:endParaRPr>
          </a:p>
        </p:txBody>
      </p:sp>
      <p:sp>
        <p:nvSpPr>
          <p:cNvPr id="267" name="Google Shape;267;p20"/>
          <p:cNvSpPr txBox="1"/>
          <p:nvPr>
            <p:ph type="title"/>
          </p:nvPr>
        </p:nvSpPr>
        <p:spPr>
          <a:xfrm>
            <a:off x="5351473" y="2660475"/>
            <a:ext cx="2144100" cy="24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500"/>
              <a:t>Evaluation and Results</a:t>
            </a:r>
            <a:endParaRPr sz="1500"/>
          </a:p>
        </p:txBody>
      </p:sp>
      <p:sp>
        <p:nvSpPr>
          <p:cNvPr id="268" name="Google Shape;268;p20"/>
          <p:cNvSpPr txBox="1"/>
          <p:nvPr>
            <p:ph idx="2" type="title"/>
          </p:nvPr>
        </p:nvSpPr>
        <p:spPr>
          <a:xfrm>
            <a:off x="4802250" y="2644750"/>
            <a:ext cx="4539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2000"/>
              <a:t>06</a:t>
            </a:r>
            <a:endParaRPr sz="2000"/>
          </a:p>
        </p:txBody>
      </p:sp>
      <p:cxnSp>
        <p:nvCxnSpPr>
          <p:cNvPr id="269" name="Google Shape;269;p20"/>
          <p:cNvCxnSpPr/>
          <p:nvPr/>
        </p:nvCxnSpPr>
        <p:spPr>
          <a:xfrm>
            <a:off x="5271375" y="2618200"/>
            <a:ext cx="3900" cy="406800"/>
          </a:xfrm>
          <a:prstGeom prst="straightConnector1">
            <a:avLst/>
          </a:prstGeom>
          <a:noFill/>
          <a:ln cap="flat" cmpd="sng" w="19050">
            <a:solidFill>
              <a:schemeClr val="accent1"/>
            </a:solidFill>
            <a:prstDash val="solid"/>
            <a:round/>
            <a:headEnd len="med" w="med" type="none"/>
            <a:tailEnd len="med" w="med" type="none"/>
          </a:ln>
          <a:effectLst>
            <a:outerShdw blurRad="114300" rotWithShape="0" algn="bl" dir="2640000" dist="19050">
              <a:schemeClr val="accent1">
                <a:alpha val="76000"/>
              </a:schemeClr>
            </a:outerShdw>
          </a:effectLst>
        </p:spPr>
      </p:cxnSp>
      <p:sp>
        <p:nvSpPr>
          <p:cNvPr id="270" name="Google Shape;270;p20"/>
          <p:cNvSpPr txBox="1"/>
          <p:nvPr>
            <p:ph type="title"/>
          </p:nvPr>
        </p:nvSpPr>
        <p:spPr>
          <a:xfrm>
            <a:off x="5370076" y="3542350"/>
            <a:ext cx="2842800" cy="24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1500"/>
              <a:t>Conclusion and future works</a:t>
            </a:r>
            <a:r>
              <a:rPr lang="en-GB" sz="1500"/>
              <a:t> </a:t>
            </a:r>
            <a:endParaRPr sz="1500"/>
          </a:p>
        </p:txBody>
      </p:sp>
      <p:sp>
        <p:nvSpPr>
          <p:cNvPr id="271" name="Google Shape;271;p20"/>
          <p:cNvSpPr txBox="1"/>
          <p:nvPr>
            <p:ph idx="2" type="title"/>
          </p:nvPr>
        </p:nvSpPr>
        <p:spPr>
          <a:xfrm>
            <a:off x="4765575" y="4321150"/>
            <a:ext cx="4539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2000"/>
              <a:t>08</a:t>
            </a:r>
            <a:endParaRPr sz="2000"/>
          </a:p>
        </p:txBody>
      </p:sp>
      <p:cxnSp>
        <p:nvCxnSpPr>
          <p:cNvPr id="272" name="Google Shape;272;p20"/>
          <p:cNvCxnSpPr/>
          <p:nvPr/>
        </p:nvCxnSpPr>
        <p:spPr>
          <a:xfrm>
            <a:off x="5271375" y="3473775"/>
            <a:ext cx="3900" cy="406800"/>
          </a:xfrm>
          <a:prstGeom prst="straightConnector1">
            <a:avLst/>
          </a:prstGeom>
          <a:noFill/>
          <a:ln cap="flat" cmpd="sng" w="19050">
            <a:solidFill>
              <a:schemeClr val="accent1"/>
            </a:solidFill>
            <a:prstDash val="solid"/>
            <a:round/>
            <a:headEnd len="med" w="med" type="none"/>
            <a:tailEnd len="med" w="med" type="none"/>
          </a:ln>
          <a:effectLst>
            <a:outerShdw blurRad="114300" rotWithShape="0" algn="bl" dir="2640000" dist="19050">
              <a:schemeClr val="accent1">
                <a:alpha val="76000"/>
              </a:schemeClr>
            </a:outerShdw>
          </a:effectLst>
        </p:spPr>
      </p:cxnSp>
      <p:sp>
        <p:nvSpPr>
          <p:cNvPr id="273" name="Google Shape;273;p20"/>
          <p:cNvSpPr txBox="1"/>
          <p:nvPr>
            <p:ph type="title"/>
          </p:nvPr>
        </p:nvSpPr>
        <p:spPr>
          <a:xfrm>
            <a:off x="5370073" y="4380550"/>
            <a:ext cx="2144100" cy="24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1500"/>
              <a:t>Demo CBR-Cocktails</a:t>
            </a:r>
            <a:endParaRPr sz="1500"/>
          </a:p>
        </p:txBody>
      </p:sp>
      <p:cxnSp>
        <p:nvCxnSpPr>
          <p:cNvPr id="274" name="Google Shape;274;p20"/>
          <p:cNvCxnSpPr/>
          <p:nvPr/>
        </p:nvCxnSpPr>
        <p:spPr>
          <a:xfrm>
            <a:off x="5271375" y="4311975"/>
            <a:ext cx="3900" cy="406800"/>
          </a:xfrm>
          <a:prstGeom prst="straightConnector1">
            <a:avLst/>
          </a:prstGeom>
          <a:noFill/>
          <a:ln cap="flat" cmpd="sng" w="19050">
            <a:solidFill>
              <a:schemeClr val="accent1"/>
            </a:solidFill>
            <a:prstDash val="solid"/>
            <a:round/>
            <a:headEnd len="med" w="med" type="none"/>
            <a:tailEnd len="med" w="med" type="none"/>
          </a:ln>
          <a:effectLst>
            <a:outerShdw blurRad="114300" rotWithShape="0" algn="bl" dir="2640000" dist="19050">
              <a:schemeClr val="accent1">
                <a:alpha val="76000"/>
              </a:schemeClr>
            </a:outerShdw>
          </a:effectLst>
        </p:spPr>
      </p:cxnSp>
      <p:sp>
        <p:nvSpPr>
          <p:cNvPr id="275" name="Google Shape;275;p20"/>
          <p:cNvSpPr txBox="1"/>
          <p:nvPr>
            <p:ph type="title"/>
          </p:nvPr>
        </p:nvSpPr>
        <p:spPr>
          <a:xfrm>
            <a:off x="5446275" y="2948800"/>
            <a:ext cx="3177000" cy="24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Arial"/>
                <a:ea typeface="Arial"/>
                <a:cs typeface="Arial"/>
                <a:sym typeface="Arial"/>
              </a:rPr>
              <a:t>Manual y Automatic</a:t>
            </a:r>
            <a:endParaRPr sz="1200">
              <a:latin typeface="Arial"/>
              <a:ea typeface="Arial"/>
              <a:cs typeface="Arial"/>
              <a:sym typeface="Arial"/>
            </a:endParaRPr>
          </a:p>
        </p:txBody>
      </p:sp>
      <p:sp>
        <p:nvSpPr>
          <p:cNvPr id="276" name="Google Shape;276;p20"/>
          <p:cNvSpPr txBox="1"/>
          <p:nvPr>
            <p:ph idx="2" type="title"/>
          </p:nvPr>
        </p:nvSpPr>
        <p:spPr>
          <a:xfrm>
            <a:off x="4726050" y="3494325"/>
            <a:ext cx="4539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2000"/>
              <a:t>07</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21"/>
          <p:cNvPicPr preferRelativeResize="0"/>
          <p:nvPr/>
        </p:nvPicPr>
        <p:blipFill>
          <a:blip r:embed="rId3">
            <a:alphaModFix/>
          </a:blip>
          <a:stretch>
            <a:fillRect/>
          </a:stretch>
        </p:blipFill>
        <p:spPr>
          <a:xfrm>
            <a:off x="5554000" y="879750"/>
            <a:ext cx="3248674" cy="1823450"/>
          </a:xfrm>
          <a:prstGeom prst="rect">
            <a:avLst/>
          </a:prstGeom>
          <a:noFill/>
          <a:ln>
            <a:noFill/>
          </a:ln>
        </p:spPr>
      </p:pic>
      <p:grpSp>
        <p:nvGrpSpPr>
          <p:cNvPr id="282" name="Google Shape;282;p21"/>
          <p:cNvGrpSpPr/>
          <p:nvPr/>
        </p:nvGrpSpPr>
        <p:grpSpPr>
          <a:xfrm>
            <a:off x="1276972" y="2022702"/>
            <a:ext cx="4277028" cy="2545960"/>
            <a:chOff x="2429225" y="2089513"/>
            <a:chExt cx="4142400" cy="2784600"/>
          </a:xfrm>
        </p:grpSpPr>
        <p:sp>
          <p:nvSpPr>
            <p:cNvPr id="283" name="Google Shape;283;p21"/>
            <p:cNvSpPr/>
            <p:nvPr/>
          </p:nvSpPr>
          <p:spPr>
            <a:xfrm>
              <a:off x="2429225" y="2089513"/>
              <a:ext cx="4142400" cy="2784600"/>
            </a:xfrm>
            <a:prstGeom prst="arc">
              <a:avLst>
                <a:gd fmla="val 10795274" name="adj1"/>
                <a:gd fmla="val 0" name="adj2"/>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1"/>
            <p:cNvSpPr/>
            <p:nvPr/>
          </p:nvSpPr>
          <p:spPr>
            <a:xfrm>
              <a:off x="2429225" y="2089513"/>
              <a:ext cx="4142400" cy="2784600"/>
            </a:xfrm>
            <a:prstGeom prst="arc">
              <a:avLst>
                <a:gd fmla="val 10795274" name="adj1"/>
                <a:gd fmla="val 0" name="adj2"/>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5" name="Google Shape;285;p21"/>
          <p:cNvSpPr txBox="1"/>
          <p:nvPr>
            <p:ph type="title"/>
          </p:nvPr>
        </p:nvSpPr>
        <p:spPr>
          <a:xfrm>
            <a:off x="514775" y="300700"/>
            <a:ext cx="8114400" cy="51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Work </a:t>
            </a:r>
            <a:r>
              <a:rPr lang="en-GB"/>
              <a:t>group</a:t>
            </a:r>
            <a:r>
              <a:rPr lang="en-GB"/>
              <a:t> Methodology</a:t>
            </a:r>
            <a:endParaRPr/>
          </a:p>
        </p:txBody>
      </p:sp>
      <p:grpSp>
        <p:nvGrpSpPr>
          <p:cNvPr id="286" name="Google Shape;286;p21"/>
          <p:cNvGrpSpPr/>
          <p:nvPr/>
        </p:nvGrpSpPr>
        <p:grpSpPr>
          <a:xfrm>
            <a:off x="2788599" y="2806550"/>
            <a:ext cx="1253886" cy="978239"/>
            <a:chOff x="3669150" y="1828675"/>
            <a:chExt cx="1805712" cy="2084909"/>
          </a:xfrm>
        </p:grpSpPr>
        <p:sp>
          <p:nvSpPr>
            <p:cNvPr id="287" name="Google Shape;287;p21"/>
            <p:cNvSpPr/>
            <p:nvPr/>
          </p:nvSpPr>
          <p:spPr>
            <a:xfrm>
              <a:off x="5038625" y="3014705"/>
              <a:ext cx="436237" cy="251920"/>
            </a:xfrm>
            <a:custGeom>
              <a:rect b="b" l="l" r="r" t="t"/>
              <a:pathLst>
                <a:path extrusionOk="0" h="6704" w="11609">
                  <a:moveTo>
                    <a:pt x="5811" y="6704"/>
                  </a:moveTo>
                  <a:lnTo>
                    <a:pt x="0" y="3346"/>
                  </a:lnTo>
                  <a:lnTo>
                    <a:pt x="5811" y="1"/>
                  </a:lnTo>
                  <a:lnTo>
                    <a:pt x="11609" y="3346"/>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1"/>
            <p:cNvSpPr/>
            <p:nvPr/>
          </p:nvSpPr>
          <p:spPr>
            <a:xfrm>
              <a:off x="5038625" y="3140436"/>
              <a:ext cx="218363" cy="378105"/>
            </a:xfrm>
            <a:custGeom>
              <a:rect b="b" l="l" r="r" t="t"/>
              <a:pathLst>
                <a:path extrusionOk="0" h="10062" w="5811">
                  <a:moveTo>
                    <a:pt x="0" y="0"/>
                  </a:moveTo>
                  <a:lnTo>
                    <a:pt x="0" y="6704"/>
                  </a:lnTo>
                  <a:lnTo>
                    <a:pt x="5811" y="10061"/>
                  </a:lnTo>
                  <a:lnTo>
                    <a:pt x="5811" y="3358"/>
                  </a:lnTo>
                  <a:lnTo>
                    <a:pt x="0" y="0"/>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1"/>
            <p:cNvSpPr/>
            <p:nvPr/>
          </p:nvSpPr>
          <p:spPr>
            <a:xfrm>
              <a:off x="5256944" y="3140436"/>
              <a:ext cx="217912" cy="378105"/>
            </a:xfrm>
            <a:custGeom>
              <a:rect b="b" l="l" r="r" t="t"/>
              <a:pathLst>
                <a:path extrusionOk="0" h="10062" w="5799">
                  <a:moveTo>
                    <a:pt x="5799" y="0"/>
                  </a:moveTo>
                  <a:lnTo>
                    <a:pt x="1" y="3358"/>
                  </a:lnTo>
                  <a:lnTo>
                    <a:pt x="1" y="10061"/>
                  </a:lnTo>
                  <a:lnTo>
                    <a:pt x="5799" y="6704"/>
                  </a:lnTo>
                  <a:lnTo>
                    <a:pt x="5799" y="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1"/>
            <p:cNvSpPr/>
            <p:nvPr/>
          </p:nvSpPr>
          <p:spPr>
            <a:xfrm>
              <a:off x="5038625" y="2619211"/>
              <a:ext cx="436237" cy="251920"/>
            </a:xfrm>
            <a:custGeom>
              <a:rect b="b" l="l" r="r" t="t"/>
              <a:pathLst>
                <a:path extrusionOk="0" h="6704" w="11609">
                  <a:moveTo>
                    <a:pt x="5811" y="6704"/>
                  </a:moveTo>
                  <a:lnTo>
                    <a:pt x="0" y="3346"/>
                  </a:lnTo>
                  <a:lnTo>
                    <a:pt x="5811" y="1"/>
                  </a:lnTo>
                  <a:lnTo>
                    <a:pt x="11609" y="3346"/>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1"/>
            <p:cNvSpPr/>
            <p:nvPr/>
          </p:nvSpPr>
          <p:spPr>
            <a:xfrm>
              <a:off x="5038625" y="2744943"/>
              <a:ext cx="218363" cy="378105"/>
            </a:xfrm>
            <a:custGeom>
              <a:rect b="b" l="l" r="r" t="t"/>
              <a:pathLst>
                <a:path extrusionOk="0" h="10062" w="5811">
                  <a:moveTo>
                    <a:pt x="0" y="0"/>
                  </a:moveTo>
                  <a:lnTo>
                    <a:pt x="0" y="6704"/>
                  </a:lnTo>
                  <a:lnTo>
                    <a:pt x="5811" y="10061"/>
                  </a:lnTo>
                  <a:lnTo>
                    <a:pt x="5811" y="3358"/>
                  </a:lnTo>
                  <a:lnTo>
                    <a:pt x="0" y="0"/>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1"/>
            <p:cNvSpPr/>
            <p:nvPr/>
          </p:nvSpPr>
          <p:spPr>
            <a:xfrm>
              <a:off x="5256944" y="2744943"/>
              <a:ext cx="217912" cy="378105"/>
            </a:xfrm>
            <a:custGeom>
              <a:rect b="b" l="l" r="r" t="t"/>
              <a:pathLst>
                <a:path extrusionOk="0" h="10062" w="5799">
                  <a:moveTo>
                    <a:pt x="5799" y="0"/>
                  </a:moveTo>
                  <a:lnTo>
                    <a:pt x="1" y="3358"/>
                  </a:lnTo>
                  <a:lnTo>
                    <a:pt x="1" y="10061"/>
                  </a:lnTo>
                  <a:lnTo>
                    <a:pt x="5799" y="6704"/>
                  </a:lnTo>
                  <a:lnTo>
                    <a:pt x="5799" y="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1"/>
            <p:cNvSpPr/>
            <p:nvPr/>
          </p:nvSpPr>
          <p:spPr>
            <a:xfrm>
              <a:off x="4696378" y="3212020"/>
              <a:ext cx="436237" cy="251920"/>
            </a:xfrm>
            <a:custGeom>
              <a:rect b="b" l="l" r="r" t="t"/>
              <a:pathLst>
                <a:path extrusionOk="0" h="6704" w="11609">
                  <a:moveTo>
                    <a:pt x="5810" y="6704"/>
                  </a:moveTo>
                  <a:lnTo>
                    <a:pt x="0" y="3358"/>
                  </a:lnTo>
                  <a:lnTo>
                    <a:pt x="5798" y="0"/>
                  </a:lnTo>
                  <a:lnTo>
                    <a:pt x="11609" y="3358"/>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1"/>
            <p:cNvSpPr/>
            <p:nvPr/>
          </p:nvSpPr>
          <p:spPr>
            <a:xfrm>
              <a:off x="4696378" y="3338165"/>
              <a:ext cx="218363" cy="377654"/>
            </a:xfrm>
            <a:custGeom>
              <a:rect b="b" l="l" r="r" t="t"/>
              <a:pathLst>
                <a:path extrusionOk="0" h="10050" w="5811">
                  <a:moveTo>
                    <a:pt x="0" y="1"/>
                  </a:moveTo>
                  <a:lnTo>
                    <a:pt x="0" y="6704"/>
                  </a:lnTo>
                  <a:lnTo>
                    <a:pt x="5810" y="10050"/>
                  </a:lnTo>
                  <a:lnTo>
                    <a:pt x="5810" y="3347"/>
                  </a:lnTo>
                  <a:lnTo>
                    <a:pt x="0" y="1"/>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1"/>
            <p:cNvSpPr/>
            <p:nvPr/>
          </p:nvSpPr>
          <p:spPr>
            <a:xfrm>
              <a:off x="4914697" y="3338165"/>
              <a:ext cx="217912" cy="377654"/>
            </a:xfrm>
            <a:custGeom>
              <a:rect b="b" l="l" r="r" t="t"/>
              <a:pathLst>
                <a:path extrusionOk="0" h="10050" w="5799">
                  <a:moveTo>
                    <a:pt x="5799" y="1"/>
                  </a:moveTo>
                  <a:lnTo>
                    <a:pt x="0" y="3347"/>
                  </a:lnTo>
                  <a:lnTo>
                    <a:pt x="0" y="10050"/>
                  </a:lnTo>
                  <a:lnTo>
                    <a:pt x="5799" y="6704"/>
                  </a:lnTo>
                  <a:lnTo>
                    <a:pt x="5799" y="1"/>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1"/>
            <p:cNvSpPr/>
            <p:nvPr/>
          </p:nvSpPr>
          <p:spPr>
            <a:xfrm>
              <a:off x="4696378" y="2816977"/>
              <a:ext cx="436237" cy="251920"/>
            </a:xfrm>
            <a:custGeom>
              <a:rect b="b" l="l" r="r" t="t"/>
              <a:pathLst>
                <a:path extrusionOk="0" h="6704" w="11609">
                  <a:moveTo>
                    <a:pt x="5810" y="6703"/>
                  </a:moveTo>
                  <a:lnTo>
                    <a:pt x="0" y="3346"/>
                  </a:lnTo>
                  <a:lnTo>
                    <a:pt x="5798" y="0"/>
                  </a:lnTo>
                  <a:lnTo>
                    <a:pt x="11609" y="3346"/>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1"/>
            <p:cNvSpPr/>
            <p:nvPr/>
          </p:nvSpPr>
          <p:spPr>
            <a:xfrm>
              <a:off x="4696378" y="2942671"/>
              <a:ext cx="218363" cy="378105"/>
            </a:xfrm>
            <a:custGeom>
              <a:rect b="b" l="l" r="r" t="t"/>
              <a:pathLst>
                <a:path extrusionOk="0" h="10062" w="5811">
                  <a:moveTo>
                    <a:pt x="0" y="1"/>
                  </a:moveTo>
                  <a:lnTo>
                    <a:pt x="0" y="6704"/>
                  </a:lnTo>
                  <a:lnTo>
                    <a:pt x="5810" y="10062"/>
                  </a:lnTo>
                  <a:lnTo>
                    <a:pt x="5810" y="3358"/>
                  </a:lnTo>
                  <a:lnTo>
                    <a:pt x="0" y="1"/>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1"/>
            <p:cNvSpPr/>
            <p:nvPr/>
          </p:nvSpPr>
          <p:spPr>
            <a:xfrm>
              <a:off x="4914697" y="2942671"/>
              <a:ext cx="217912" cy="378105"/>
            </a:xfrm>
            <a:custGeom>
              <a:rect b="b" l="l" r="r" t="t"/>
              <a:pathLst>
                <a:path extrusionOk="0" h="10062" w="5799">
                  <a:moveTo>
                    <a:pt x="5799" y="1"/>
                  </a:moveTo>
                  <a:lnTo>
                    <a:pt x="0" y="3358"/>
                  </a:lnTo>
                  <a:lnTo>
                    <a:pt x="0" y="10062"/>
                  </a:lnTo>
                  <a:lnTo>
                    <a:pt x="5799" y="6704"/>
                  </a:lnTo>
                  <a:lnTo>
                    <a:pt x="5799" y="1"/>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1"/>
            <p:cNvSpPr/>
            <p:nvPr/>
          </p:nvSpPr>
          <p:spPr>
            <a:xfrm>
              <a:off x="4354094" y="1828675"/>
              <a:ext cx="436275" cy="251920"/>
            </a:xfrm>
            <a:custGeom>
              <a:rect b="b" l="l" r="r" t="t"/>
              <a:pathLst>
                <a:path extrusionOk="0" h="6704" w="11610">
                  <a:moveTo>
                    <a:pt x="5799" y="6704"/>
                  </a:moveTo>
                  <a:lnTo>
                    <a:pt x="1" y="3346"/>
                  </a:lnTo>
                  <a:lnTo>
                    <a:pt x="5799" y="0"/>
                  </a:lnTo>
                  <a:lnTo>
                    <a:pt x="11609" y="3346"/>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1"/>
            <p:cNvSpPr/>
            <p:nvPr/>
          </p:nvSpPr>
          <p:spPr>
            <a:xfrm>
              <a:off x="4354094" y="1954406"/>
              <a:ext cx="217950" cy="378067"/>
            </a:xfrm>
            <a:custGeom>
              <a:rect b="b" l="l" r="r" t="t"/>
              <a:pathLst>
                <a:path extrusionOk="0" h="10061" w="5800">
                  <a:moveTo>
                    <a:pt x="1" y="0"/>
                  </a:moveTo>
                  <a:lnTo>
                    <a:pt x="1" y="6703"/>
                  </a:lnTo>
                  <a:lnTo>
                    <a:pt x="5799" y="10061"/>
                  </a:lnTo>
                  <a:lnTo>
                    <a:pt x="5799" y="3358"/>
                  </a:lnTo>
                  <a:lnTo>
                    <a:pt x="1" y="0"/>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1"/>
            <p:cNvSpPr/>
            <p:nvPr/>
          </p:nvSpPr>
          <p:spPr>
            <a:xfrm>
              <a:off x="4572000" y="1954406"/>
              <a:ext cx="218363" cy="378067"/>
            </a:xfrm>
            <a:custGeom>
              <a:rect b="b" l="l" r="r" t="t"/>
              <a:pathLst>
                <a:path extrusionOk="0" h="10061" w="5811">
                  <a:moveTo>
                    <a:pt x="5810" y="0"/>
                  </a:moveTo>
                  <a:lnTo>
                    <a:pt x="0" y="3358"/>
                  </a:lnTo>
                  <a:lnTo>
                    <a:pt x="0" y="10061"/>
                  </a:lnTo>
                  <a:lnTo>
                    <a:pt x="5810" y="6703"/>
                  </a:lnTo>
                  <a:lnTo>
                    <a:pt x="5810" y="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1"/>
            <p:cNvSpPr/>
            <p:nvPr/>
          </p:nvSpPr>
          <p:spPr>
            <a:xfrm>
              <a:off x="4696378" y="2026403"/>
              <a:ext cx="436237" cy="251957"/>
            </a:xfrm>
            <a:custGeom>
              <a:rect b="b" l="l" r="r" t="t"/>
              <a:pathLst>
                <a:path extrusionOk="0" h="6705" w="11609">
                  <a:moveTo>
                    <a:pt x="5798" y="6704"/>
                  </a:moveTo>
                  <a:lnTo>
                    <a:pt x="0" y="3347"/>
                  </a:lnTo>
                  <a:lnTo>
                    <a:pt x="5798" y="1"/>
                  </a:lnTo>
                  <a:lnTo>
                    <a:pt x="11609" y="3347"/>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1"/>
            <p:cNvSpPr/>
            <p:nvPr/>
          </p:nvSpPr>
          <p:spPr>
            <a:xfrm>
              <a:off x="4696378" y="2152134"/>
              <a:ext cx="217912" cy="378105"/>
            </a:xfrm>
            <a:custGeom>
              <a:rect b="b" l="l" r="r" t="t"/>
              <a:pathLst>
                <a:path extrusionOk="0" h="10062" w="5799">
                  <a:moveTo>
                    <a:pt x="0" y="1"/>
                  </a:moveTo>
                  <a:lnTo>
                    <a:pt x="0" y="6704"/>
                  </a:lnTo>
                  <a:lnTo>
                    <a:pt x="5798" y="10061"/>
                  </a:lnTo>
                  <a:lnTo>
                    <a:pt x="5798" y="3358"/>
                  </a:lnTo>
                  <a:lnTo>
                    <a:pt x="0" y="1"/>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1"/>
            <p:cNvSpPr/>
            <p:nvPr/>
          </p:nvSpPr>
          <p:spPr>
            <a:xfrm>
              <a:off x="4914247" y="2152134"/>
              <a:ext cx="218363" cy="378105"/>
            </a:xfrm>
            <a:custGeom>
              <a:rect b="b" l="l" r="r" t="t"/>
              <a:pathLst>
                <a:path extrusionOk="0" h="10062" w="5811">
                  <a:moveTo>
                    <a:pt x="5811" y="1"/>
                  </a:moveTo>
                  <a:lnTo>
                    <a:pt x="0" y="3358"/>
                  </a:lnTo>
                  <a:lnTo>
                    <a:pt x="0" y="10061"/>
                  </a:lnTo>
                  <a:lnTo>
                    <a:pt x="5811" y="6704"/>
                  </a:lnTo>
                  <a:lnTo>
                    <a:pt x="5811" y="1"/>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1"/>
            <p:cNvSpPr/>
            <p:nvPr/>
          </p:nvSpPr>
          <p:spPr>
            <a:xfrm>
              <a:off x="5038625" y="2223718"/>
              <a:ext cx="436237" cy="251920"/>
            </a:xfrm>
            <a:custGeom>
              <a:rect b="b" l="l" r="r" t="t"/>
              <a:pathLst>
                <a:path extrusionOk="0" h="6704" w="11609">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1"/>
            <p:cNvSpPr/>
            <p:nvPr/>
          </p:nvSpPr>
          <p:spPr>
            <a:xfrm>
              <a:off x="5038625" y="2349900"/>
              <a:ext cx="218363" cy="377616"/>
            </a:xfrm>
            <a:custGeom>
              <a:rect b="b" l="l" r="r" t="t"/>
              <a:pathLst>
                <a:path extrusionOk="0" h="10049" w="5811">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1"/>
            <p:cNvSpPr/>
            <p:nvPr/>
          </p:nvSpPr>
          <p:spPr>
            <a:xfrm>
              <a:off x="5256944" y="2349900"/>
              <a:ext cx="217912" cy="377616"/>
            </a:xfrm>
            <a:custGeom>
              <a:rect b="b" l="l" r="r" t="t"/>
              <a:pathLst>
                <a:path extrusionOk="0" h="10049" w="5799">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1"/>
            <p:cNvSpPr/>
            <p:nvPr/>
          </p:nvSpPr>
          <p:spPr>
            <a:xfrm>
              <a:off x="4011397" y="2026403"/>
              <a:ext cx="436726" cy="251957"/>
            </a:xfrm>
            <a:custGeom>
              <a:rect b="b" l="l" r="r" t="t"/>
              <a:pathLst>
                <a:path extrusionOk="0" h="6705" w="11622">
                  <a:moveTo>
                    <a:pt x="5811" y="6704"/>
                  </a:moveTo>
                  <a:lnTo>
                    <a:pt x="1" y="3347"/>
                  </a:lnTo>
                  <a:lnTo>
                    <a:pt x="5811" y="1"/>
                  </a:lnTo>
                  <a:lnTo>
                    <a:pt x="11621" y="3347"/>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1"/>
            <p:cNvSpPr/>
            <p:nvPr/>
          </p:nvSpPr>
          <p:spPr>
            <a:xfrm>
              <a:off x="4011397" y="2152134"/>
              <a:ext cx="218363" cy="378105"/>
            </a:xfrm>
            <a:custGeom>
              <a:rect b="b" l="l" r="r" t="t"/>
              <a:pathLst>
                <a:path extrusionOk="0" h="10062" w="5811">
                  <a:moveTo>
                    <a:pt x="1" y="1"/>
                  </a:moveTo>
                  <a:lnTo>
                    <a:pt x="1" y="6704"/>
                  </a:lnTo>
                  <a:lnTo>
                    <a:pt x="5811" y="10061"/>
                  </a:lnTo>
                  <a:lnTo>
                    <a:pt x="5811" y="3358"/>
                  </a:lnTo>
                  <a:lnTo>
                    <a:pt x="1" y="1"/>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1"/>
            <p:cNvSpPr/>
            <p:nvPr/>
          </p:nvSpPr>
          <p:spPr>
            <a:xfrm>
              <a:off x="4229716" y="2152134"/>
              <a:ext cx="218400" cy="378105"/>
            </a:xfrm>
            <a:custGeom>
              <a:rect b="b" l="l" r="r" t="t"/>
              <a:pathLst>
                <a:path extrusionOk="0" h="10062" w="5812">
                  <a:moveTo>
                    <a:pt x="5811" y="1"/>
                  </a:moveTo>
                  <a:lnTo>
                    <a:pt x="1" y="3358"/>
                  </a:lnTo>
                  <a:lnTo>
                    <a:pt x="1" y="10061"/>
                  </a:lnTo>
                  <a:lnTo>
                    <a:pt x="5811" y="6704"/>
                  </a:lnTo>
                  <a:lnTo>
                    <a:pt x="5811" y="1"/>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1"/>
            <p:cNvSpPr/>
            <p:nvPr/>
          </p:nvSpPr>
          <p:spPr>
            <a:xfrm>
              <a:off x="4354094" y="2223718"/>
              <a:ext cx="436275" cy="251920"/>
            </a:xfrm>
            <a:custGeom>
              <a:rect b="b" l="l" r="r" t="t"/>
              <a:pathLst>
                <a:path extrusionOk="0" h="6704" w="11610">
                  <a:moveTo>
                    <a:pt x="5799" y="6704"/>
                  </a:moveTo>
                  <a:lnTo>
                    <a:pt x="1" y="3358"/>
                  </a:lnTo>
                  <a:lnTo>
                    <a:pt x="5799" y="1"/>
                  </a:lnTo>
                  <a:lnTo>
                    <a:pt x="11609" y="3358"/>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1"/>
            <p:cNvSpPr/>
            <p:nvPr/>
          </p:nvSpPr>
          <p:spPr>
            <a:xfrm>
              <a:off x="4354094" y="2349900"/>
              <a:ext cx="217950" cy="377616"/>
            </a:xfrm>
            <a:custGeom>
              <a:rect b="b" l="l" r="r" t="t"/>
              <a:pathLst>
                <a:path extrusionOk="0" h="10049" w="5800">
                  <a:moveTo>
                    <a:pt x="1" y="0"/>
                  </a:moveTo>
                  <a:lnTo>
                    <a:pt x="1" y="6703"/>
                  </a:lnTo>
                  <a:lnTo>
                    <a:pt x="5799" y="10049"/>
                  </a:lnTo>
                  <a:lnTo>
                    <a:pt x="5799" y="3346"/>
                  </a:lnTo>
                  <a:lnTo>
                    <a:pt x="1" y="0"/>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1"/>
            <p:cNvSpPr/>
            <p:nvPr/>
          </p:nvSpPr>
          <p:spPr>
            <a:xfrm>
              <a:off x="4572000" y="2349900"/>
              <a:ext cx="218363" cy="377616"/>
            </a:xfrm>
            <a:custGeom>
              <a:rect b="b" l="l" r="r" t="t"/>
              <a:pathLst>
                <a:path extrusionOk="0" h="10049" w="5811">
                  <a:moveTo>
                    <a:pt x="5810" y="0"/>
                  </a:moveTo>
                  <a:lnTo>
                    <a:pt x="0" y="3346"/>
                  </a:lnTo>
                  <a:lnTo>
                    <a:pt x="0" y="10049"/>
                  </a:lnTo>
                  <a:lnTo>
                    <a:pt x="5810" y="6703"/>
                  </a:lnTo>
                  <a:lnTo>
                    <a:pt x="5810" y="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1"/>
            <p:cNvSpPr/>
            <p:nvPr/>
          </p:nvSpPr>
          <p:spPr>
            <a:xfrm>
              <a:off x="4696378" y="2421483"/>
              <a:ext cx="436237" cy="251920"/>
            </a:xfrm>
            <a:custGeom>
              <a:rect b="b" l="l" r="r" t="t"/>
              <a:pathLst>
                <a:path extrusionOk="0" h="6704" w="11609">
                  <a:moveTo>
                    <a:pt x="5810" y="6703"/>
                  </a:moveTo>
                  <a:lnTo>
                    <a:pt x="0" y="3358"/>
                  </a:lnTo>
                  <a:lnTo>
                    <a:pt x="5798" y="0"/>
                  </a:lnTo>
                  <a:lnTo>
                    <a:pt x="11609" y="3358"/>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1"/>
            <p:cNvSpPr/>
            <p:nvPr/>
          </p:nvSpPr>
          <p:spPr>
            <a:xfrm>
              <a:off x="4696378" y="2547628"/>
              <a:ext cx="218363" cy="377654"/>
            </a:xfrm>
            <a:custGeom>
              <a:rect b="b" l="l" r="r" t="t"/>
              <a:pathLst>
                <a:path extrusionOk="0" h="10050" w="5811">
                  <a:moveTo>
                    <a:pt x="0" y="1"/>
                  </a:moveTo>
                  <a:lnTo>
                    <a:pt x="0" y="6704"/>
                  </a:lnTo>
                  <a:lnTo>
                    <a:pt x="5810" y="10050"/>
                  </a:lnTo>
                  <a:lnTo>
                    <a:pt x="5810" y="3346"/>
                  </a:lnTo>
                  <a:lnTo>
                    <a:pt x="0" y="1"/>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1"/>
            <p:cNvSpPr/>
            <p:nvPr/>
          </p:nvSpPr>
          <p:spPr>
            <a:xfrm>
              <a:off x="4914697" y="2547628"/>
              <a:ext cx="217912" cy="377654"/>
            </a:xfrm>
            <a:custGeom>
              <a:rect b="b" l="l" r="r" t="t"/>
              <a:pathLst>
                <a:path extrusionOk="0" h="10050" w="5799">
                  <a:moveTo>
                    <a:pt x="5799" y="1"/>
                  </a:moveTo>
                  <a:lnTo>
                    <a:pt x="0" y="3346"/>
                  </a:lnTo>
                  <a:lnTo>
                    <a:pt x="0" y="10050"/>
                  </a:lnTo>
                  <a:lnTo>
                    <a:pt x="5799" y="6704"/>
                  </a:lnTo>
                  <a:lnTo>
                    <a:pt x="5799" y="1"/>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1"/>
            <p:cNvSpPr/>
            <p:nvPr/>
          </p:nvSpPr>
          <p:spPr>
            <a:xfrm>
              <a:off x="3669150" y="3014705"/>
              <a:ext cx="436237" cy="251920"/>
            </a:xfrm>
            <a:custGeom>
              <a:rect b="b" l="l" r="r" t="t"/>
              <a:pathLst>
                <a:path extrusionOk="0" h="6704" w="11609">
                  <a:moveTo>
                    <a:pt x="5811" y="6704"/>
                  </a:moveTo>
                  <a:lnTo>
                    <a:pt x="0" y="3346"/>
                  </a:lnTo>
                  <a:lnTo>
                    <a:pt x="5811" y="1"/>
                  </a:lnTo>
                  <a:lnTo>
                    <a:pt x="11609" y="3346"/>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1"/>
            <p:cNvSpPr/>
            <p:nvPr/>
          </p:nvSpPr>
          <p:spPr>
            <a:xfrm>
              <a:off x="3669150" y="3140436"/>
              <a:ext cx="218363" cy="377654"/>
            </a:xfrm>
            <a:custGeom>
              <a:rect b="b" l="l" r="r" t="t"/>
              <a:pathLst>
                <a:path extrusionOk="0" h="10050" w="5811">
                  <a:moveTo>
                    <a:pt x="0" y="0"/>
                  </a:moveTo>
                  <a:lnTo>
                    <a:pt x="0" y="6704"/>
                  </a:lnTo>
                  <a:lnTo>
                    <a:pt x="5811" y="10049"/>
                  </a:lnTo>
                  <a:lnTo>
                    <a:pt x="5811" y="3358"/>
                  </a:lnTo>
                  <a:lnTo>
                    <a:pt x="0" y="0"/>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1"/>
            <p:cNvSpPr/>
            <p:nvPr/>
          </p:nvSpPr>
          <p:spPr>
            <a:xfrm>
              <a:off x="3887469" y="3140436"/>
              <a:ext cx="217912" cy="377654"/>
            </a:xfrm>
            <a:custGeom>
              <a:rect b="b" l="l" r="r" t="t"/>
              <a:pathLst>
                <a:path extrusionOk="0" h="10050" w="5799">
                  <a:moveTo>
                    <a:pt x="5799" y="0"/>
                  </a:moveTo>
                  <a:lnTo>
                    <a:pt x="1" y="3358"/>
                  </a:lnTo>
                  <a:lnTo>
                    <a:pt x="1" y="10049"/>
                  </a:lnTo>
                  <a:lnTo>
                    <a:pt x="5799" y="6704"/>
                  </a:lnTo>
                  <a:lnTo>
                    <a:pt x="5799" y="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1"/>
            <p:cNvSpPr/>
            <p:nvPr/>
          </p:nvSpPr>
          <p:spPr>
            <a:xfrm>
              <a:off x="4011397" y="3212020"/>
              <a:ext cx="436726" cy="251920"/>
            </a:xfrm>
            <a:custGeom>
              <a:rect b="b" l="l" r="r" t="t"/>
              <a:pathLst>
                <a:path extrusionOk="0" h="6704" w="11622">
                  <a:moveTo>
                    <a:pt x="5811" y="6704"/>
                  </a:moveTo>
                  <a:lnTo>
                    <a:pt x="1" y="3358"/>
                  </a:lnTo>
                  <a:lnTo>
                    <a:pt x="5811" y="0"/>
                  </a:lnTo>
                  <a:lnTo>
                    <a:pt x="11621" y="3358"/>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1"/>
            <p:cNvSpPr/>
            <p:nvPr/>
          </p:nvSpPr>
          <p:spPr>
            <a:xfrm>
              <a:off x="4011397" y="3338165"/>
              <a:ext cx="218363" cy="377654"/>
            </a:xfrm>
            <a:custGeom>
              <a:rect b="b" l="l" r="r" t="t"/>
              <a:pathLst>
                <a:path extrusionOk="0" h="10050" w="5811">
                  <a:moveTo>
                    <a:pt x="1" y="1"/>
                  </a:moveTo>
                  <a:lnTo>
                    <a:pt x="1" y="6704"/>
                  </a:lnTo>
                  <a:lnTo>
                    <a:pt x="5811" y="10050"/>
                  </a:lnTo>
                  <a:lnTo>
                    <a:pt x="5811" y="3347"/>
                  </a:lnTo>
                  <a:lnTo>
                    <a:pt x="1" y="1"/>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1"/>
            <p:cNvSpPr/>
            <p:nvPr/>
          </p:nvSpPr>
          <p:spPr>
            <a:xfrm>
              <a:off x="4229716" y="3338165"/>
              <a:ext cx="218400" cy="377654"/>
            </a:xfrm>
            <a:custGeom>
              <a:rect b="b" l="l" r="r" t="t"/>
              <a:pathLst>
                <a:path extrusionOk="0" h="10050" w="5812">
                  <a:moveTo>
                    <a:pt x="5811" y="1"/>
                  </a:moveTo>
                  <a:lnTo>
                    <a:pt x="1" y="3347"/>
                  </a:lnTo>
                  <a:lnTo>
                    <a:pt x="1" y="10050"/>
                  </a:lnTo>
                  <a:lnTo>
                    <a:pt x="5811" y="6704"/>
                  </a:lnTo>
                  <a:lnTo>
                    <a:pt x="5811" y="1"/>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1"/>
            <p:cNvSpPr/>
            <p:nvPr/>
          </p:nvSpPr>
          <p:spPr>
            <a:xfrm>
              <a:off x="4354094" y="3409748"/>
              <a:ext cx="436275" cy="251957"/>
            </a:xfrm>
            <a:custGeom>
              <a:rect b="b" l="l" r="r" t="t"/>
              <a:pathLst>
                <a:path extrusionOk="0" h="6705" w="11610">
                  <a:moveTo>
                    <a:pt x="5799" y="6704"/>
                  </a:moveTo>
                  <a:lnTo>
                    <a:pt x="1" y="3359"/>
                  </a:lnTo>
                  <a:lnTo>
                    <a:pt x="5799" y="1"/>
                  </a:lnTo>
                  <a:lnTo>
                    <a:pt x="11609" y="3359"/>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1"/>
            <p:cNvSpPr/>
            <p:nvPr/>
          </p:nvSpPr>
          <p:spPr>
            <a:xfrm>
              <a:off x="4354094" y="3535930"/>
              <a:ext cx="217950" cy="377654"/>
            </a:xfrm>
            <a:custGeom>
              <a:rect b="b" l="l" r="r" t="t"/>
              <a:pathLst>
                <a:path extrusionOk="0" h="10050" w="5800">
                  <a:moveTo>
                    <a:pt x="1" y="1"/>
                  </a:moveTo>
                  <a:lnTo>
                    <a:pt x="1" y="6704"/>
                  </a:lnTo>
                  <a:lnTo>
                    <a:pt x="5799" y="10049"/>
                  </a:lnTo>
                  <a:lnTo>
                    <a:pt x="5799" y="3346"/>
                  </a:lnTo>
                  <a:lnTo>
                    <a:pt x="1" y="1"/>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1"/>
            <p:cNvSpPr/>
            <p:nvPr/>
          </p:nvSpPr>
          <p:spPr>
            <a:xfrm>
              <a:off x="4572000" y="3535930"/>
              <a:ext cx="218363" cy="377654"/>
            </a:xfrm>
            <a:custGeom>
              <a:rect b="b" l="l" r="r" t="t"/>
              <a:pathLst>
                <a:path extrusionOk="0" h="10050" w="5811">
                  <a:moveTo>
                    <a:pt x="5810" y="1"/>
                  </a:moveTo>
                  <a:lnTo>
                    <a:pt x="0" y="3346"/>
                  </a:lnTo>
                  <a:lnTo>
                    <a:pt x="0" y="10049"/>
                  </a:lnTo>
                  <a:lnTo>
                    <a:pt x="5810" y="6704"/>
                  </a:lnTo>
                  <a:lnTo>
                    <a:pt x="5810" y="1"/>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1"/>
            <p:cNvSpPr/>
            <p:nvPr/>
          </p:nvSpPr>
          <p:spPr>
            <a:xfrm>
              <a:off x="3669150" y="2619211"/>
              <a:ext cx="436237" cy="251920"/>
            </a:xfrm>
            <a:custGeom>
              <a:rect b="b" l="l" r="r" t="t"/>
              <a:pathLst>
                <a:path extrusionOk="0" h="6704" w="11609">
                  <a:moveTo>
                    <a:pt x="5811" y="6704"/>
                  </a:moveTo>
                  <a:lnTo>
                    <a:pt x="0" y="3346"/>
                  </a:lnTo>
                  <a:lnTo>
                    <a:pt x="5811" y="1"/>
                  </a:lnTo>
                  <a:lnTo>
                    <a:pt x="11609" y="3346"/>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1"/>
            <p:cNvSpPr/>
            <p:nvPr/>
          </p:nvSpPr>
          <p:spPr>
            <a:xfrm>
              <a:off x="3669150" y="2744943"/>
              <a:ext cx="218363" cy="378105"/>
            </a:xfrm>
            <a:custGeom>
              <a:rect b="b" l="l" r="r" t="t"/>
              <a:pathLst>
                <a:path extrusionOk="0" h="10062" w="5811">
                  <a:moveTo>
                    <a:pt x="0" y="0"/>
                  </a:moveTo>
                  <a:lnTo>
                    <a:pt x="0" y="6704"/>
                  </a:lnTo>
                  <a:lnTo>
                    <a:pt x="5811" y="10061"/>
                  </a:lnTo>
                  <a:lnTo>
                    <a:pt x="5811" y="3358"/>
                  </a:lnTo>
                  <a:lnTo>
                    <a:pt x="0" y="0"/>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1"/>
            <p:cNvSpPr/>
            <p:nvPr/>
          </p:nvSpPr>
          <p:spPr>
            <a:xfrm>
              <a:off x="3887469" y="2744943"/>
              <a:ext cx="217912" cy="378105"/>
            </a:xfrm>
            <a:custGeom>
              <a:rect b="b" l="l" r="r" t="t"/>
              <a:pathLst>
                <a:path extrusionOk="0" h="10062" w="5799">
                  <a:moveTo>
                    <a:pt x="5799" y="0"/>
                  </a:moveTo>
                  <a:lnTo>
                    <a:pt x="1" y="3358"/>
                  </a:lnTo>
                  <a:lnTo>
                    <a:pt x="1" y="10061"/>
                  </a:lnTo>
                  <a:lnTo>
                    <a:pt x="5799" y="6704"/>
                  </a:lnTo>
                  <a:lnTo>
                    <a:pt x="5799" y="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1"/>
            <p:cNvSpPr/>
            <p:nvPr/>
          </p:nvSpPr>
          <p:spPr>
            <a:xfrm>
              <a:off x="4011397" y="2816977"/>
              <a:ext cx="436726" cy="251920"/>
            </a:xfrm>
            <a:custGeom>
              <a:rect b="b" l="l" r="r" t="t"/>
              <a:pathLst>
                <a:path extrusionOk="0" h="6704" w="11622">
                  <a:moveTo>
                    <a:pt x="5811" y="6703"/>
                  </a:moveTo>
                  <a:lnTo>
                    <a:pt x="1" y="3346"/>
                  </a:lnTo>
                  <a:lnTo>
                    <a:pt x="5811" y="0"/>
                  </a:lnTo>
                  <a:lnTo>
                    <a:pt x="11621" y="3346"/>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1"/>
            <p:cNvSpPr/>
            <p:nvPr/>
          </p:nvSpPr>
          <p:spPr>
            <a:xfrm>
              <a:off x="4011397" y="2942671"/>
              <a:ext cx="218363" cy="378105"/>
            </a:xfrm>
            <a:custGeom>
              <a:rect b="b" l="l" r="r" t="t"/>
              <a:pathLst>
                <a:path extrusionOk="0" h="10062" w="5811">
                  <a:moveTo>
                    <a:pt x="1" y="1"/>
                  </a:moveTo>
                  <a:lnTo>
                    <a:pt x="1" y="6704"/>
                  </a:lnTo>
                  <a:lnTo>
                    <a:pt x="5811" y="10062"/>
                  </a:lnTo>
                  <a:lnTo>
                    <a:pt x="5811" y="3358"/>
                  </a:lnTo>
                  <a:lnTo>
                    <a:pt x="1" y="1"/>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1"/>
            <p:cNvSpPr/>
            <p:nvPr/>
          </p:nvSpPr>
          <p:spPr>
            <a:xfrm>
              <a:off x="4229716" y="2942671"/>
              <a:ext cx="218400" cy="378105"/>
            </a:xfrm>
            <a:custGeom>
              <a:rect b="b" l="l" r="r" t="t"/>
              <a:pathLst>
                <a:path extrusionOk="0" h="10062" w="5812">
                  <a:moveTo>
                    <a:pt x="5811" y="1"/>
                  </a:moveTo>
                  <a:lnTo>
                    <a:pt x="1" y="3358"/>
                  </a:lnTo>
                  <a:lnTo>
                    <a:pt x="1" y="10062"/>
                  </a:lnTo>
                  <a:lnTo>
                    <a:pt x="5811" y="6704"/>
                  </a:lnTo>
                  <a:lnTo>
                    <a:pt x="5811" y="1"/>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1"/>
            <p:cNvSpPr/>
            <p:nvPr/>
          </p:nvSpPr>
          <p:spPr>
            <a:xfrm>
              <a:off x="4354094" y="3014705"/>
              <a:ext cx="436275" cy="251920"/>
            </a:xfrm>
            <a:custGeom>
              <a:rect b="b" l="l" r="r" t="t"/>
              <a:pathLst>
                <a:path extrusionOk="0" h="6704" w="11610">
                  <a:moveTo>
                    <a:pt x="5799" y="6704"/>
                  </a:moveTo>
                  <a:lnTo>
                    <a:pt x="1" y="3346"/>
                  </a:lnTo>
                  <a:lnTo>
                    <a:pt x="5799" y="1"/>
                  </a:lnTo>
                  <a:lnTo>
                    <a:pt x="11609" y="3346"/>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1"/>
            <p:cNvSpPr/>
            <p:nvPr/>
          </p:nvSpPr>
          <p:spPr>
            <a:xfrm>
              <a:off x="4354094" y="3140436"/>
              <a:ext cx="217950" cy="377654"/>
            </a:xfrm>
            <a:custGeom>
              <a:rect b="b" l="l" r="r" t="t"/>
              <a:pathLst>
                <a:path extrusionOk="0" h="10050" w="5800">
                  <a:moveTo>
                    <a:pt x="1" y="0"/>
                  </a:moveTo>
                  <a:lnTo>
                    <a:pt x="1" y="6704"/>
                  </a:lnTo>
                  <a:lnTo>
                    <a:pt x="5799" y="10049"/>
                  </a:lnTo>
                  <a:lnTo>
                    <a:pt x="5799" y="3358"/>
                  </a:lnTo>
                  <a:lnTo>
                    <a:pt x="1" y="0"/>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1"/>
            <p:cNvSpPr/>
            <p:nvPr/>
          </p:nvSpPr>
          <p:spPr>
            <a:xfrm>
              <a:off x="4572000" y="3140436"/>
              <a:ext cx="218363" cy="377654"/>
            </a:xfrm>
            <a:custGeom>
              <a:rect b="b" l="l" r="r" t="t"/>
              <a:pathLst>
                <a:path extrusionOk="0" h="10050" w="5811">
                  <a:moveTo>
                    <a:pt x="5810" y="0"/>
                  </a:moveTo>
                  <a:lnTo>
                    <a:pt x="0" y="3358"/>
                  </a:lnTo>
                  <a:lnTo>
                    <a:pt x="0" y="10049"/>
                  </a:lnTo>
                  <a:lnTo>
                    <a:pt x="5810" y="6704"/>
                  </a:lnTo>
                  <a:lnTo>
                    <a:pt x="5810" y="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1"/>
            <p:cNvSpPr/>
            <p:nvPr/>
          </p:nvSpPr>
          <p:spPr>
            <a:xfrm>
              <a:off x="3669150" y="2223718"/>
              <a:ext cx="436237" cy="251920"/>
            </a:xfrm>
            <a:custGeom>
              <a:rect b="b" l="l" r="r" t="t"/>
              <a:pathLst>
                <a:path extrusionOk="0" h="6704" w="11609">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1"/>
            <p:cNvSpPr/>
            <p:nvPr/>
          </p:nvSpPr>
          <p:spPr>
            <a:xfrm>
              <a:off x="3669150" y="2349900"/>
              <a:ext cx="218363" cy="377616"/>
            </a:xfrm>
            <a:custGeom>
              <a:rect b="b" l="l" r="r" t="t"/>
              <a:pathLst>
                <a:path extrusionOk="0" h="10049" w="5811">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1"/>
            <p:cNvSpPr/>
            <p:nvPr/>
          </p:nvSpPr>
          <p:spPr>
            <a:xfrm>
              <a:off x="3887469" y="2349900"/>
              <a:ext cx="217912" cy="377616"/>
            </a:xfrm>
            <a:custGeom>
              <a:rect b="b" l="l" r="r" t="t"/>
              <a:pathLst>
                <a:path extrusionOk="0" h="10049" w="5799">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1"/>
            <p:cNvSpPr/>
            <p:nvPr/>
          </p:nvSpPr>
          <p:spPr>
            <a:xfrm>
              <a:off x="4011397" y="2421483"/>
              <a:ext cx="436726" cy="251920"/>
            </a:xfrm>
            <a:custGeom>
              <a:rect b="b" l="l" r="r" t="t"/>
              <a:pathLst>
                <a:path extrusionOk="0" h="6704" w="11622">
                  <a:moveTo>
                    <a:pt x="5811" y="6703"/>
                  </a:moveTo>
                  <a:lnTo>
                    <a:pt x="1" y="3358"/>
                  </a:lnTo>
                  <a:lnTo>
                    <a:pt x="5811" y="0"/>
                  </a:lnTo>
                  <a:lnTo>
                    <a:pt x="11621" y="3358"/>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p:nvPr/>
          </p:nvSpPr>
          <p:spPr>
            <a:xfrm>
              <a:off x="4011397" y="2547628"/>
              <a:ext cx="218363" cy="377654"/>
            </a:xfrm>
            <a:custGeom>
              <a:rect b="b" l="l" r="r" t="t"/>
              <a:pathLst>
                <a:path extrusionOk="0" h="10050" w="5811">
                  <a:moveTo>
                    <a:pt x="1" y="1"/>
                  </a:moveTo>
                  <a:lnTo>
                    <a:pt x="1" y="6704"/>
                  </a:lnTo>
                  <a:lnTo>
                    <a:pt x="5811" y="10050"/>
                  </a:lnTo>
                  <a:lnTo>
                    <a:pt x="5811" y="3346"/>
                  </a:lnTo>
                  <a:lnTo>
                    <a:pt x="1" y="1"/>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1"/>
            <p:cNvSpPr/>
            <p:nvPr/>
          </p:nvSpPr>
          <p:spPr>
            <a:xfrm>
              <a:off x="4229716" y="2547628"/>
              <a:ext cx="218400" cy="377654"/>
            </a:xfrm>
            <a:custGeom>
              <a:rect b="b" l="l" r="r" t="t"/>
              <a:pathLst>
                <a:path extrusionOk="0" h="10050" w="5812">
                  <a:moveTo>
                    <a:pt x="5811" y="1"/>
                  </a:moveTo>
                  <a:lnTo>
                    <a:pt x="1" y="3346"/>
                  </a:lnTo>
                  <a:lnTo>
                    <a:pt x="1" y="10050"/>
                  </a:lnTo>
                  <a:lnTo>
                    <a:pt x="5811" y="6704"/>
                  </a:lnTo>
                  <a:lnTo>
                    <a:pt x="5811" y="1"/>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1"/>
            <p:cNvSpPr/>
            <p:nvPr/>
          </p:nvSpPr>
          <p:spPr>
            <a:xfrm>
              <a:off x="4354094" y="2619211"/>
              <a:ext cx="436275" cy="251920"/>
            </a:xfrm>
            <a:custGeom>
              <a:rect b="b" l="l" r="r" t="t"/>
              <a:pathLst>
                <a:path extrusionOk="0" h="6704" w="11610">
                  <a:moveTo>
                    <a:pt x="5799" y="6704"/>
                  </a:moveTo>
                  <a:lnTo>
                    <a:pt x="1" y="3346"/>
                  </a:lnTo>
                  <a:lnTo>
                    <a:pt x="5799" y="1"/>
                  </a:lnTo>
                  <a:lnTo>
                    <a:pt x="11609" y="3346"/>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1"/>
            <p:cNvSpPr/>
            <p:nvPr/>
          </p:nvSpPr>
          <p:spPr>
            <a:xfrm>
              <a:off x="4354094" y="2744943"/>
              <a:ext cx="217950" cy="378105"/>
            </a:xfrm>
            <a:custGeom>
              <a:rect b="b" l="l" r="r" t="t"/>
              <a:pathLst>
                <a:path extrusionOk="0" h="10062" w="5800">
                  <a:moveTo>
                    <a:pt x="1" y="0"/>
                  </a:moveTo>
                  <a:lnTo>
                    <a:pt x="1" y="6704"/>
                  </a:lnTo>
                  <a:lnTo>
                    <a:pt x="5799" y="10061"/>
                  </a:lnTo>
                  <a:lnTo>
                    <a:pt x="5799" y="3358"/>
                  </a:lnTo>
                  <a:lnTo>
                    <a:pt x="1" y="0"/>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1"/>
            <p:cNvSpPr/>
            <p:nvPr/>
          </p:nvSpPr>
          <p:spPr>
            <a:xfrm>
              <a:off x="4572000" y="2744943"/>
              <a:ext cx="218363" cy="378105"/>
            </a:xfrm>
            <a:custGeom>
              <a:rect b="b" l="l" r="r" t="t"/>
              <a:pathLst>
                <a:path extrusionOk="0" h="10062" w="5811">
                  <a:moveTo>
                    <a:pt x="5810" y="0"/>
                  </a:moveTo>
                  <a:lnTo>
                    <a:pt x="0" y="3358"/>
                  </a:lnTo>
                  <a:lnTo>
                    <a:pt x="0" y="10061"/>
                  </a:lnTo>
                  <a:lnTo>
                    <a:pt x="5810" y="6704"/>
                  </a:lnTo>
                  <a:lnTo>
                    <a:pt x="5810" y="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4" name="Google Shape;344;p21"/>
          <p:cNvSpPr txBox="1"/>
          <p:nvPr/>
        </p:nvSpPr>
        <p:spPr>
          <a:xfrm>
            <a:off x="1834062" y="2421190"/>
            <a:ext cx="3163200" cy="28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solidFill>
                  <a:schemeClr val="lt2"/>
                </a:solidFill>
                <a:latin typeface="Fira Sans Extra Condensed SemiBold"/>
                <a:ea typeface="Fira Sans Extra Condensed SemiBold"/>
                <a:cs typeface="Fira Sans Extra Condensed SemiBold"/>
                <a:sym typeface="Fira Sans Extra Condensed SemiBold"/>
              </a:rPr>
              <a:t>Agile methodology </a:t>
            </a: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grpSp>
        <p:nvGrpSpPr>
          <p:cNvPr id="345" name="Google Shape;345;p21"/>
          <p:cNvGrpSpPr/>
          <p:nvPr/>
        </p:nvGrpSpPr>
        <p:grpSpPr>
          <a:xfrm>
            <a:off x="2606759" y="1199250"/>
            <a:ext cx="1618307" cy="678580"/>
            <a:chOff x="996400" y="1891328"/>
            <a:chExt cx="1772128" cy="777653"/>
          </a:xfrm>
        </p:grpSpPr>
        <p:sp>
          <p:nvSpPr>
            <p:cNvPr id="346" name="Google Shape;346;p21"/>
            <p:cNvSpPr txBox="1"/>
            <p:nvPr/>
          </p:nvSpPr>
          <p:spPr>
            <a:xfrm>
              <a:off x="996400" y="1891328"/>
              <a:ext cx="1772100" cy="51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solidFill>
                    <a:schemeClr val="lt2"/>
                  </a:solidFill>
                  <a:latin typeface="Fira Sans Extra Condensed SemiBold"/>
                  <a:ea typeface="Fira Sans Extra Condensed SemiBold"/>
                  <a:cs typeface="Fira Sans Extra Condensed SemiBold"/>
                  <a:sym typeface="Fira Sans Extra Condensed SemiBold"/>
                </a:rPr>
                <a:t>Comunication</a:t>
              </a: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47" name="Google Shape;347;p21"/>
            <p:cNvSpPr txBox="1"/>
            <p:nvPr/>
          </p:nvSpPr>
          <p:spPr>
            <a:xfrm>
              <a:off x="996428" y="2415481"/>
              <a:ext cx="1772100" cy="25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latin typeface="Roboto"/>
                  <a:ea typeface="Roboto"/>
                  <a:cs typeface="Roboto"/>
                  <a:sym typeface="Roboto"/>
                </a:rPr>
                <a:t>Daly metings</a:t>
              </a:r>
              <a:endParaRPr sz="1200">
                <a:latin typeface="Roboto"/>
                <a:ea typeface="Roboto"/>
                <a:cs typeface="Roboto"/>
                <a:sym typeface="Roboto"/>
              </a:endParaRPr>
            </a:p>
          </p:txBody>
        </p:sp>
      </p:grpSp>
      <p:grpSp>
        <p:nvGrpSpPr>
          <p:cNvPr id="348" name="Google Shape;348;p21"/>
          <p:cNvGrpSpPr/>
          <p:nvPr/>
        </p:nvGrpSpPr>
        <p:grpSpPr>
          <a:xfrm>
            <a:off x="4995455" y="3313208"/>
            <a:ext cx="1155957" cy="1109241"/>
            <a:chOff x="6375550" y="1891325"/>
            <a:chExt cx="1772125" cy="997250"/>
          </a:xfrm>
        </p:grpSpPr>
        <p:sp>
          <p:nvSpPr>
            <p:cNvPr id="349" name="Google Shape;349;p21"/>
            <p:cNvSpPr txBox="1"/>
            <p:nvPr/>
          </p:nvSpPr>
          <p:spPr>
            <a:xfrm>
              <a:off x="6375550" y="1891325"/>
              <a:ext cx="1772100" cy="51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solidFill>
                    <a:schemeClr val="lt2"/>
                  </a:solidFill>
                  <a:latin typeface="Fira Sans Extra Condensed SemiBold"/>
                  <a:ea typeface="Fira Sans Extra Condensed SemiBold"/>
                  <a:cs typeface="Fira Sans Extra Condensed SemiBold"/>
                  <a:sym typeface="Fira Sans Extra Condensed SemiBold"/>
                </a:rPr>
                <a:t>Tools</a:t>
              </a: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50" name="Google Shape;350;p21"/>
            <p:cNvSpPr txBox="1"/>
            <p:nvPr/>
          </p:nvSpPr>
          <p:spPr>
            <a:xfrm>
              <a:off x="6375575" y="2415475"/>
              <a:ext cx="1772100" cy="47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latin typeface="Roboto"/>
                  <a:ea typeface="Roboto"/>
                  <a:cs typeface="Roboto"/>
                  <a:sym typeface="Roboto"/>
                </a:rPr>
                <a:t>Jira</a:t>
              </a:r>
              <a:endParaRPr sz="1200">
                <a:latin typeface="Roboto"/>
                <a:ea typeface="Roboto"/>
                <a:cs typeface="Roboto"/>
                <a:sym typeface="Roboto"/>
              </a:endParaRPr>
            </a:p>
            <a:p>
              <a:pPr indent="0" lvl="0" marL="0" rtl="0" algn="ctr">
                <a:spcBef>
                  <a:spcPts val="0"/>
                </a:spcBef>
                <a:spcAft>
                  <a:spcPts val="0"/>
                </a:spcAft>
                <a:buNone/>
              </a:pPr>
              <a:r>
                <a:rPr lang="en-GB" sz="1200">
                  <a:latin typeface="Roboto"/>
                  <a:ea typeface="Roboto"/>
                  <a:cs typeface="Roboto"/>
                  <a:sym typeface="Roboto"/>
                </a:rPr>
                <a:t>Github</a:t>
              </a:r>
              <a:endParaRPr sz="1200">
                <a:latin typeface="Roboto"/>
                <a:ea typeface="Roboto"/>
                <a:cs typeface="Roboto"/>
                <a:sym typeface="Roboto"/>
              </a:endParaRPr>
            </a:p>
          </p:txBody>
        </p:sp>
      </p:grpSp>
      <p:grpSp>
        <p:nvGrpSpPr>
          <p:cNvPr id="351" name="Google Shape;351;p21"/>
          <p:cNvGrpSpPr/>
          <p:nvPr/>
        </p:nvGrpSpPr>
        <p:grpSpPr>
          <a:xfrm>
            <a:off x="307751" y="3243681"/>
            <a:ext cx="2051177" cy="1423188"/>
            <a:chOff x="539100" y="3040850"/>
            <a:chExt cx="2340725" cy="1279500"/>
          </a:xfrm>
        </p:grpSpPr>
        <p:sp>
          <p:nvSpPr>
            <p:cNvPr id="352" name="Google Shape;352;p21"/>
            <p:cNvSpPr txBox="1"/>
            <p:nvPr/>
          </p:nvSpPr>
          <p:spPr>
            <a:xfrm>
              <a:off x="539100" y="3040850"/>
              <a:ext cx="2340600" cy="51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solidFill>
                    <a:schemeClr val="lt2"/>
                  </a:solidFill>
                  <a:latin typeface="Fira Sans Extra Condensed SemiBold"/>
                  <a:ea typeface="Fira Sans Extra Condensed SemiBold"/>
                  <a:cs typeface="Fira Sans Extra Condensed SemiBold"/>
                  <a:sym typeface="Fira Sans Extra Condensed SemiBold"/>
                </a:rPr>
                <a:t>Roles</a:t>
              </a: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53" name="Google Shape;353;p21"/>
            <p:cNvSpPr txBox="1"/>
            <p:nvPr/>
          </p:nvSpPr>
          <p:spPr>
            <a:xfrm>
              <a:off x="539225" y="3553850"/>
              <a:ext cx="2340600" cy="76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latin typeface="Roboto"/>
                  <a:ea typeface="Roboto"/>
                  <a:cs typeface="Roboto"/>
                  <a:sym typeface="Roboto"/>
                </a:rPr>
                <a:t>Scrum master:Santiago</a:t>
              </a:r>
              <a:endParaRPr sz="1200">
                <a:latin typeface="Roboto"/>
                <a:ea typeface="Roboto"/>
                <a:cs typeface="Roboto"/>
                <a:sym typeface="Roboto"/>
              </a:endParaRPr>
            </a:p>
            <a:p>
              <a:pPr indent="0" lvl="0" marL="0" rtl="0" algn="ctr">
                <a:spcBef>
                  <a:spcPts val="0"/>
                </a:spcBef>
                <a:spcAft>
                  <a:spcPts val="0"/>
                </a:spcAft>
                <a:buNone/>
              </a:pPr>
              <a:r>
                <a:rPr lang="en-GB" sz="1200">
                  <a:latin typeface="Roboto"/>
                  <a:ea typeface="Roboto"/>
                  <a:cs typeface="Roboto"/>
                  <a:sym typeface="Roboto"/>
                </a:rPr>
                <a:t>Product Owner: Yazemina</a:t>
              </a:r>
              <a:endParaRPr sz="1200">
                <a:latin typeface="Roboto"/>
                <a:ea typeface="Roboto"/>
                <a:cs typeface="Roboto"/>
                <a:sym typeface="Roboto"/>
              </a:endParaRPr>
            </a:p>
            <a:p>
              <a:pPr indent="0" lvl="0" marL="0" rtl="0" algn="ctr">
                <a:spcBef>
                  <a:spcPts val="0"/>
                </a:spcBef>
                <a:spcAft>
                  <a:spcPts val="0"/>
                </a:spcAft>
                <a:buNone/>
              </a:pPr>
              <a:r>
                <a:rPr lang="en-GB" sz="1200">
                  <a:latin typeface="Roboto"/>
                  <a:ea typeface="Roboto"/>
                  <a:cs typeface="Roboto"/>
                  <a:sym typeface="Roboto"/>
                </a:rPr>
                <a:t>Developer: </a:t>
              </a:r>
              <a:r>
                <a:rPr lang="en-GB" sz="1200">
                  <a:solidFill>
                    <a:schemeClr val="dk1"/>
                  </a:solidFill>
                  <a:latin typeface="Roboto"/>
                  <a:ea typeface="Roboto"/>
                  <a:cs typeface="Roboto"/>
                  <a:sym typeface="Roboto"/>
                </a:rPr>
                <a:t>Grecia</a:t>
              </a:r>
              <a:endParaRPr sz="1200">
                <a:latin typeface="Roboto"/>
                <a:ea typeface="Roboto"/>
                <a:cs typeface="Roboto"/>
                <a:sym typeface="Roboto"/>
              </a:endParaRPr>
            </a:p>
            <a:p>
              <a:pPr indent="0" lvl="0" marL="0" rtl="0" algn="ctr">
                <a:spcBef>
                  <a:spcPts val="0"/>
                </a:spcBef>
                <a:spcAft>
                  <a:spcPts val="0"/>
                </a:spcAft>
                <a:buNone/>
              </a:pPr>
              <a:r>
                <a:rPr lang="en-GB" sz="1200">
                  <a:latin typeface="Roboto"/>
                  <a:ea typeface="Roboto"/>
                  <a:cs typeface="Roboto"/>
                  <a:sym typeface="Roboto"/>
                </a:rPr>
                <a:t>Developer. Edison </a:t>
              </a:r>
              <a:endParaRPr sz="1200">
                <a:latin typeface="Roboto"/>
                <a:ea typeface="Roboto"/>
                <a:cs typeface="Roboto"/>
                <a:sym typeface="Roboto"/>
              </a:endParaRPr>
            </a:p>
          </p:txBody>
        </p:sp>
      </p:grpSp>
      <p:grpSp>
        <p:nvGrpSpPr>
          <p:cNvPr id="354" name="Google Shape;354;p21"/>
          <p:cNvGrpSpPr/>
          <p:nvPr/>
        </p:nvGrpSpPr>
        <p:grpSpPr>
          <a:xfrm>
            <a:off x="1193790" y="3131731"/>
            <a:ext cx="192686" cy="222528"/>
            <a:chOff x="3669150" y="2223718"/>
            <a:chExt cx="436237" cy="503799"/>
          </a:xfrm>
        </p:grpSpPr>
        <p:sp>
          <p:nvSpPr>
            <p:cNvPr id="355" name="Google Shape;355;p21"/>
            <p:cNvSpPr/>
            <p:nvPr/>
          </p:nvSpPr>
          <p:spPr>
            <a:xfrm>
              <a:off x="3669150" y="2223718"/>
              <a:ext cx="436237" cy="251920"/>
            </a:xfrm>
            <a:custGeom>
              <a:rect b="b" l="l" r="r" t="t"/>
              <a:pathLst>
                <a:path extrusionOk="0" h="6704" w="11609">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1"/>
            <p:cNvSpPr/>
            <p:nvPr/>
          </p:nvSpPr>
          <p:spPr>
            <a:xfrm>
              <a:off x="3669150" y="2349900"/>
              <a:ext cx="218363" cy="377616"/>
            </a:xfrm>
            <a:custGeom>
              <a:rect b="b" l="l" r="r" t="t"/>
              <a:pathLst>
                <a:path extrusionOk="0" h="10049" w="5811">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1"/>
            <p:cNvSpPr/>
            <p:nvPr/>
          </p:nvSpPr>
          <p:spPr>
            <a:xfrm>
              <a:off x="3887469" y="2349900"/>
              <a:ext cx="217912" cy="377616"/>
            </a:xfrm>
            <a:custGeom>
              <a:rect b="b" l="l" r="r" t="t"/>
              <a:pathLst>
                <a:path extrusionOk="0" h="10049" w="5799">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21"/>
          <p:cNvGrpSpPr/>
          <p:nvPr/>
        </p:nvGrpSpPr>
        <p:grpSpPr>
          <a:xfrm>
            <a:off x="3319572" y="1877823"/>
            <a:ext cx="192686" cy="222528"/>
            <a:chOff x="3669150" y="2223718"/>
            <a:chExt cx="436237" cy="503799"/>
          </a:xfrm>
        </p:grpSpPr>
        <p:sp>
          <p:nvSpPr>
            <p:cNvPr id="359" name="Google Shape;359;p21"/>
            <p:cNvSpPr/>
            <p:nvPr/>
          </p:nvSpPr>
          <p:spPr>
            <a:xfrm>
              <a:off x="3669150" y="2223718"/>
              <a:ext cx="436237" cy="251920"/>
            </a:xfrm>
            <a:custGeom>
              <a:rect b="b" l="l" r="r" t="t"/>
              <a:pathLst>
                <a:path extrusionOk="0" h="6704" w="11609">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1"/>
            <p:cNvSpPr/>
            <p:nvPr/>
          </p:nvSpPr>
          <p:spPr>
            <a:xfrm>
              <a:off x="3669150" y="2349900"/>
              <a:ext cx="218363" cy="377616"/>
            </a:xfrm>
            <a:custGeom>
              <a:rect b="b" l="l" r="r" t="t"/>
              <a:pathLst>
                <a:path extrusionOk="0" h="10049" w="5811">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1"/>
            <p:cNvSpPr/>
            <p:nvPr/>
          </p:nvSpPr>
          <p:spPr>
            <a:xfrm>
              <a:off x="3887469" y="2349900"/>
              <a:ext cx="217912" cy="377616"/>
            </a:xfrm>
            <a:custGeom>
              <a:rect b="b" l="l" r="r" t="t"/>
              <a:pathLst>
                <a:path extrusionOk="0" h="10049" w="5799">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21"/>
          <p:cNvGrpSpPr/>
          <p:nvPr/>
        </p:nvGrpSpPr>
        <p:grpSpPr>
          <a:xfrm>
            <a:off x="5444597" y="3184410"/>
            <a:ext cx="192686" cy="222528"/>
            <a:chOff x="3669150" y="2223718"/>
            <a:chExt cx="436237" cy="503799"/>
          </a:xfrm>
        </p:grpSpPr>
        <p:sp>
          <p:nvSpPr>
            <p:cNvPr id="363" name="Google Shape;363;p21"/>
            <p:cNvSpPr/>
            <p:nvPr/>
          </p:nvSpPr>
          <p:spPr>
            <a:xfrm>
              <a:off x="3669150" y="2223718"/>
              <a:ext cx="436237" cy="251920"/>
            </a:xfrm>
            <a:custGeom>
              <a:rect b="b" l="l" r="r" t="t"/>
              <a:pathLst>
                <a:path extrusionOk="0" h="6704" w="11609">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1"/>
            <p:cNvSpPr/>
            <p:nvPr/>
          </p:nvSpPr>
          <p:spPr>
            <a:xfrm>
              <a:off x="3669150" y="2349900"/>
              <a:ext cx="218363" cy="377616"/>
            </a:xfrm>
            <a:custGeom>
              <a:rect b="b" l="l" r="r" t="t"/>
              <a:pathLst>
                <a:path extrusionOk="0" h="10049" w="5811">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1"/>
            <p:cNvSpPr/>
            <p:nvPr/>
          </p:nvSpPr>
          <p:spPr>
            <a:xfrm>
              <a:off x="3887469" y="2349900"/>
              <a:ext cx="217912" cy="377616"/>
            </a:xfrm>
            <a:custGeom>
              <a:rect b="b" l="l" r="r" t="t"/>
              <a:pathLst>
                <a:path extrusionOk="0" h="10049" w="5799">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66" name="Google Shape;366;p21"/>
          <p:cNvPicPr preferRelativeResize="0"/>
          <p:nvPr/>
        </p:nvPicPr>
        <p:blipFill>
          <a:blip r:embed="rId4">
            <a:alphaModFix/>
          </a:blip>
          <a:stretch>
            <a:fillRect/>
          </a:stretch>
        </p:blipFill>
        <p:spPr>
          <a:xfrm>
            <a:off x="286448" y="0"/>
            <a:ext cx="8571105"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000"/>
                                        <p:tgtEl>
                                          <p:spTgt spid="3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pic>
        <p:nvPicPr>
          <p:cNvPr id="371" name="Google Shape;371;p22"/>
          <p:cNvPicPr preferRelativeResize="0"/>
          <p:nvPr/>
        </p:nvPicPr>
        <p:blipFill>
          <a:blip r:embed="rId3">
            <a:alphaModFix/>
          </a:blip>
          <a:stretch>
            <a:fillRect/>
          </a:stretch>
        </p:blipFill>
        <p:spPr>
          <a:xfrm rot="5400000">
            <a:off x="5502600" y="1201500"/>
            <a:ext cx="3828050" cy="3262850"/>
          </a:xfrm>
          <a:prstGeom prst="rect">
            <a:avLst/>
          </a:prstGeom>
          <a:noFill/>
          <a:ln>
            <a:noFill/>
          </a:ln>
        </p:spPr>
      </p:pic>
      <p:pic>
        <p:nvPicPr>
          <p:cNvPr id="372" name="Google Shape;372;p22"/>
          <p:cNvPicPr preferRelativeResize="0"/>
          <p:nvPr/>
        </p:nvPicPr>
        <p:blipFill>
          <a:blip r:embed="rId4">
            <a:alphaModFix/>
          </a:blip>
          <a:stretch>
            <a:fillRect/>
          </a:stretch>
        </p:blipFill>
        <p:spPr>
          <a:xfrm rot="5400000">
            <a:off x="2169275" y="1145251"/>
            <a:ext cx="3913401" cy="3361749"/>
          </a:xfrm>
          <a:prstGeom prst="rect">
            <a:avLst/>
          </a:prstGeom>
          <a:noFill/>
          <a:ln>
            <a:noFill/>
          </a:ln>
        </p:spPr>
      </p:pic>
      <p:grpSp>
        <p:nvGrpSpPr>
          <p:cNvPr id="373" name="Google Shape;373;p22"/>
          <p:cNvGrpSpPr/>
          <p:nvPr/>
        </p:nvGrpSpPr>
        <p:grpSpPr>
          <a:xfrm>
            <a:off x="360992" y="2155093"/>
            <a:ext cx="1989763" cy="2885782"/>
            <a:chOff x="721900" y="1265000"/>
            <a:chExt cx="2107800" cy="469500"/>
          </a:xfrm>
        </p:grpSpPr>
        <p:sp>
          <p:nvSpPr>
            <p:cNvPr id="374" name="Google Shape;374;p22"/>
            <p:cNvSpPr/>
            <p:nvPr/>
          </p:nvSpPr>
          <p:spPr>
            <a:xfrm>
              <a:off x="721900" y="1265000"/>
              <a:ext cx="2107800" cy="469500"/>
            </a:xfrm>
            <a:prstGeom prst="roundRect">
              <a:avLst>
                <a:gd fmla="val 4767"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75" name="Google Shape;375;p22"/>
            <p:cNvSpPr/>
            <p:nvPr/>
          </p:nvSpPr>
          <p:spPr>
            <a:xfrm>
              <a:off x="721900" y="1265000"/>
              <a:ext cx="2107800" cy="469500"/>
            </a:xfrm>
            <a:prstGeom prst="roundRect">
              <a:avLst>
                <a:gd fmla="val 4767" name="adj"/>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grpSp>
      <p:graphicFrame>
        <p:nvGraphicFramePr>
          <p:cNvPr id="376" name="Google Shape;376;p22"/>
          <p:cNvGraphicFramePr/>
          <p:nvPr/>
        </p:nvGraphicFramePr>
        <p:xfrm>
          <a:off x="360781" y="2133947"/>
          <a:ext cx="3000000" cy="3000000"/>
        </p:xfrm>
        <a:graphic>
          <a:graphicData uri="http://schemas.openxmlformats.org/drawingml/2006/table">
            <a:tbl>
              <a:tblPr>
                <a:noFill/>
                <a:tableStyleId>{7FA98EE3-7E52-4F89-832D-5BD0489986CE}</a:tableStyleId>
              </a:tblPr>
              <a:tblGrid>
                <a:gridCol w="1398725"/>
                <a:gridCol w="591000"/>
              </a:tblGrid>
              <a:tr h="488000">
                <a:tc>
                  <a:txBody>
                    <a:bodyPr/>
                    <a:lstStyle/>
                    <a:p>
                      <a:pPr indent="0" lvl="0" marL="0" rtl="0" algn="ctr">
                        <a:spcBef>
                          <a:spcPts val="0"/>
                        </a:spcBef>
                        <a:spcAft>
                          <a:spcPts val="0"/>
                        </a:spcAft>
                        <a:buNone/>
                      </a:pPr>
                      <a:r>
                        <a:rPr lang="en-GB" sz="1200">
                          <a:solidFill>
                            <a:schemeClr val="dk1"/>
                          </a:solidFill>
                          <a:latin typeface="Roboto"/>
                          <a:ea typeface="Roboto"/>
                          <a:cs typeface="Roboto"/>
                          <a:sym typeface="Roboto"/>
                        </a:rPr>
                        <a:t>Ingredients</a:t>
                      </a:r>
                      <a:endParaRPr sz="1200">
                        <a:solidFill>
                          <a:schemeClr val="dk1"/>
                        </a:solidFill>
                        <a:latin typeface="Roboto"/>
                        <a:ea typeface="Roboto"/>
                        <a:cs typeface="Roboto"/>
                        <a:sym typeface="Roboto"/>
                      </a:endParaRPr>
                    </a:p>
                  </a:txBody>
                  <a:tcPr marT="91425" marB="91425" marR="91425" marL="91425" anchor="ctr">
                    <a:lnL cap="flat" cmpd="sng" w="19050">
                      <a:solidFill>
                        <a:schemeClr val="lt2">
                          <a:alpha val="0"/>
                        </a:schemeClr>
                      </a:solidFill>
                      <a:prstDash val="solid"/>
                      <a:round/>
                      <a:headEnd len="sm" w="sm" type="none"/>
                      <a:tailEnd len="sm" w="sm" type="none"/>
                    </a:lnL>
                    <a:lnR cap="flat" cmpd="sng" w="19050">
                      <a:solidFill>
                        <a:schemeClr val="lt2">
                          <a:alpha val="0"/>
                        </a:schemeClr>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28575">
                      <a:solidFill>
                        <a:schemeClr val="lt2">
                          <a:alpha val="0"/>
                        </a:schemeClr>
                      </a:solidFill>
                      <a:prstDash val="solid"/>
                      <a:round/>
                      <a:headEnd len="sm" w="sm" type="none"/>
                      <a:tailEnd len="sm" w="sm" type="none"/>
                    </a:lnB>
                    <a:gradFill>
                      <a:gsLst>
                        <a:gs pos="0">
                          <a:srgbClr val="A0FDF1">
                            <a:alpha val="41568"/>
                          </a:srgbClr>
                        </a:gs>
                        <a:gs pos="100000">
                          <a:srgbClr val="FFFFFF">
                            <a:alpha val="37254"/>
                          </a:srgbClr>
                        </a:gs>
                      </a:gsLst>
                      <a:lin ang="5400700" scaled="0"/>
                    </a:gradFill>
                  </a:tcPr>
                </a:tc>
                <a:tc>
                  <a:txBody>
                    <a:bodyPr/>
                    <a:lstStyle/>
                    <a:p>
                      <a:pPr indent="0" lvl="0" marL="0" rtl="0" algn="ctr">
                        <a:spcBef>
                          <a:spcPts val="0"/>
                        </a:spcBef>
                        <a:spcAft>
                          <a:spcPts val="0"/>
                        </a:spcAft>
                        <a:buNone/>
                      </a:pPr>
                      <a:r>
                        <a:rPr lang="en-GB" sz="1200">
                          <a:solidFill>
                            <a:schemeClr val="dk1"/>
                          </a:solidFill>
                          <a:latin typeface="Roboto"/>
                          <a:ea typeface="Roboto"/>
                          <a:cs typeface="Roboto"/>
                          <a:sym typeface="Roboto"/>
                        </a:rPr>
                        <a:t>303</a:t>
                      </a:r>
                      <a:endParaRPr sz="1200">
                        <a:solidFill>
                          <a:schemeClr val="dk1"/>
                        </a:solidFill>
                        <a:latin typeface="Roboto"/>
                        <a:ea typeface="Roboto"/>
                        <a:cs typeface="Roboto"/>
                        <a:sym typeface="Roboto"/>
                      </a:endParaRPr>
                    </a:p>
                  </a:txBody>
                  <a:tcPr marT="91425" marB="91425" marR="91425" marL="91425" anchor="ctr">
                    <a:lnL cap="flat" cmpd="sng" w="19050">
                      <a:solidFill>
                        <a:schemeClr val="lt2">
                          <a:alpha val="0"/>
                        </a:schemeClr>
                      </a:solidFill>
                      <a:prstDash val="solid"/>
                      <a:round/>
                      <a:headEnd len="sm" w="sm" type="none"/>
                      <a:tailEnd len="sm" w="sm" type="none"/>
                    </a:lnL>
                    <a:lnR cap="flat" cmpd="sng" w="19050">
                      <a:solidFill>
                        <a:schemeClr val="lt2">
                          <a:alpha val="0"/>
                        </a:schemeClr>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28575">
                      <a:solidFill>
                        <a:schemeClr val="lt2">
                          <a:alpha val="0"/>
                        </a:schemeClr>
                      </a:solidFill>
                      <a:prstDash val="solid"/>
                      <a:round/>
                      <a:headEnd len="sm" w="sm" type="none"/>
                      <a:tailEnd len="sm" w="sm" type="none"/>
                    </a:lnB>
                    <a:gradFill>
                      <a:gsLst>
                        <a:gs pos="0">
                          <a:srgbClr val="A0FDF1">
                            <a:alpha val="41568"/>
                          </a:srgbClr>
                        </a:gs>
                        <a:gs pos="100000">
                          <a:srgbClr val="FFFFFF">
                            <a:alpha val="37254"/>
                          </a:srgbClr>
                        </a:gs>
                      </a:gsLst>
                      <a:lin ang="5400700" scaled="0"/>
                    </a:gradFill>
                  </a:tcPr>
                </a:tc>
              </a:tr>
              <a:tr h="488000">
                <a:tc>
                  <a:txBody>
                    <a:bodyPr/>
                    <a:lstStyle/>
                    <a:p>
                      <a:pPr indent="0" lvl="0" marL="0" rtl="0" algn="ctr">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Categories</a:t>
                      </a:r>
                      <a:endParaRPr sz="1200">
                        <a:solidFill>
                          <a:schemeClr val="dk1"/>
                        </a:solidFill>
                        <a:latin typeface="Roboto"/>
                        <a:ea typeface="Roboto"/>
                        <a:cs typeface="Roboto"/>
                        <a:sym typeface="Roboto"/>
                      </a:endParaRPr>
                    </a:p>
                  </a:txBody>
                  <a:tcPr marT="91425" marB="91425" marR="91425" marL="91425" anchor="ctr">
                    <a:lnL cap="flat" cmpd="sng" w="19050">
                      <a:solidFill>
                        <a:schemeClr val="lt2">
                          <a:alpha val="0"/>
                        </a:schemeClr>
                      </a:solidFill>
                      <a:prstDash val="solid"/>
                      <a:round/>
                      <a:headEnd len="sm" w="sm" type="none"/>
                      <a:tailEnd len="sm" w="sm" type="none"/>
                    </a:lnL>
                    <a:lnR cap="flat" cmpd="sng" w="19050">
                      <a:solidFill>
                        <a:schemeClr val="lt2">
                          <a:alpha val="0"/>
                        </a:schemeClr>
                      </a:solidFill>
                      <a:prstDash val="solid"/>
                      <a:round/>
                      <a:headEnd len="sm" w="sm" type="none"/>
                      <a:tailEnd len="sm" w="sm" type="none"/>
                    </a:lnR>
                    <a:lnT cap="flat" cmpd="sng" w="28575">
                      <a:solidFill>
                        <a:schemeClr val="lt2">
                          <a:alpha val="0"/>
                        </a:schemeClr>
                      </a:solidFill>
                      <a:prstDash val="solid"/>
                      <a:round/>
                      <a:headEnd len="sm" w="sm" type="none"/>
                      <a:tailEnd len="sm" w="sm" type="none"/>
                    </a:lnT>
                    <a:lnB cap="flat" cmpd="sng" w="2857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9</a:t>
                      </a:r>
                      <a:endParaRPr sz="1200">
                        <a:solidFill>
                          <a:schemeClr val="dk1"/>
                        </a:solidFill>
                        <a:latin typeface="Roboto"/>
                        <a:ea typeface="Roboto"/>
                        <a:cs typeface="Roboto"/>
                        <a:sym typeface="Roboto"/>
                      </a:endParaRPr>
                    </a:p>
                  </a:txBody>
                  <a:tcPr marT="91425" marB="91425" marR="91425" marL="91425" anchor="ctr">
                    <a:lnL cap="flat" cmpd="sng" w="19050">
                      <a:solidFill>
                        <a:schemeClr val="lt2">
                          <a:alpha val="0"/>
                        </a:schemeClr>
                      </a:solidFill>
                      <a:prstDash val="solid"/>
                      <a:round/>
                      <a:headEnd len="sm" w="sm" type="none"/>
                      <a:tailEnd len="sm" w="sm" type="none"/>
                    </a:lnL>
                    <a:lnR cap="flat" cmpd="sng" w="19050">
                      <a:solidFill>
                        <a:schemeClr val="lt2">
                          <a:alpha val="0"/>
                        </a:schemeClr>
                      </a:solidFill>
                      <a:prstDash val="solid"/>
                      <a:round/>
                      <a:headEnd len="sm" w="sm" type="none"/>
                      <a:tailEnd len="sm" w="sm" type="none"/>
                    </a:lnR>
                    <a:lnT cap="flat" cmpd="sng" w="28575">
                      <a:solidFill>
                        <a:schemeClr val="lt2">
                          <a:alpha val="0"/>
                        </a:schemeClr>
                      </a:solidFill>
                      <a:prstDash val="solid"/>
                      <a:round/>
                      <a:headEnd len="sm" w="sm" type="none"/>
                      <a:tailEnd len="sm" w="sm" type="none"/>
                    </a:lnT>
                    <a:lnB cap="flat" cmpd="sng" w="28575">
                      <a:solidFill>
                        <a:schemeClr val="lt2">
                          <a:alpha val="0"/>
                        </a:schemeClr>
                      </a:solidFill>
                      <a:prstDash val="solid"/>
                      <a:round/>
                      <a:headEnd len="sm" w="sm" type="none"/>
                      <a:tailEnd len="sm" w="sm" type="none"/>
                    </a:lnB>
                  </a:tcPr>
                </a:tc>
              </a:tr>
              <a:tr h="488000">
                <a:tc>
                  <a:txBody>
                    <a:bodyPr/>
                    <a:lstStyle/>
                    <a:p>
                      <a:pPr indent="0" lvl="0" marL="0" rtl="0" algn="ctr">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Alcohol Type</a:t>
                      </a:r>
                      <a:endParaRPr sz="1200">
                        <a:solidFill>
                          <a:schemeClr val="dk1"/>
                        </a:solidFill>
                        <a:latin typeface="Roboto"/>
                        <a:ea typeface="Roboto"/>
                        <a:cs typeface="Roboto"/>
                        <a:sym typeface="Roboto"/>
                      </a:endParaRPr>
                    </a:p>
                  </a:txBody>
                  <a:tcPr marT="91425" marB="91425" marR="91425" marL="91425" anchor="ctr">
                    <a:lnL cap="flat" cmpd="sng" w="19050">
                      <a:solidFill>
                        <a:schemeClr val="lt2">
                          <a:alpha val="0"/>
                        </a:schemeClr>
                      </a:solidFill>
                      <a:prstDash val="solid"/>
                      <a:round/>
                      <a:headEnd len="sm" w="sm" type="none"/>
                      <a:tailEnd len="sm" w="sm" type="none"/>
                    </a:lnL>
                    <a:lnR cap="flat" cmpd="sng" w="19050">
                      <a:solidFill>
                        <a:schemeClr val="lt2">
                          <a:alpha val="0"/>
                        </a:schemeClr>
                      </a:solidFill>
                      <a:prstDash val="solid"/>
                      <a:round/>
                      <a:headEnd len="sm" w="sm" type="none"/>
                      <a:tailEnd len="sm" w="sm" type="none"/>
                    </a:lnR>
                    <a:lnT cap="flat" cmpd="sng" w="28575">
                      <a:solidFill>
                        <a:schemeClr val="lt2">
                          <a:alpha val="0"/>
                        </a:schemeClr>
                      </a:solidFill>
                      <a:prstDash val="solid"/>
                      <a:round/>
                      <a:headEnd len="sm" w="sm" type="none"/>
                      <a:tailEnd len="sm" w="sm" type="none"/>
                    </a:lnT>
                    <a:lnB cap="flat" cmpd="sng" w="28575">
                      <a:solidFill>
                        <a:schemeClr val="lt2">
                          <a:alpha val="0"/>
                        </a:schemeClr>
                      </a:solidFill>
                      <a:prstDash val="solid"/>
                      <a:round/>
                      <a:headEnd len="sm" w="sm" type="none"/>
                      <a:tailEnd len="sm" w="sm" type="none"/>
                    </a:lnB>
                    <a:gradFill>
                      <a:gsLst>
                        <a:gs pos="0">
                          <a:srgbClr val="A0FDF1">
                            <a:alpha val="41568"/>
                            <a:alpha val="41520"/>
                          </a:srgbClr>
                        </a:gs>
                        <a:gs pos="100000">
                          <a:srgbClr val="FFFFFF">
                            <a:alpha val="37254"/>
                            <a:alpha val="41520"/>
                          </a:srgbClr>
                        </a:gs>
                      </a:gsLst>
                      <a:lin ang="5400700" scaled="0"/>
                    </a:gradFill>
                  </a:tcPr>
                </a:tc>
                <a:tc>
                  <a:txBody>
                    <a:bodyPr/>
                    <a:lstStyle/>
                    <a:p>
                      <a:pPr indent="0" lvl="0" marL="0" rtl="0" algn="ctr">
                        <a:spcBef>
                          <a:spcPts val="0"/>
                        </a:spcBef>
                        <a:spcAft>
                          <a:spcPts val="0"/>
                        </a:spcAft>
                        <a:buNone/>
                      </a:pPr>
                      <a:r>
                        <a:rPr lang="en-GB" sz="1200">
                          <a:solidFill>
                            <a:schemeClr val="dk1"/>
                          </a:solidFill>
                          <a:latin typeface="Roboto"/>
                          <a:ea typeface="Roboto"/>
                          <a:cs typeface="Roboto"/>
                          <a:sym typeface="Roboto"/>
                        </a:rPr>
                        <a:t>25</a:t>
                      </a:r>
                      <a:endParaRPr sz="1200">
                        <a:solidFill>
                          <a:schemeClr val="dk1"/>
                        </a:solidFill>
                        <a:latin typeface="Roboto"/>
                        <a:ea typeface="Roboto"/>
                        <a:cs typeface="Roboto"/>
                        <a:sym typeface="Roboto"/>
                      </a:endParaRPr>
                    </a:p>
                  </a:txBody>
                  <a:tcPr marT="91425" marB="91425" marR="91425" marL="91425" anchor="ctr">
                    <a:lnL cap="flat" cmpd="sng" w="19050">
                      <a:solidFill>
                        <a:schemeClr val="lt2">
                          <a:alpha val="0"/>
                        </a:schemeClr>
                      </a:solidFill>
                      <a:prstDash val="solid"/>
                      <a:round/>
                      <a:headEnd len="sm" w="sm" type="none"/>
                      <a:tailEnd len="sm" w="sm" type="none"/>
                    </a:lnL>
                    <a:lnR cap="flat" cmpd="sng" w="19050">
                      <a:solidFill>
                        <a:schemeClr val="lt2">
                          <a:alpha val="0"/>
                        </a:schemeClr>
                      </a:solidFill>
                      <a:prstDash val="solid"/>
                      <a:round/>
                      <a:headEnd len="sm" w="sm" type="none"/>
                      <a:tailEnd len="sm" w="sm" type="none"/>
                    </a:lnR>
                    <a:lnT cap="flat" cmpd="sng" w="28575">
                      <a:solidFill>
                        <a:schemeClr val="lt2">
                          <a:alpha val="0"/>
                        </a:schemeClr>
                      </a:solidFill>
                      <a:prstDash val="solid"/>
                      <a:round/>
                      <a:headEnd len="sm" w="sm" type="none"/>
                      <a:tailEnd len="sm" w="sm" type="none"/>
                    </a:lnT>
                    <a:lnB cap="flat" cmpd="sng" w="28575">
                      <a:solidFill>
                        <a:schemeClr val="lt2">
                          <a:alpha val="0"/>
                        </a:schemeClr>
                      </a:solidFill>
                      <a:prstDash val="solid"/>
                      <a:round/>
                      <a:headEnd len="sm" w="sm" type="none"/>
                      <a:tailEnd len="sm" w="sm" type="none"/>
                    </a:lnB>
                    <a:gradFill>
                      <a:gsLst>
                        <a:gs pos="0">
                          <a:srgbClr val="A0FDF1">
                            <a:alpha val="41568"/>
                            <a:alpha val="41520"/>
                          </a:srgbClr>
                        </a:gs>
                        <a:gs pos="100000">
                          <a:srgbClr val="FFFFFF">
                            <a:alpha val="37254"/>
                            <a:alpha val="41520"/>
                          </a:srgbClr>
                        </a:gs>
                      </a:gsLst>
                      <a:lin ang="5400700" scaled="0"/>
                    </a:gradFill>
                  </a:tcPr>
                </a:tc>
              </a:tr>
              <a:tr h="488000">
                <a:tc>
                  <a:txBody>
                    <a:bodyPr/>
                    <a:lstStyle/>
                    <a:p>
                      <a:pPr indent="0" lvl="0" marL="0" rtl="0" algn="ctr">
                        <a:spcBef>
                          <a:spcPts val="0"/>
                        </a:spcBef>
                        <a:spcAft>
                          <a:spcPts val="0"/>
                        </a:spcAft>
                        <a:buNone/>
                      </a:pPr>
                      <a:r>
                        <a:rPr lang="en-GB" sz="1200">
                          <a:solidFill>
                            <a:schemeClr val="dk1"/>
                          </a:solidFill>
                          <a:latin typeface="Roboto"/>
                          <a:ea typeface="Roboto"/>
                          <a:cs typeface="Roboto"/>
                          <a:sym typeface="Roboto"/>
                        </a:rPr>
                        <a:t>Basic Taste</a:t>
                      </a:r>
                      <a:endParaRPr sz="1200">
                        <a:solidFill>
                          <a:schemeClr val="dk1"/>
                        </a:solidFill>
                        <a:latin typeface="Roboto"/>
                        <a:ea typeface="Roboto"/>
                        <a:cs typeface="Roboto"/>
                        <a:sym typeface="Roboto"/>
                      </a:endParaRPr>
                    </a:p>
                  </a:txBody>
                  <a:tcPr marT="91425" marB="91425" marR="91425" marL="91425" anchor="ctr">
                    <a:lnL cap="flat" cmpd="sng" w="19050">
                      <a:solidFill>
                        <a:schemeClr val="lt2">
                          <a:alpha val="0"/>
                        </a:schemeClr>
                      </a:solidFill>
                      <a:prstDash val="solid"/>
                      <a:round/>
                      <a:headEnd len="sm" w="sm" type="none"/>
                      <a:tailEnd len="sm" w="sm" type="none"/>
                    </a:lnL>
                    <a:lnR cap="flat" cmpd="sng" w="19050">
                      <a:solidFill>
                        <a:schemeClr val="lt2">
                          <a:alpha val="0"/>
                        </a:schemeClr>
                      </a:solidFill>
                      <a:prstDash val="solid"/>
                      <a:round/>
                      <a:headEnd len="sm" w="sm" type="none"/>
                      <a:tailEnd len="sm" w="sm" type="none"/>
                    </a:lnR>
                    <a:lnT cap="flat" cmpd="sng" w="28575">
                      <a:solidFill>
                        <a:schemeClr val="lt2">
                          <a:alpha val="0"/>
                        </a:schemeClr>
                      </a:solidFill>
                      <a:prstDash val="solid"/>
                      <a:round/>
                      <a:headEnd len="sm" w="sm" type="none"/>
                      <a:tailEnd len="sm" w="sm" type="none"/>
                    </a:lnT>
                    <a:lnB cap="flat" cmpd="sng" w="28575">
                      <a:solidFill>
                        <a:schemeClr val="lt2">
                          <a:alpha val="0"/>
                        </a:schemeClr>
                      </a:solidFill>
                      <a:prstDash val="solid"/>
                      <a:round/>
                      <a:headEnd len="sm" w="sm" type="none"/>
                      <a:tailEnd len="sm" w="sm" type="none"/>
                    </a:lnB>
                    <a:gradFill>
                      <a:gsLst>
                        <a:gs pos="0">
                          <a:srgbClr val="A0FDF1">
                            <a:alpha val="41568"/>
                            <a:alpha val="41520"/>
                          </a:srgbClr>
                        </a:gs>
                        <a:gs pos="100000">
                          <a:srgbClr val="FFFFFF">
                            <a:alpha val="37254"/>
                            <a:alpha val="41520"/>
                          </a:srgbClr>
                        </a:gs>
                      </a:gsLst>
                      <a:lin ang="5400700" scaled="0"/>
                    </a:gradFill>
                  </a:tcPr>
                </a:tc>
                <a:tc>
                  <a:txBody>
                    <a:bodyPr/>
                    <a:lstStyle/>
                    <a:p>
                      <a:pPr indent="0" lvl="0" marL="0" rtl="0" algn="ctr">
                        <a:spcBef>
                          <a:spcPts val="0"/>
                        </a:spcBef>
                        <a:spcAft>
                          <a:spcPts val="0"/>
                        </a:spcAft>
                        <a:buNone/>
                      </a:pPr>
                      <a:r>
                        <a:rPr lang="en-GB" sz="1200">
                          <a:solidFill>
                            <a:schemeClr val="dk1"/>
                          </a:solidFill>
                          <a:latin typeface="Roboto"/>
                          <a:ea typeface="Roboto"/>
                          <a:cs typeface="Roboto"/>
                          <a:sym typeface="Roboto"/>
                        </a:rPr>
                        <a:t>9</a:t>
                      </a:r>
                      <a:endParaRPr sz="1200">
                        <a:solidFill>
                          <a:schemeClr val="dk1"/>
                        </a:solidFill>
                        <a:latin typeface="Roboto"/>
                        <a:ea typeface="Roboto"/>
                        <a:cs typeface="Roboto"/>
                        <a:sym typeface="Roboto"/>
                      </a:endParaRPr>
                    </a:p>
                  </a:txBody>
                  <a:tcPr marT="91425" marB="91425" marR="91425" marL="91425" anchor="ctr">
                    <a:lnL cap="flat" cmpd="sng" w="19050">
                      <a:solidFill>
                        <a:schemeClr val="lt2">
                          <a:alpha val="0"/>
                        </a:schemeClr>
                      </a:solidFill>
                      <a:prstDash val="solid"/>
                      <a:round/>
                      <a:headEnd len="sm" w="sm" type="none"/>
                      <a:tailEnd len="sm" w="sm" type="none"/>
                    </a:lnL>
                    <a:lnR cap="flat" cmpd="sng" w="19050">
                      <a:solidFill>
                        <a:schemeClr val="lt2">
                          <a:alpha val="0"/>
                        </a:schemeClr>
                      </a:solidFill>
                      <a:prstDash val="solid"/>
                      <a:round/>
                      <a:headEnd len="sm" w="sm" type="none"/>
                      <a:tailEnd len="sm" w="sm" type="none"/>
                    </a:lnR>
                    <a:lnT cap="flat" cmpd="sng" w="28575">
                      <a:solidFill>
                        <a:schemeClr val="lt2">
                          <a:alpha val="0"/>
                        </a:schemeClr>
                      </a:solidFill>
                      <a:prstDash val="solid"/>
                      <a:round/>
                      <a:headEnd len="sm" w="sm" type="none"/>
                      <a:tailEnd len="sm" w="sm" type="none"/>
                    </a:lnT>
                    <a:lnB cap="flat" cmpd="sng" w="28575">
                      <a:solidFill>
                        <a:schemeClr val="lt2">
                          <a:alpha val="0"/>
                        </a:schemeClr>
                      </a:solidFill>
                      <a:prstDash val="solid"/>
                      <a:round/>
                      <a:headEnd len="sm" w="sm" type="none"/>
                      <a:tailEnd len="sm" w="sm" type="none"/>
                    </a:lnB>
                    <a:gradFill>
                      <a:gsLst>
                        <a:gs pos="0">
                          <a:srgbClr val="A0FDF1">
                            <a:alpha val="41568"/>
                            <a:alpha val="41520"/>
                          </a:srgbClr>
                        </a:gs>
                        <a:gs pos="100000">
                          <a:srgbClr val="FFFFFF">
                            <a:alpha val="37254"/>
                            <a:alpha val="41520"/>
                          </a:srgbClr>
                        </a:gs>
                      </a:gsLst>
                      <a:lin ang="5400700" scaled="0"/>
                    </a:gradFill>
                  </a:tcPr>
                </a:tc>
              </a:tr>
              <a:tr h="488000">
                <a:tc>
                  <a:txBody>
                    <a:bodyPr/>
                    <a:lstStyle/>
                    <a:p>
                      <a:pPr indent="0" lvl="0" marL="0" rtl="0" algn="ctr">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Glass Type</a:t>
                      </a:r>
                      <a:endParaRPr sz="1200">
                        <a:solidFill>
                          <a:schemeClr val="dk1"/>
                        </a:solidFill>
                        <a:latin typeface="Roboto"/>
                        <a:ea typeface="Roboto"/>
                        <a:cs typeface="Roboto"/>
                        <a:sym typeface="Roboto"/>
                      </a:endParaRPr>
                    </a:p>
                  </a:txBody>
                  <a:tcPr marT="91425" marB="91425" marR="91425" marL="91425" anchor="ctr">
                    <a:lnL cap="flat" cmpd="sng" w="19050">
                      <a:solidFill>
                        <a:schemeClr val="lt2">
                          <a:alpha val="0"/>
                        </a:schemeClr>
                      </a:solidFill>
                      <a:prstDash val="solid"/>
                      <a:round/>
                      <a:headEnd len="sm" w="sm" type="none"/>
                      <a:tailEnd len="sm" w="sm" type="none"/>
                    </a:lnL>
                    <a:lnR cap="flat" cmpd="sng" w="19050">
                      <a:solidFill>
                        <a:schemeClr val="lt2">
                          <a:alpha val="0"/>
                        </a:schemeClr>
                      </a:solidFill>
                      <a:prstDash val="solid"/>
                      <a:round/>
                      <a:headEnd len="sm" w="sm" type="none"/>
                      <a:tailEnd len="sm" w="sm" type="none"/>
                    </a:lnR>
                    <a:lnT cap="flat" cmpd="sng" w="28575">
                      <a:solidFill>
                        <a:schemeClr val="lt2">
                          <a:alpha val="0"/>
                        </a:schemeClr>
                      </a:solidFill>
                      <a:prstDash val="solid"/>
                      <a:round/>
                      <a:headEnd len="sm" w="sm" type="none"/>
                      <a:tailEnd len="sm" w="sm" type="none"/>
                    </a:lnT>
                    <a:lnB cap="flat" cmpd="sng" w="2857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35</a:t>
                      </a:r>
                      <a:endParaRPr sz="1200">
                        <a:solidFill>
                          <a:schemeClr val="dk1"/>
                        </a:solidFill>
                        <a:latin typeface="Roboto"/>
                        <a:ea typeface="Roboto"/>
                        <a:cs typeface="Roboto"/>
                        <a:sym typeface="Roboto"/>
                      </a:endParaRPr>
                    </a:p>
                  </a:txBody>
                  <a:tcPr marT="91425" marB="91425" marR="91425" marL="91425" anchor="ctr">
                    <a:lnL cap="flat" cmpd="sng" w="19050">
                      <a:solidFill>
                        <a:schemeClr val="lt2">
                          <a:alpha val="0"/>
                        </a:schemeClr>
                      </a:solidFill>
                      <a:prstDash val="solid"/>
                      <a:round/>
                      <a:headEnd len="sm" w="sm" type="none"/>
                      <a:tailEnd len="sm" w="sm" type="none"/>
                    </a:lnL>
                    <a:lnR cap="flat" cmpd="sng" w="19050">
                      <a:solidFill>
                        <a:schemeClr val="lt2">
                          <a:alpha val="0"/>
                        </a:schemeClr>
                      </a:solidFill>
                      <a:prstDash val="solid"/>
                      <a:round/>
                      <a:headEnd len="sm" w="sm" type="none"/>
                      <a:tailEnd len="sm" w="sm" type="none"/>
                    </a:lnR>
                    <a:lnT cap="flat" cmpd="sng" w="28575">
                      <a:solidFill>
                        <a:schemeClr val="lt2">
                          <a:alpha val="0"/>
                        </a:schemeClr>
                      </a:solidFill>
                      <a:prstDash val="solid"/>
                      <a:round/>
                      <a:headEnd len="sm" w="sm" type="none"/>
                      <a:tailEnd len="sm" w="sm" type="none"/>
                    </a:lnT>
                    <a:lnB cap="flat" cmpd="sng" w="28575">
                      <a:solidFill>
                        <a:schemeClr val="lt2">
                          <a:alpha val="0"/>
                        </a:schemeClr>
                      </a:solidFill>
                      <a:prstDash val="solid"/>
                      <a:round/>
                      <a:headEnd len="sm" w="sm" type="none"/>
                      <a:tailEnd len="sm" w="sm" type="none"/>
                    </a:lnB>
                  </a:tcPr>
                </a:tc>
              </a:tr>
              <a:tr h="488000">
                <a:tc>
                  <a:txBody>
                    <a:bodyPr/>
                    <a:lstStyle/>
                    <a:p>
                      <a:pPr indent="0" lvl="0" marL="0" rtl="0" algn="ctr">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Garnish type</a:t>
                      </a:r>
                      <a:endParaRPr sz="1200">
                        <a:solidFill>
                          <a:schemeClr val="dk1"/>
                        </a:solidFill>
                        <a:latin typeface="Roboto"/>
                        <a:ea typeface="Roboto"/>
                        <a:cs typeface="Roboto"/>
                        <a:sym typeface="Roboto"/>
                      </a:endParaRPr>
                    </a:p>
                  </a:txBody>
                  <a:tcPr marT="91425" marB="91425" marR="91425" marL="91425" anchor="ctr">
                    <a:lnL cap="flat" cmpd="sng" w="19050">
                      <a:solidFill>
                        <a:schemeClr val="lt2">
                          <a:alpha val="0"/>
                        </a:schemeClr>
                      </a:solidFill>
                      <a:prstDash val="solid"/>
                      <a:round/>
                      <a:headEnd len="sm" w="sm" type="none"/>
                      <a:tailEnd len="sm" w="sm" type="none"/>
                    </a:lnL>
                    <a:lnR cap="flat" cmpd="sng" w="19050">
                      <a:solidFill>
                        <a:schemeClr val="lt2">
                          <a:alpha val="0"/>
                        </a:schemeClr>
                      </a:solidFill>
                      <a:prstDash val="solid"/>
                      <a:round/>
                      <a:headEnd len="sm" w="sm" type="none"/>
                      <a:tailEnd len="sm" w="sm" type="none"/>
                    </a:lnR>
                    <a:lnT cap="flat" cmpd="sng" w="28575">
                      <a:solidFill>
                        <a:schemeClr val="lt2">
                          <a:alpha val="0"/>
                        </a:schemeClr>
                      </a:solidFill>
                      <a:prstDash val="solid"/>
                      <a:round/>
                      <a:headEnd len="sm" w="sm" type="none"/>
                      <a:tailEnd len="sm" w="sm" type="none"/>
                    </a:lnT>
                    <a:lnB cap="flat" cmpd="sng" w="28575">
                      <a:solidFill>
                        <a:schemeClr val="lt2">
                          <a:alpha val="0"/>
                        </a:schemeClr>
                      </a:solidFill>
                      <a:prstDash val="solid"/>
                      <a:round/>
                      <a:headEnd len="sm" w="sm" type="none"/>
                      <a:tailEnd len="sm" w="sm" type="none"/>
                    </a:lnB>
                    <a:gradFill>
                      <a:gsLst>
                        <a:gs pos="0">
                          <a:srgbClr val="A0FDF1">
                            <a:alpha val="41568"/>
                          </a:srgbClr>
                        </a:gs>
                        <a:gs pos="100000">
                          <a:srgbClr val="FFFFFF">
                            <a:alpha val="37254"/>
                          </a:srgbClr>
                        </a:gs>
                      </a:gsLst>
                      <a:lin ang="5400700" scaled="0"/>
                    </a:gradFill>
                  </a:tcPr>
                </a:tc>
                <a:tc>
                  <a:txBody>
                    <a:bodyPr/>
                    <a:lstStyle/>
                    <a:p>
                      <a:pPr indent="0" lvl="0" marL="0" rtl="0" algn="ctr">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15</a:t>
                      </a:r>
                      <a:endParaRPr sz="1200">
                        <a:solidFill>
                          <a:schemeClr val="dk1"/>
                        </a:solidFill>
                        <a:latin typeface="Roboto"/>
                        <a:ea typeface="Roboto"/>
                        <a:cs typeface="Roboto"/>
                        <a:sym typeface="Roboto"/>
                      </a:endParaRPr>
                    </a:p>
                  </a:txBody>
                  <a:tcPr marT="91425" marB="91425" marR="91425" marL="91425" anchor="ctr">
                    <a:lnL cap="flat" cmpd="sng" w="19050">
                      <a:solidFill>
                        <a:schemeClr val="lt2">
                          <a:alpha val="0"/>
                        </a:schemeClr>
                      </a:solidFill>
                      <a:prstDash val="solid"/>
                      <a:round/>
                      <a:headEnd len="sm" w="sm" type="none"/>
                      <a:tailEnd len="sm" w="sm" type="none"/>
                    </a:lnL>
                    <a:lnR cap="flat" cmpd="sng" w="19050">
                      <a:solidFill>
                        <a:schemeClr val="lt2">
                          <a:alpha val="0"/>
                        </a:schemeClr>
                      </a:solidFill>
                      <a:prstDash val="solid"/>
                      <a:round/>
                      <a:headEnd len="sm" w="sm" type="none"/>
                      <a:tailEnd len="sm" w="sm" type="none"/>
                    </a:lnR>
                    <a:lnT cap="flat" cmpd="sng" w="28575">
                      <a:solidFill>
                        <a:schemeClr val="lt2">
                          <a:alpha val="0"/>
                        </a:schemeClr>
                      </a:solidFill>
                      <a:prstDash val="solid"/>
                      <a:round/>
                      <a:headEnd len="sm" w="sm" type="none"/>
                      <a:tailEnd len="sm" w="sm" type="none"/>
                    </a:lnT>
                    <a:lnB cap="flat" cmpd="sng" w="28575">
                      <a:solidFill>
                        <a:schemeClr val="lt2">
                          <a:alpha val="0"/>
                        </a:schemeClr>
                      </a:solidFill>
                      <a:prstDash val="solid"/>
                      <a:round/>
                      <a:headEnd len="sm" w="sm" type="none"/>
                      <a:tailEnd len="sm" w="sm" type="none"/>
                    </a:lnB>
                    <a:gradFill>
                      <a:gsLst>
                        <a:gs pos="0">
                          <a:srgbClr val="A0FDF1">
                            <a:alpha val="41568"/>
                          </a:srgbClr>
                        </a:gs>
                        <a:gs pos="100000">
                          <a:srgbClr val="FFFFFF">
                            <a:alpha val="37254"/>
                          </a:srgbClr>
                        </a:gs>
                      </a:gsLst>
                      <a:lin ang="5400700" scaled="0"/>
                    </a:gradFill>
                  </a:tcPr>
                </a:tc>
              </a:tr>
            </a:tbl>
          </a:graphicData>
        </a:graphic>
      </p:graphicFrame>
      <p:grpSp>
        <p:nvGrpSpPr>
          <p:cNvPr id="377" name="Google Shape;377;p22"/>
          <p:cNvGrpSpPr/>
          <p:nvPr/>
        </p:nvGrpSpPr>
        <p:grpSpPr>
          <a:xfrm>
            <a:off x="360781" y="1536525"/>
            <a:ext cx="1398736" cy="469500"/>
            <a:chOff x="721900" y="1265000"/>
            <a:chExt cx="2107800" cy="469500"/>
          </a:xfrm>
        </p:grpSpPr>
        <p:sp>
          <p:nvSpPr>
            <p:cNvPr id="378" name="Google Shape;378;p22"/>
            <p:cNvSpPr/>
            <p:nvPr/>
          </p:nvSpPr>
          <p:spPr>
            <a:xfrm>
              <a:off x="721900" y="1265000"/>
              <a:ext cx="2107800" cy="469500"/>
            </a:xfrm>
            <a:prstGeom prst="roundRect">
              <a:avLst>
                <a:gd fmla="val 16667"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79" name="Google Shape;379;p22"/>
            <p:cNvSpPr/>
            <p:nvPr/>
          </p:nvSpPr>
          <p:spPr>
            <a:xfrm>
              <a:off x="721900" y="1265000"/>
              <a:ext cx="2107800" cy="469500"/>
            </a:xfrm>
            <a:prstGeom prst="roundRect">
              <a:avLst>
                <a:gd fmla="val 16667" name="adj"/>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solidFill>
                    <a:schemeClr val="lt2"/>
                  </a:solidFill>
                  <a:latin typeface="Fira Sans Extra Condensed SemiBold"/>
                  <a:ea typeface="Fira Sans Extra Condensed SemiBold"/>
                  <a:cs typeface="Fira Sans Extra Condensed SemiBold"/>
                  <a:sym typeface="Fira Sans Extra Condensed SemiBold"/>
                </a:rPr>
                <a:t>Attributes</a:t>
              </a: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grpSp>
      <p:grpSp>
        <p:nvGrpSpPr>
          <p:cNvPr id="380" name="Google Shape;380;p22"/>
          <p:cNvGrpSpPr/>
          <p:nvPr/>
        </p:nvGrpSpPr>
        <p:grpSpPr>
          <a:xfrm>
            <a:off x="1832788" y="1536525"/>
            <a:ext cx="517676" cy="469500"/>
            <a:chOff x="721900" y="1265000"/>
            <a:chExt cx="2107800" cy="469500"/>
          </a:xfrm>
        </p:grpSpPr>
        <p:sp>
          <p:nvSpPr>
            <p:cNvPr id="381" name="Google Shape;381;p22"/>
            <p:cNvSpPr/>
            <p:nvPr/>
          </p:nvSpPr>
          <p:spPr>
            <a:xfrm>
              <a:off x="721900" y="1265000"/>
              <a:ext cx="2107800" cy="469500"/>
            </a:xfrm>
            <a:prstGeom prst="roundRect">
              <a:avLst>
                <a:gd fmla="val 16667"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82" name="Google Shape;382;p22"/>
            <p:cNvSpPr/>
            <p:nvPr/>
          </p:nvSpPr>
          <p:spPr>
            <a:xfrm>
              <a:off x="721900" y="1265000"/>
              <a:ext cx="2107800" cy="469500"/>
            </a:xfrm>
            <a:prstGeom prst="roundRect">
              <a:avLst>
                <a:gd fmla="val 16667" name="adj"/>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solidFill>
                    <a:schemeClr val="lt2"/>
                  </a:solidFill>
                  <a:latin typeface="Fira Sans Extra Condensed SemiBold"/>
                  <a:ea typeface="Fira Sans Extra Condensed SemiBold"/>
                  <a:cs typeface="Fira Sans Extra Condensed SemiBold"/>
                  <a:sym typeface="Fira Sans Extra Condensed SemiBold"/>
                </a:rPr>
                <a:t>No</a:t>
              </a: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grpSp>
      <p:sp>
        <p:nvSpPr>
          <p:cNvPr id="383" name="Google Shape;383;p22"/>
          <p:cNvSpPr txBox="1"/>
          <p:nvPr>
            <p:ph type="title"/>
          </p:nvPr>
        </p:nvSpPr>
        <p:spPr>
          <a:xfrm>
            <a:off x="514775" y="300700"/>
            <a:ext cx="8114400" cy="51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Data domain</a:t>
            </a:r>
            <a:endParaRPr/>
          </a:p>
        </p:txBody>
      </p:sp>
      <p:sp>
        <p:nvSpPr>
          <p:cNvPr id="384" name="Google Shape;384;p22"/>
          <p:cNvSpPr txBox="1"/>
          <p:nvPr/>
        </p:nvSpPr>
        <p:spPr>
          <a:xfrm>
            <a:off x="360775" y="629025"/>
            <a:ext cx="2032500" cy="785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t>473 unique cocktails with each ingredient labeled and measure defined.</a:t>
            </a:r>
            <a:endParaRPr sz="1300"/>
          </a:p>
        </p:txBody>
      </p:sp>
      <p:grpSp>
        <p:nvGrpSpPr>
          <p:cNvPr id="385" name="Google Shape;385;p22"/>
          <p:cNvGrpSpPr/>
          <p:nvPr/>
        </p:nvGrpSpPr>
        <p:grpSpPr>
          <a:xfrm>
            <a:off x="351738" y="629019"/>
            <a:ext cx="1989763" cy="785098"/>
            <a:chOff x="721900" y="1265000"/>
            <a:chExt cx="2107800" cy="469500"/>
          </a:xfrm>
        </p:grpSpPr>
        <p:sp>
          <p:nvSpPr>
            <p:cNvPr id="386" name="Google Shape;386;p22"/>
            <p:cNvSpPr/>
            <p:nvPr/>
          </p:nvSpPr>
          <p:spPr>
            <a:xfrm>
              <a:off x="721900" y="1265000"/>
              <a:ext cx="2107800" cy="469500"/>
            </a:xfrm>
            <a:prstGeom prst="roundRect">
              <a:avLst>
                <a:gd fmla="val 16667"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87" name="Google Shape;387;p22"/>
            <p:cNvSpPr/>
            <p:nvPr/>
          </p:nvSpPr>
          <p:spPr>
            <a:xfrm>
              <a:off x="721900" y="1265000"/>
              <a:ext cx="2107800" cy="469500"/>
            </a:xfrm>
            <a:prstGeom prst="roundRect">
              <a:avLst>
                <a:gd fmla="val 16667" name="adj"/>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grpSp>
      <p:grpSp>
        <p:nvGrpSpPr>
          <p:cNvPr id="388" name="Google Shape;388;p22"/>
          <p:cNvGrpSpPr/>
          <p:nvPr/>
        </p:nvGrpSpPr>
        <p:grpSpPr>
          <a:xfrm>
            <a:off x="3304615" y="445931"/>
            <a:ext cx="192686" cy="222528"/>
            <a:chOff x="3669150" y="2223718"/>
            <a:chExt cx="436237" cy="503799"/>
          </a:xfrm>
        </p:grpSpPr>
        <p:sp>
          <p:nvSpPr>
            <p:cNvPr id="389" name="Google Shape;389;p22"/>
            <p:cNvSpPr/>
            <p:nvPr/>
          </p:nvSpPr>
          <p:spPr>
            <a:xfrm>
              <a:off x="3669150" y="2223718"/>
              <a:ext cx="436237" cy="251920"/>
            </a:xfrm>
            <a:custGeom>
              <a:rect b="b" l="l" r="r" t="t"/>
              <a:pathLst>
                <a:path extrusionOk="0" h="6704" w="11609">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2"/>
            <p:cNvSpPr/>
            <p:nvPr/>
          </p:nvSpPr>
          <p:spPr>
            <a:xfrm>
              <a:off x="3669150" y="2349900"/>
              <a:ext cx="218363" cy="377616"/>
            </a:xfrm>
            <a:custGeom>
              <a:rect b="b" l="l" r="r" t="t"/>
              <a:pathLst>
                <a:path extrusionOk="0" h="10049" w="5811">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2"/>
            <p:cNvSpPr/>
            <p:nvPr/>
          </p:nvSpPr>
          <p:spPr>
            <a:xfrm>
              <a:off x="3887469" y="2349900"/>
              <a:ext cx="217912" cy="377616"/>
            </a:xfrm>
            <a:custGeom>
              <a:rect b="b" l="l" r="r" t="t"/>
              <a:pathLst>
                <a:path extrusionOk="0" h="10049" w="5799">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2" name="Google Shape;392;p22"/>
          <p:cNvGrpSpPr/>
          <p:nvPr/>
        </p:nvGrpSpPr>
        <p:grpSpPr>
          <a:xfrm>
            <a:off x="5665990" y="445931"/>
            <a:ext cx="192686" cy="222528"/>
            <a:chOff x="3669150" y="2223718"/>
            <a:chExt cx="436237" cy="503799"/>
          </a:xfrm>
        </p:grpSpPr>
        <p:sp>
          <p:nvSpPr>
            <p:cNvPr id="393" name="Google Shape;393;p22"/>
            <p:cNvSpPr/>
            <p:nvPr/>
          </p:nvSpPr>
          <p:spPr>
            <a:xfrm>
              <a:off x="3669150" y="2223718"/>
              <a:ext cx="436237" cy="251920"/>
            </a:xfrm>
            <a:custGeom>
              <a:rect b="b" l="l" r="r" t="t"/>
              <a:pathLst>
                <a:path extrusionOk="0" h="6704" w="11609">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2"/>
            <p:cNvSpPr/>
            <p:nvPr/>
          </p:nvSpPr>
          <p:spPr>
            <a:xfrm>
              <a:off x="3669150" y="2349900"/>
              <a:ext cx="218363" cy="377616"/>
            </a:xfrm>
            <a:custGeom>
              <a:rect b="b" l="l" r="r" t="t"/>
              <a:pathLst>
                <a:path extrusionOk="0" h="10049" w="5811">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2"/>
            <p:cNvSpPr/>
            <p:nvPr/>
          </p:nvSpPr>
          <p:spPr>
            <a:xfrm>
              <a:off x="3887469" y="2349900"/>
              <a:ext cx="217912" cy="377616"/>
            </a:xfrm>
            <a:custGeom>
              <a:rect b="b" l="l" r="r" t="t"/>
              <a:pathLst>
                <a:path extrusionOk="0" h="10049" w="5799">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96" name="Google Shape;396;p22"/>
          <p:cNvPicPr preferRelativeResize="0"/>
          <p:nvPr/>
        </p:nvPicPr>
        <p:blipFill>
          <a:blip r:embed="rId5">
            <a:alphaModFix/>
          </a:blip>
          <a:stretch>
            <a:fillRect/>
          </a:stretch>
        </p:blipFill>
        <p:spPr>
          <a:xfrm rot="5400000">
            <a:off x="5339962" y="1251413"/>
            <a:ext cx="3900676" cy="3367950"/>
          </a:xfrm>
          <a:prstGeom prst="rect">
            <a:avLst/>
          </a:prstGeom>
          <a:noFill/>
          <a:ln>
            <a:noFill/>
          </a:ln>
        </p:spPr>
      </p:pic>
      <p:pic>
        <p:nvPicPr>
          <p:cNvPr id="397" name="Google Shape;397;p22"/>
          <p:cNvPicPr preferRelativeResize="0"/>
          <p:nvPr/>
        </p:nvPicPr>
        <p:blipFill>
          <a:blip r:embed="rId6">
            <a:alphaModFix/>
          </a:blip>
          <a:stretch>
            <a:fillRect/>
          </a:stretch>
        </p:blipFill>
        <p:spPr>
          <a:xfrm rot="5400000">
            <a:off x="2315237" y="1453550"/>
            <a:ext cx="3868751" cy="2975350"/>
          </a:xfrm>
          <a:prstGeom prst="rect">
            <a:avLst/>
          </a:prstGeom>
          <a:noFill/>
          <a:ln>
            <a:noFill/>
          </a:ln>
        </p:spPr>
      </p:pic>
      <p:pic>
        <p:nvPicPr>
          <p:cNvPr id="398" name="Google Shape;398;p22"/>
          <p:cNvPicPr preferRelativeResize="0"/>
          <p:nvPr/>
        </p:nvPicPr>
        <p:blipFill>
          <a:blip r:embed="rId7">
            <a:alphaModFix/>
          </a:blip>
          <a:stretch>
            <a:fillRect/>
          </a:stretch>
        </p:blipFill>
        <p:spPr>
          <a:xfrm rot="5400000">
            <a:off x="5509699" y="1327574"/>
            <a:ext cx="3786152" cy="3088200"/>
          </a:xfrm>
          <a:prstGeom prst="rect">
            <a:avLst/>
          </a:prstGeom>
          <a:noFill/>
          <a:ln>
            <a:noFill/>
          </a:ln>
        </p:spPr>
      </p:pic>
      <p:pic>
        <p:nvPicPr>
          <p:cNvPr id="399" name="Google Shape;399;p22"/>
          <p:cNvPicPr preferRelativeResize="0"/>
          <p:nvPr/>
        </p:nvPicPr>
        <p:blipFill>
          <a:blip r:embed="rId8">
            <a:alphaModFix/>
          </a:blip>
          <a:stretch>
            <a:fillRect/>
          </a:stretch>
        </p:blipFill>
        <p:spPr>
          <a:xfrm rot="5400000">
            <a:off x="2286512" y="1253212"/>
            <a:ext cx="3766451" cy="3274226"/>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par>
                                <p:cTn fill="hold" nodeType="with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000"/>
                                        <p:tgtEl>
                                          <p:spTgt spid="399"/>
                                        </p:tgtEl>
                                      </p:cBhvr>
                                    </p:animEffect>
                                  </p:childTnLst>
                                </p:cTn>
                              </p:par>
                              <p:par>
                                <p:cTn fill="hold" nodeType="with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23"/>
          <p:cNvSpPr txBox="1"/>
          <p:nvPr>
            <p:ph type="title"/>
          </p:nvPr>
        </p:nvSpPr>
        <p:spPr>
          <a:xfrm>
            <a:off x="514775" y="300700"/>
            <a:ext cx="8114400" cy="51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Requirements Analysis</a:t>
            </a:r>
            <a:endParaRPr/>
          </a:p>
        </p:txBody>
      </p:sp>
      <p:sp>
        <p:nvSpPr>
          <p:cNvPr id="405" name="Google Shape;405;p23"/>
          <p:cNvSpPr txBox="1"/>
          <p:nvPr/>
        </p:nvSpPr>
        <p:spPr>
          <a:xfrm>
            <a:off x="4133575" y="1879125"/>
            <a:ext cx="4715700" cy="2232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900">
                <a:latin typeface="Roboto"/>
                <a:ea typeface="Roboto"/>
                <a:cs typeface="Roboto"/>
                <a:sym typeface="Roboto"/>
              </a:rPr>
              <a:t>Technical requirements</a:t>
            </a:r>
            <a:endParaRPr b="1" sz="1900">
              <a:latin typeface="Roboto"/>
              <a:ea typeface="Roboto"/>
              <a:cs typeface="Roboto"/>
              <a:sym typeface="Roboto"/>
            </a:endParaRPr>
          </a:p>
          <a:p>
            <a:pPr indent="0" lvl="0" marL="0" rtl="0" algn="l">
              <a:spcBef>
                <a:spcPts val="0"/>
              </a:spcBef>
              <a:spcAft>
                <a:spcPts val="0"/>
              </a:spcAft>
              <a:buNone/>
            </a:pPr>
            <a:r>
              <a:t/>
            </a:r>
            <a:endParaRPr b="1" sz="1900">
              <a:latin typeface="Roboto"/>
              <a:ea typeface="Roboto"/>
              <a:cs typeface="Roboto"/>
              <a:sym typeface="Roboto"/>
            </a:endParaRPr>
          </a:p>
          <a:p>
            <a:pPr indent="-349250" lvl="0" marL="457200" rtl="0" algn="just">
              <a:spcBef>
                <a:spcPts val="0"/>
              </a:spcBef>
              <a:spcAft>
                <a:spcPts val="0"/>
              </a:spcAft>
              <a:buSzPts val="1900"/>
              <a:buFont typeface="Roboto"/>
              <a:buChar char="-"/>
            </a:pPr>
            <a:r>
              <a:rPr lang="en-GB" sz="1900">
                <a:latin typeface="Roboto"/>
                <a:ea typeface="Roboto"/>
                <a:cs typeface="Roboto"/>
                <a:sym typeface="Roboto"/>
              </a:rPr>
              <a:t>Time to process query &lt; 3 seconds.</a:t>
            </a:r>
            <a:endParaRPr sz="1900">
              <a:latin typeface="Roboto"/>
              <a:ea typeface="Roboto"/>
              <a:cs typeface="Roboto"/>
              <a:sym typeface="Roboto"/>
            </a:endParaRPr>
          </a:p>
          <a:p>
            <a:pPr indent="-349250" lvl="0" marL="457200" rtl="0" algn="just">
              <a:spcBef>
                <a:spcPts val="0"/>
              </a:spcBef>
              <a:spcAft>
                <a:spcPts val="0"/>
              </a:spcAft>
              <a:buSzPts val="1900"/>
              <a:buFont typeface="Roboto"/>
              <a:buChar char="-"/>
            </a:pPr>
            <a:r>
              <a:rPr lang="en-GB" sz="1900">
                <a:latin typeface="Roboto"/>
                <a:ea typeface="Roboto"/>
                <a:cs typeface="Roboto"/>
                <a:sym typeface="Roboto"/>
              </a:rPr>
              <a:t>Size of the case library &lt; 1 GB.</a:t>
            </a:r>
            <a:endParaRPr sz="1900">
              <a:latin typeface="Roboto"/>
              <a:ea typeface="Roboto"/>
              <a:cs typeface="Roboto"/>
              <a:sym typeface="Roboto"/>
            </a:endParaRPr>
          </a:p>
          <a:p>
            <a:pPr indent="-349250" lvl="0" marL="457200" rtl="0" algn="just">
              <a:spcBef>
                <a:spcPts val="0"/>
              </a:spcBef>
              <a:spcAft>
                <a:spcPts val="0"/>
              </a:spcAft>
              <a:buSzPts val="1900"/>
              <a:buFont typeface="Roboto"/>
              <a:buChar char="-"/>
            </a:pPr>
            <a:r>
              <a:rPr lang="en-GB" sz="1900">
                <a:latin typeface="Roboto"/>
                <a:ea typeface="Roboto"/>
                <a:cs typeface="Roboto"/>
                <a:sym typeface="Roboto"/>
              </a:rPr>
              <a:t>Number of queries before failure &gt; 10.</a:t>
            </a:r>
            <a:endParaRPr sz="1900">
              <a:latin typeface="Roboto"/>
              <a:ea typeface="Roboto"/>
              <a:cs typeface="Roboto"/>
              <a:sym typeface="Roboto"/>
            </a:endParaRPr>
          </a:p>
          <a:p>
            <a:pPr indent="-349250" lvl="0" marL="457200" rtl="0" algn="just">
              <a:spcBef>
                <a:spcPts val="0"/>
              </a:spcBef>
              <a:spcAft>
                <a:spcPts val="0"/>
              </a:spcAft>
              <a:buSzPts val="1900"/>
              <a:buFont typeface="Roboto"/>
              <a:buChar char="-"/>
            </a:pPr>
            <a:r>
              <a:rPr lang="en-GB" sz="1900">
                <a:latin typeface="Roboto"/>
                <a:ea typeface="Roboto"/>
                <a:cs typeface="Roboto"/>
                <a:sym typeface="Roboto"/>
              </a:rPr>
              <a:t>User friendly.</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sp>
        <p:nvSpPr>
          <p:cNvPr id="406" name="Google Shape;406;p23"/>
          <p:cNvSpPr txBox="1"/>
          <p:nvPr/>
        </p:nvSpPr>
        <p:spPr>
          <a:xfrm>
            <a:off x="514775" y="1448175"/>
            <a:ext cx="2887200" cy="3093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900">
                <a:latin typeface="Roboto"/>
                <a:ea typeface="Roboto"/>
                <a:cs typeface="Roboto"/>
                <a:sym typeface="Roboto"/>
              </a:rPr>
              <a:t>User</a:t>
            </a:r>
            <a:r>
              <a:rPr b="1" lang="en-GB" sz="1900">
                <a:latin typeface="Roboto"/>
                <a:ea typeface="Roboto"/>
                <a:cs typeface="Roboto"/>
                <a:sym typeface="Roboto"/>
              </a:rPr>
              <a:t> requirements</a:t>
            </a:r>
            <a:endParaRPr b="1" sz="1900">
              <a:latin typeface="Roboto"/>
              <a:ea typeface="Roboto"/>
              <a:cs typeface="Roboto"/>
              <a:sym typeface="Roboto"/>
            </a:endParaRPr>
          </a:p>
          <a:p>
            <a:pPr indent="0" lvl="0" marL="0" rtl="0" algn="l">
              <a:spcBef>
                <a:spcPts val="0"/>
              </a:spcBef>
              <a:spcAft>
                <a:spcPts val="0"/>
              </a:spcAft>
              <a:buNone/>
            </a:pPr>
            <a:r>
              <a:t/>
            </a:r>
            <a:endParaRPr b="1" sz="1900">
              <a:latin typeface="Roboto"/>
              <a:ea typeface="Roboto"/>
              <a:cs typeface="Roboto"/>
              <a:sym typeface="Roboto"/>
            </a:endParaRPr>
          </a:p>
          <a:p>
            <a:pPr indent="-349250" lvl="0" marL="457200" rtl="0" algn="just">
              <a:spcBef>
                <a:spcPts val="0"/>
              </a:spcBef>
              <a:spcAft>
                <a:spcPts val="0"/>
              </a:spcAft>
              <a:buSzPts val="1900"/>
              <a:buFont typeface="Roboto"/>
              <a:buChar char="-"/>
            </a:pPr>
            <a:r>
              <a:rPr lang="en-GB" sz="1900">
                <a:latin typeface="Roboto"/>
                <a:ea typeface="Roboto"/>
                <a:cs typeface="Roboto"/>
                <a:sym typeface="Roboto"/>
              </a:rPr>
              <a:t>Select drink type.</a:t>
            </a:r>
            <a:endParaRPr sz="1900">
              <a:latin typeface="Roboto"/>
              <a:ea typeface="Roboto"/>
              <a:cs typeface="Roboto"/>
              <a:sym typeface="Roboto"/>
            </a:endParaRPr>
          </a:p>
          <a:p>
            <a:pPr indent="-349250" lvl="0" marL="457200" rtl="0" algn="just">
              <a:spcBef>
                <a:spcPts val="0"/>
              </a:spcBef>
              <a:spcAft>
                <a:spcPts val="0"/>
              </a:spcAft>
              <a:buSzPts val="1900"/>
              <a:buFont typeface="Roboto"/>
              <a:buChar char="-"/>
            </a:pPr>
            <a:r>
              <a:rPr lang="en-GB" sz="1900">
                <a:latin typeface="Roboto"/>
                <a:ea typeface="Roboto"/>
                <a:cs typeface="Roboto"/>
                <a:sym typeface="Roboto"/>
              </a:rPr>
              <a:t>Select glass type.</a:t>
            </a:r>
            <a:endParaRPr sz="1900">
              <a:latin typeface="Roboto"/>
              <a:ea typeface="Roboto"/>
              <a:cs typeface="Roboto"/>
              <a:sym typeface="Roboto"/>
            </a:endParaRPr>
          </a:p>
          <a:p>
            <a:pPr indent="-349250" lvl="0" marL="457200" rtl="0" algn="just">
              <a:spcBef>
                <a:spcPts val="0"/>
              </a:spcBef>
              <a:spcAft>
                <a:spcPts val="0"/>
              </a:spcAft>
              <a:buSzPts val="1900"/>
              <a:buFont typeface="Roboto"/>
              <a:buChar char="-"/>
            </a:pPr>
            <a:r>
              <a:rPr lang="en-GB" sz="1900">
                <a:latin typeface="Roboto"/>
                <a:ea typeface="Roboto"/>
                <a:cs typeface="Roboto"/>
                <a:sym typeface="Roboto"/>
              </a:rPr>
              <a:t>Include alcohol type.</a:t>
            </a:r>
            <a:endParaRPr sz="1900">
              <a:latin typeface="Roboto"/>
              <a:ea typeface="Roboto"/>
              <a:cs typeface="Roboto"/>
              <a:sym typeface="Roboto"/>
            </a:endParaRPr>
          </a:p>
          <a:p>
            <a:pPr indent="-349250" lvl="0" marL="457200" rtl="0" algn="just">
              <a:spcBef>
                <a:spcPts val="0"/>
              </a:spcBef>
              <a:spcAft>
                <a:spcPts val="0"/>
              </a:spcAft>
              <a:buSzPts val="1900"/>
              <a:buFont typeface="Roboto"/>
              <a:buChar char="-"/>
            </a:pPr>
            <a:r>
              <a:rPr lang="en-GB" sz="1900">
                <a:latin typeface="Roboto"/>
                <a:ea typeface="Roboto"/>
                <a:cs typeface="Roboto"/>
                <a:sym typeface="Roboto"/>
              </a:rPr>
              <a:t>Include basic taste.</a:t>
            </a:r>
            <a:endParaRPr sz="1900">
              <a:latin typeface="Roboto"/>
              <a:ea typeface="Roboto"/>
              <a:cs typeface="Roboto"/>
              <a:sym typeface="Roboto"/>
            </a:endParaRPr>
          </a:p>
          <a:p>
            <a:pPr indent="-349250" lvl="0" marL="457200" rtl="0" algn="just">
              <a:spcBef>
                <a:spcPts val="0"/>
              </a:spcBef>
              <a:spcAft>
                <a:spcPts val="0"/>
              </a:spcAft>
              <a:buSzPts val="1900"/>
              <a:buFont typeface="Roboto"/>
              <a:buChar char="-"/>
            </a:pPr>
            <a:r>
              <a:rPr lang="en-GB" sz="1900">
                <a:latin typeface="Roboto"/>
                <a:ea typeface="Roboto"/>
                <a:cs typeface="Roboto"/>
                <a:sym typeface="Roboto"/>
              </a:rPr>
              <a:t>Include ingredients.</a:t>
            </a:r>
            <a:endParaRPr sz="1900">
              <a:latin typeface="Roboto"/>
              <a:ea typeface="Roboto"/>
              <a:cs typeface="Roboto"/>
              <a:sym typeface="Roboto"/>
            </a:endParaRPr>
          </a:p>
          <a:p>
            <a:pPr indent="-349250" lvl="0" marL="457200" rtl="0" algn="just">
              <a:spcBef>
                <a:spcPts val="0"/>
              </a:spcBef>
              <a:spcAft>
                <a:spcPts val="0"/>
              </a:spcAft>
              <a:buSzPts val="1900"/>
              <a:buFont typeface="Roboto"/>
              <a:buChar char="-"/>
            </a:pPr>
            <a:r>
              <a:rPr lang="en-GB" sz="1900">
                <a:latin typeface="Roboto"/>
                <a:ea typeface="Roboto"/>
                <a:cs typeface="Roboto"/>
                <a:sym typeface="Roboto"/>
              </a:rPr>
              <a:t>Exclude ingredients.</a:t>
            </a:r>
            <a:endParaRPr sz="1900">
              <a:latin typeface="Roboto"/>
              <a:ea typeface="Roboto"/>
              <a:cs typeface="Roboto"/>
              <a:sym typeface="Roboto"/>
            </a:endParaRPr>
          </a:p>
          <a:p>
            <a:pPr indent="-349250" lvl="0" marL="457200" rtl="0" algn="just">
              <a:spcBef>
                <a:spcPts val="0"/>
              </a:spcBef>
              <a:spcAft>
                <a:spcPts val="0"/>
              </a:spcAft>
              <a:buSzPts val="1900"/>
              <a:buFont typeface="Roboto"/>
              <a:buChar char="-"/>
            </a:pPr>
            <a:r>
              <a:rPr lang="en-GB" sz="1900">
                <a:latin typeface="Roboto"/>
                <a:ea typeface="Roboto"/>
                <a:cs typeface="Roboto"/>
                <a:sym typeface="Roboto"/>
              </a:rPr>
              <a:t>Evaluate recipe.</a:t>
            </a:r>
            <a:endParaRPr sz="19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grpSp>
        <p:nvGrpSpPr>
          <p:cNvPr id="407" name="Google Shape;407;p23"/>
          <p:cNvGrpSpPr/>
          <p:nvPr/>
        </p:nvGrpSpPr>
        <p:grpSpPr>
          <a:xfrm rot="5400000">
            <a:off x="7366343" y="-951158"/>
            <a:ext cx="1646736" cy="3557306"/>
            <a:chOff x="7350442" y="2608992"/>
            <a:chExt cx="777239" cy="1673160"/>
          </a:xfrm>
        </p:grpSpPr>
        <p:sp>
          <p:nvSpPr>
            <p:cNvPr id="408" name="Google Shape;408;p23"/>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9" name="Google Shape;409;p23"/>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0" name="Google Shape;410;p23"/>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1" name="Google Shape;411;p23"/>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2" name="Google Shape;412;p23"/>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3" name="Google Shape;413;p23"/>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4" name="Google Shape;414;p23"/>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5" name="Google Shape;415;p23"/>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pic>
        <p:nvPicPr>
          <p:cNvPr id="420" name="Google Shape;420;p24"/>
          <p:cNvPicPr preferRelativeResize="0"/>
          <p:nvPr/>
        </p:nvPicPr>
        <p:blipFill>
          <a:blip r:embed="rId3">
            <a:alphaModFix/>
          </a:blip>
          <a:stretch>
            <a:fillRect/>
          </a:stretch>
        </p:blipFill>
        <p:spPr>
          <a:xfrm>
            <a:off x="1939400" y="819800"/>
            <a:ext cx="5580651" cy="4281200"/>
          </a:xfrm>
          <a:prstGeom prst="rect">
            <a:avLst/>
          </a:prstGeom>
          <a:noFill/>
          <a:ln>
            <a:noFill/>
          </a:ln>
        </p:spPr>
      </p:pic>
      <p:grpSp>
        <p:nvGrpSpPr>
          <p:cNvPr id="421" name="Google Shape;421;p24"/>
          <p:cNvGrpSpPr/>
          <p:nvPr/>
        </p:nvGrpSpPr>
        <p:grpSpPr>
          <a:xfrm rot="5400000">
            <a:off x="7366343" y="-951158"/>
            <a:ext cx="1646736" cy="3557306"/>
            <a:chOff x="7350442" y="2608992"/>
            <a:chExt cx="777239" cy="1673160"/>
          </a:xfrm>
        </p:grpSpPr>
        <p:sp>
          <p:nvSpPr>
            <p:cNvPr id="422" name="Google Shape;422;p24"/>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3" name="Google Shape;423;p24"/>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4" name="Google Shape;424;p24"/>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5" name="Google Shape;425;p24"/>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6" name="Google Shape;426;p24"/>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7" name="Google Shape;427;p24"/>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8" name="Google Shape;428;p24"/>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9" name="Google Shape;429;p24"/>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30" name="Google Shape;430;p24"/>
          <p:cNvGrpSpPr/>
          <p:nvPr/>
        </p:nvGrpSpPr>
        <p:grpSpPr>
          <a:xfrm flipH="1" rot="-5400000">
            <a:off x="-59732" y="-1036033"/>
            <a:ext cx="1646736" cy="3557306"/>
            <a:chOff x="7350442" y="2608992"/>
            <a:chExt cx="777239" cy="1673160"/>
          </a:xfrm>
        </p:grpSpPr>
        <p:sp>
          <p:nvSpPr>
            <p:cNvPr id="431" name="Google Shape;431;p24"/>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2" name="Google Shape;432;p24"/>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3" name="Google Shape;433;p24"/>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4" name="Google Shape;434;p24"/>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5" name="Google Shape;435;p24"/>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6" name="Google Shape;436;p24"/>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7" name="Google Shape;437;p24"/>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8" name="Google Shape;438;p24"/>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39" name="Google Shape;439;p24"/>
          <p:cNvSpPr txBox="1"/>
          <p:nvPr>
            <p:ph type="title"/>
          </p:nvPr>
        </p:nvSpPr>
        <p:spPr>
          <a:xfrm>
            <a:off x="720000" y="539500"/>
            <a:ext cx="7704000" cy="5760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GB"/>
              <a:t>CBR Schema</a:t>
            </a:r>
            <a:endParaRPr/>
          </a:p>
        </p:txBody>
      </p:sp>
      <p:sp>
        <p:nvSpPr>
          <p:cNvPr id="440" name="Google Shape;440;p24"/>
          <p:cNvSpPr/>
          <p:nvPr/>
        </p:nvSpPr>
        <p:spPr>
          <a:xfrm>
            <a:off x="10025900" y="2057700"/>
            <a:ext cx="1431600" cy="412200"/>
          </a:xfrm>
          <a:prstGeom prst="roundRect">
            <a:avLst>
              <a:gd fmla="val 16667" name="adj"/>
            </a:avLst>
          </a:prstGeom>
          <a:noFill/>
          <a:ln cap="flat" cmpd="sng" w="19050">
            <a:solidFill>
              <a:schemeClr val="accent1"/>
            </a:solidFill>
            <a:prstDash val="solid"/>
            <a:round/>
            <a:headEnd len="sm" w="sm" type="none"/>
            <a:tailEnd len="sm" w="sm" type="none"/>
          </a:ln>
          <a:effectLst>
            <a:outerShdw blurRad="171450" rotWithShape="0" algn="bl" dir="5400000" dist="19050">
              <a:schemeClr val="accent1">
                <a:alpha val="6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accent1"/>
                </a:solidFill>
                <a:latin typeface="DM Sans"/>
                <a:ea typeface="DM Sans"/>
                <a:cs typeface="DM Sans"/>
                <a:sym typeface="DM Sans"/>
              </a:rPr>
              <a:t>Venus</a:t>
            </a:r>
            <a:endParaRPr>
              <a:solidFill>
                <a:schemeClr val="accent1"/>
              </a:solidFill>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25"/>
          <p:cNvSpPr txBox="1"/>
          <p:nvPr>
            <p:ph type="title"/>
          </p:nvPr>
        </p:nvSpPr>
        <p:spPr>
          <a:xfrm>
            <a:off x="514775" y="300700"/>
            <a:ext cx="8114400" cy="51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System components</a:t>
            </a:r>
            <a:endParaRPr/>
          </a:p>
        </p:txBody>
      </p:sp>
      <p:pic>
        <p:nvPicPr>
          <p:cNvPr id="446" name="Google Shape;446;p25"/>
          <p:cNvPicPr preferRelativeResize="0"/>
          <p:nvPr/>
        </p:nvPicPr>
        <p:blipFill rotWithShape="1">
          <a:blip r:embed="rId3">
            <a:alphaModFix/>
          </a:blip>
          <a:srcRect b="0" l="0" r="0" t="0"/>
          <a:stretch/>
        </p:blipFill>
        <p:spPr>
          <a:xfrm>
            <a:off x="1067225" y="732550"/>
            <a:ext cx="7056524" cy="43347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26"/>
          <p:cNvSpPr txBox="1"/>
          <p:nvPr>
            <p:ph type="title"/>
          </p:nvPr>
        </p:nvSpPr>
        <p:spPr>
          <a:xfrm>
            <a:off x="57575" y="72100"/>
            <a:ext cx="8114400" cy="51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Interaction sequence</a:t>
            </a:r>
            <a:endParaRPr/>
          </a:p>
        </p:txBody>
      </p:sp>
      <p:pic>
        <p:nvPicPr>
          <p:cNvPr id="452" name="Google Shape;452;p26"/>
          <p:cNvPicPr preferRelativeResize="0"/>
          <p:nvPr/>
        </p:nvPicPr>
        <p:blipFill>
          <a:blip r:embed="rId3">
            <a:alphaModFix/>
          </a:blip>
          <a:stretch>
            <a:fillRect/>
          </a:stretch>
        </p:blipFill>
        <p:spPr>
          <a:xfrm>
            <a:off x="3192803" y="72100"/>
            <a:ext cx="5322096" cy="5006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27"/>
          <p:cNvSpPr txBox="1"/>
          <p:nvPr>
            <p:ph type="title"/>
          </p:nvPr>
        </p:nvSpPr>
        <p:spPr>
          <a:xfrm>
            <a:off x="286175" y="300700"/>
            <a:ext cx="8114400" cy="51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Case representation and Library structure</a:t>
            </a:r>
            <a:endParaRPr/>
          </a:p>
        </p:txBody>
      </p:sp>
      <p:pic>
        <p:nvPicPr>
          <p:cNvPr id="458" name="Google Shape;458;p27"/>
          <p:cNvPicPr preferRelativeResize="0"/>
          <p:nvPr/>
        </p:nvPicPr>
        <p:blipFill>
          <a:blip r:embed="rId3">
            <a:alphaModFix/>
          </a:blip>
          <a:stretch>
            <a:fillRect/>
          </a:stretch>
        </p:blipFill>
        <p:spPr>
          <a:xfrm>
            <a:off x="2582974" y="2999350"/>
            <a:ext cx="6122399" cy="1760650"/>
          </a:xfrm>
          <a:prstGeom prst="rect">
            <a:avLst/>
          </a:prstGeom>
          <a:noFill/>
          <a:ln>
            <a:noFill/>
          </a:ln>
        </p:spPr>
      </p:pic>
      <p:sp>
        <p:nvSpPr>
          <p:cNvPr id="459" name="Google Shape;459;p27"/>
          <p:cNvSpPr txBox="1"/>
          <p:nvPr/>
        </p:nvSpPr>
        <p:spPr>
          <a:xfrm>
            <a:off x="311175" y="1308000"/>
            <a:ext cx="6163800" cy="2138100"/>
          </a:xfrm>
          <a:prstGeom prst="rect">
            <a:avLst/>
          </a:prstGeom>
          <a:noFill/>
          <a:ln>
            <a:noFill/>
          </a:ln>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lang="en-GB">
                <a:latin typeface="Roboto"/>
                <a:ea typeface="Roboto"/>
                <a:cs typeface="Roboto"/>
                <a:sym typeface="Roboto"/>
              </a:rPr>
              <a:t>&lt;cocktail&gt;</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  &lt;name&gt;Snake Bite (UK)&lt;/name&gt;</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  &lt;category&gt;beer&lt;/category&gt;</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  &lt;glass&gt;pint glass&lt;/glass&gt;</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  &lt;ingredients&gt;</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    &lt;ingredient id="ingr0" alc_type="beer" basic_taste="" measure="1/2 pint" quantity="236.5" unit="ml" garnish_type=""&gt;lager&lt;/ingredient&gt;</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    &lt;ingredient id="ingr1" alc_type="wine" basic_taste="" measure="1/2 pint dry" quantity="60.0" unit="ml" garnish_type=""&gt;red wine&lt;/ingredient&gt;</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  &lt;/ingredients&gt;</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  &lt;preparation&gt;</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    &lt;step&gt;pour ingredients into a pint glass&lt;/step&gt;</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    &lt;step&gt;drink&lt;/step&gt;</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    &lt;step&gt;fall over&lt;/step&gt;</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  &lt;/preparation&gt;</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  &lt;utility&gt;1.0&lt;/utility&gt;</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  &lt;derivation&gt;original&lt;/derivation&gt;</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  &lt;evaluation&gt;success&lt;/evaluation&gt;</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  &lt;UaS&gt;0&lt;/UaS&gt;</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  &lt;UaF&gt;0&lt;/UaF&gt;</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  &lt;success_count&gt;0&lt;/success_count&gt;</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  &lt;failure_count&gt;0&lt;/failure_count&gt;</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&lt;/cocktail&gt;</a:t>
            </a:r>
            <a:endParaRPr>
              <a:latin typeface="Roboto"/>
              <a:ea typeface="Roboto"/>
              <a:cs typeface="Roboto"/>
              <a:sym typeface="Roboto"/>
            </a:endParaRPr>
          </a:p>
        </p:txBody>
      </p:sp>
      <p:sp>
        <p:nvSpPr>
          <p:cNvPr id="460" name="Google Shape;460;p27"/>
          <p:cNvSpPr txBox="1"/>
          <p:nvPr/>
        </p:nvSpPr>
        <p:spPr>
          <a:xfrm>
            <a:off x="6388775" y="2537872"/>
            <a:ext cx="2240400" cy="512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GB" sz="1800">
                <a:solidFill>
                  <a:schemeClr val="lt2"/>
                </a:solidFill>
                <a:latin typeface="Fira Sans Extra Condensed SemiBold"/>
                <a:ea typeface="Fira Sans Extra Condensed SemiBold"/>
                <a:cs typeface="Fira Sans Extra Condensed SemiBold"/>
                <a:sym typeface="Fira Sans Extra Condensed SemiBold"/>
              </a:rPr>
              <a:t>Library structure</a:t>
            </a: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461" name="Google Shape;461;p27"/>
          <p:cNvSpPr txBox="1"/>
          <p:nvPr/>
        </p:nvSpPr>
        <p:spPr>
          <a:xfrm>
            <a:off x="362375" y="871497"/>
            <a:ext cx="2240400" cy="51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chemeClr val="lt2"/>
                </a:solidFill>
                <a:latin typeface="Fira Sans Extra Condensed SemiBold"/>
                <a:ea typeface="Fira Sans Extra Condensed SemiBold"/>
                <a:cs typeface="Fira Sans Extra Condensed SemiBold"/>
                <a:sym typeface="Fira Sans Extra Condensed SemiBold"/>
              </a:rPr>
              <a:t>Case representation</a:t>
            </a: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cxnSp>
        <p:nvCxnSpPr>
          <p:cNvPr id="462" name="Google Shape;462;p27"/>
          <p:cNvCxnSpPr/>
          <p:nvPr/>
        </p:nvCxnSpPr>
        <p:spPr>
          <a:xfrm flipH="1">
            <a:off x="439050" y="687750"/>
            <a:ext cx="8143200" cy="4038600"/>
          </a:xfrm>
          <a:prstGeom prst="straightConnector1">
            <a:avLst/>
          </a:prstGeom>
          <a:noFill/>
          <a:ln cap="flat" cmpd="sng" w="19050">
            <a:solidFill>
              <a:schemeClr val="accent1"/>
            </a:solidFill>
            <a:prstDash val="solid"/>
            <a:round/>
            <a:headEnd len="med" w="med" type="none"/>
            <a:tailEnd len="med" w="med" type="none"/>
          </a:ln>
          <a:effectLst>
            <a:outerShdw blurRad="114300" rotWithShape="0" algn="bl" dir="2640000" dist="19050">
              <a:schemeClr val="accent1">
                <a:alpha val="76000"/>
              </a:schemeClr>
            </a:outerShdw>
          </a:effectLst>
        </p:spPr>
      </p:cxnSp>
    </p:spTree>
  </p:cSld>
  <p:clrMapOvr>
    <a:masterClrMapping/>
  </p:clrMapOvr>
</p:sld>
</file>

<file path=ppt/theme/theme1.xml><?xml version="1.0" encoding="utf-8"?>
<a:theme xmlns:a="http://schemas.openxmlformats.org/drawingml/2006/main" xmlns:r="http://schemas.openxmlformats.org/officeDocument/2006/relationships" name="Data Migration Process Infographics by Slidesgo">
  <a:themeElements>
    <a:clrScheme name="Simple Light">
      <a:dk1>
        <a:srgbClr val="000000"/>
      </a:dk1>
      <a:lt1>
        <a:srgbClr val="FFFFFF"/>
      </a:lt1>
      <a:dk2>
        <a:srgbClr val="DDDDDD"/>
      </a:dk2>
      <a:lt2>
        <a:srgbClr val="293E8D"/>
      </a:lt2>
      <a:accent1>
        <a:srgbClr val="4335AF"/>
      </a:accent1>
      <a:accent2>
        <a:srgbClr val="9659F4"/>
      </a:accent2>
      <a:accent3>
        <a:srgbClr val="5CCFFB"/>
      </a:accent3>
      <a:accent4>
        <a:srgbClr val="A0FDF1"/>
      </a:accent4>
      <a:accent5>
        <a:srgbClr val="FCCAF5"/>
      </a:accent5>
      <a:accent6>
        <a:srgbClr val="FA72DC"/>
      </a:accent6>
      <a:hlink>
        <a:srgbClr val="21347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