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uWF7lg97hbHLhjtWaym0axba1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34311"/>
            <a:ext cx="12191999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11150854" y="6466738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27152" y="201929"/>
            <a:ext cx="11504295" cy="51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93470" y="1837385"/>
            <a:ext cx="10405059" cy="37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11150854" y="6466738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67795" y="1008783"/>
            <a:ext cx="8804970" cy="518611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9"/>
          <p:cNvSpPr txBox="1"/>
          <p:nvPr>
            <p:ph type="title"/>
          </p:nvPr>
        </p:nvSpPr>
        <p:spPr>
          <a:xfrm>
            <a:off x="327152" y="201929"/>
            <a:ext cx="11504295" cy="51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11150854" y="6466738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11150854" y="6466738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27152" y="201929"/>
            <a:ext cx="11504295" cy="51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11150854" y="6466738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834685" y="1008783"/>
            <a:ext cx="8804932" cy="51861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"/>
          <p:cNvSpPr txBox="1"/>
          <p:nvPr>
            <p:ph type="title"/>
          </p:nvPr>
        </p:nvSpPr>
        <p:spPr>
          <a:xfrm>
            <a:off x="327152" y="201929"/>
            <a:ext cx="11504295" cy="51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893470" y="1837385"/>
            <a:ext cx="10405059" cy="37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2" type="sldNum"/>
          </p:nvPr>
        </p:nvSpPr>
        <p:spPr>
          <a:xfrm>
            <a:off x="11150854" y="6466738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302110" y="4831662"/>
            <a:ext cx="2791460" cy="1498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1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Farofa team</a:t>
            </a:r>
            <a:endParaRPr/>
          </a:p>
          <a:p>
            <a:pPr indent="0" lvl="0" marL="12700" marR="0" rtl="0" algn="l">
              <a:lnSpc>
                <a:spcPct val="195416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DT130</a:t>
            </a:r>
            <a:endParaRPr/>
          </a:p>
          <a:p>
            <a:pPr indent="0" lvl="0" marL="12700" marR="0" rtl="0" algn="l">
              <a:lnSpc>
                <a:spcPct val="195416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Edison Bejarano</a:t>
            </a:r>
            <a:endParaRPr b="1" i="0" sz="1200" u="none" cap="none" strike="noStrike">
              <a:solidFill>
                <a:srgbClr val="7E7E7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95416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Jeniffer Viegas</a:t>
            </a:r>
            <a:endParaRPr/>
          </a:p>
          <a:p>
            <a:pPr indent="0" lvl="0" marL="12700" marR="0" rtl="0" algn="l">
              <a:lnSpc>
                <a:spcPct val="195416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>
            <p:ph idx="12" type="sldNum"/>
          </p:nvPr>
        </p:nvSpPr>
        <p:spPr>
          <a:xfrm>
            <a:off x="11150854" y="6466738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3810000" y="5057910"/>
            <a:ext cx="6019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Zero deforestation mission</a:t>
            </a:r>
            <a:endParaRPr sz="2800">
              <a:solidFill>
                <a:srgbClr val="00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893470" y="486010"/>
            <a:ext cx="8555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Goal: Classify green aereas from satellite images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893470" y="973385"/>
            <a:ext cx="101067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344805" lvl="0" marL="356870" marR="0" rtl="0" algn="l">
              <a:lnSpc>
                <a:spcPct val="113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DataSet : 1714  png images 332 x 332 x 3</a:t>
            </a:r>
            <a:endParaRPr/>
          </a:p>
          <a:p>
            <a:pPr indent="-344805" lvl="0" marL="356870" marR="0" rtl="0" algn="l">
              <a:lnSpc>
                <a:spcPct val="113666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DataSet : 614  png images 332 x 332 x 3</a:t>
            </a:r>
            <a:endParaRPr/>
          </a:p>
          <a:p>
            <a:pPr indent="-249555" lvl="0" marL="356870" marR="0" rtl="0" algn="l">
              <a:lnSpc>
                <a:spcPct val="113666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12" y="6464806"/>
            <a:ext cx="287694" cy="32308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 txBox="1"/>
          <p:nvPr>
            <p:ph idx="12" type="sldNum"/>
          </p:nvPr>
        </p:nvSpPr>
        <p:spPr>
          <a:xfrm>
            <a:off x="11150854" y="6466738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951082" y="1829555"/>
            <a:ext cx="8555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 Unbalanced data</a:t>
            </a:r>
            <a:endParaRPr b="1"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0613" y="2570649"/>
            <a:ext cx="3934374" cy="245779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2747950" y="4926800"/>
            <a:ext cx="8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 txBox="1"/>
          <p:nvPr/>
        </p:nvSpPr>
        <p:spPr>
          <a:xfrm rot="-5400000">
            <a:off x="155996" y="3286313"/>
            <a:ext cx="172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Nº of images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1295400"/>
            <a:ext cx="7280970" cy="405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5791200" y="457200"/>
            <a:ext cx="1447800" cy="3193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Approach</a:t>
            </a:r>
            <a:endParaRPr sz="2000"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12" y="6464806"/>
            <a:ext cx="287694" cy="32308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11150854" y="6466738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412475" y="1447800"/>
            <a:ext cx="10515600" cy="3193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augmentation with </a:t>
            </a:r>
            <a:r>
              <a:rPr b="0" i="0" lang="pt-PT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ImageDataGenerator</a:t>
            </a:r>
            <a:r>
              <a:rPr b="1" i="0" lang="pt-P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pt-PT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keras.preprocessing.image</a:t>
            </a:r>
            <a:endParaRPr b="0" i="0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412474" y="2004127"/>
            <a:ext cx="10506269" cy="3193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Learning with </a:t>
            </a:r>
            <a:r>
              <a:rPr b="0" i="0" lang="pt-PT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VG16</a:t>
            </a:r>
            <a:r>
              <a:rPr b="1" i="0" lang="pt-P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pt-PT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Xception </a:t>
            </a:r>
            <a:r>
              <a:rPr b="1" i="0" lang="pt-P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2529352"/>
            <a:ext cx="6982799" cy="318179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/>
        </p:nvSpPr>
        <p:spPr>
          <a:xfrm>
            <a:off x="8534400" y="3217135"/>
            <a:ext cx="2895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Put Real Image from our model! With the code my_model.summary()</a:t>
            </a:r>
            <a:endParaRPr/>
          </a:p>
        </p:txBody>
      </p:sp>
      <p:sp>
        <p:nvSpPr>
          <p:cNvPr id="73" name="Google Shape;73;p3"/>
          <p:cNvSpPr txBox="1"/>
          <p:nvPr/>
        </p:nvSpPr>
        <p:spPr>
          <a:xfrm>
            <a:off x="3048000" y="5732387"/>
            <a:ext cx="502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2- Network structure of the final model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5791200" y="457200"/>
            <a:ext cx="1447800" cy="3193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Results</a:t>
            </a:r>
            <a:endParaRPr sz="2000"/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12" y="6464806"/>
            <a:ext cx="287694" cy="32308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>
            <p:ph idx="12" type="sldNum"/>
          </p:nvPr>
        </p:nvSpPr>
        <p:spPr>
          <a:xfrm>
            <a:off x="11150854" y="6466738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1295400" y="3657406"/>
            <a:ext cx="502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3- Accuracy of the final model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946" y="990600"/>
            <a:ext cx="4040564" cy="26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9491" y="2803132"/>
            <a:ext cx="4667689" cy="1251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05647" y="4181561"/>
            <a:ext cx="4501042" cy="173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22305" y="1400446"/>
            <a:ext cx="4162059" cy="79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9052" y="4528823"/>
            <a:ext cx="5163441" cy="168004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"/>
          <p:cNvSpPr txBox="1"/>
          <p:nvPr/>
        </p:nvSpPr>
        <p:spPr>
          <a:xfrm>
            <a:off x="1509227" y="6088150"/>
            <a:ext cx="502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Tab. 1- Score resume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7574902" y="667434"/>
            <a:ext cx="40405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 this code, is just if you need for plotting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/>
        </p:nvSpPr>
        <p:spPr>
          <a:xfrm>
            <a:off x="839400" y="493200"/>
            <a:ext cx="3048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tests</a:t>
            </a:r>
            <a:endParaRPr b="1"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878400" y="1009200"/>
            <a:ext cx="101067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344805" lvl="0" marL="356870" marR="0" rtl="0" algn="l">
              <a:lnSpc>
                <a:spcPct val="113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Fine-tuning by freezing the VG16, before compiling and training the model.</a:t>
            </a:r>
            <a:endParaRPr/>
          </a:p>
          <a:p>
            <a:pPr indent="-344805" lvl="0" marL="356870" marR="0" rtl="0" algn="l">
              <a:lnSpc>
                <a:spcPct val="113666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 the spatial relationship inherent in the latitude and longitude data.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400" y="1685350"/>
            <a:ext cx="7163225" cy="3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2022-11-19T17:01:25Z</dcterms:created>
  <dc:creator>Alfons Marques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2022-11-19T00:00:00Z</vt:filetime>
  </property>
</Properties>
</file>