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54" y="3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hyperlink" Target="https://www.kaggle.com/datasets/anandshaw2001/amazon-sales-dataset"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kaggle.com/datasets/anandshaw2001/amazon-sales-dataset" TargetMode="External"/><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D59A4-2DD8-4B51-9903-BC6E9594F609}"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BCFDA6B-C69F-43AD-949B-53837D419769}">
      <dgm:prSet/>
      <dgm:spPr/>
      <dgm:t>
        <a:bodyPr/>
        <a:lstStyle/>
        <a:p>
          <a:pPr>
            <a:defRPr cap="all"/>
          </a:pPr>
          <a:r>
            <a:rPr lang="en-US" b="1"/>
            <a:t>Welcome to the Amazon Sales Dataset Analysis project!</a:t>
          </a:r>
          <a:endParaRPr lang="en-US"/>
        </a:p>
      </dgm:t>
    </dgm:pt>
    <dgm:pt modelId="{62888FBB-4976-4E23-B1DA-61D3A5E71BC2}" type="parTrans" cxnId="{18C4209F-B644-44E2-9DCB-AC221D8D8D65}">
      <dgm:prSet/>
      <dgm:spPr/>
      <dgm:t>
        <a:bodyPr/>
        <a:lstStyle/>
        <a:p>
          <a:endParaRPr lang="en-US"/>
        </a:p>
      </dgm:t>
    </dgm:pt>
    <dgm:pt modelId="{12D3E32A-D1C2-47F6-82C6-B9CB6E5031E7}" type="sibTrans" cxnId="{18C4209F-B644-44E2-9DCB-AC221D8D8D65}">
      <dgm:prSet/>
      <dgm:spPr/>
      <dgm:t>
        <a:bodyPr/>
        <a:lstStyle/>
        <a:p>
          <a:endParaRPr lang="en-US"/>
        </a:p>
      </dgm:t>
    </dgm:pt>
    <dgm:pt modelId="{8C6C6412-9A48-41B7-B3E1-9D85999A5F8C}">
      <dgm:prSet/>
      <dgm:spPr/>
      <dgm:t>
        <a:bodyPr/>
        <a:lstStyle/>
        <a:p>
          <a:pPr>
            <a:defRPr cap="all"/>
          </a:pPr>
          <a:r>
            <a:rPr lang="en-US" b="1"/>
            <a:t>This analysis aims to uncover valuable insights into sales trends, customer behavior, and product performance.</a:t>
          </a:r>
          <a:endParaRPr lang="en-US"/>
        </a:p>
      </dgm:t>
    </dgm:pt>
    <dgm:pt modelId="{01FA219C-4489-47CB-816D-EFD9B3C608FA}" type="parTrans" cxnId="{29893511-6DCF-4C99-B641-79E1C03A1246}">
      <dgm:prSet/>
      <dgm:spPr/>
      <dgm:t>
        <a:bodyPr/>
        <a:lstStyle/>
        <a:p>
          <a:endParaRPr lang="en-US"/>
        </a:p>
      </dgm:t>
    </dgm:pt>
    <dgm:pt modelId="{70C1DD1C-DAD8-444F-B492-81FE10975F72}" type="sibTrans" cxnId="{29893511-6DCF-4C99-B641-79E1C03A1246}">
      <dgm:prSet/>
      <dgm:spPr/>
      <dgm:t>
        <a:bodyPr/>
        <a:lstStyle/>
        <a:p>
          <a:endParaRPr lang="en-US"/>
        </a:p>
      </dgm:t>
    </dgm:pt>
    <dgm:pt modelId="{EC2D55E4-FCB2-4037-ABA7-5910DA41F4B8}" type="pres">
      <dgm:prSet presAssocID="{517D59A4-2DD8-4B51-9903-BC6E9594F609}" presName="root" presStyleCnt="0">
        <dgm:presLayoutVars>
          <dgm:dir/>
          <dgm:resizeHandles val="exact"/>
        </dgm:presLayoutVars>
      </dgm:prSet>
      <dgm:spPr/>
    </dgm:pt>
    <dgm:pt modelId="{93354729-8482-43AC-9138-B67F133A4EE3}" type="pres">
      <dgm:prSet presAssocID="{9BCFDA6B-C69F-43AD-949B-53837D419769}" presName="compNode" presStyleCnt="0"/>
      <dgm:spPr/>
    </dgm:pt>
    <dgm:pt modelId="{612E9134-365D-48C6-B7F5-10270E0EB5A8}" type="pres">
      <dgm:prSet presAssocID="{9BCFDA6B-C69F-43AD-949B-53837D419769}" presName="iconBgRect" presStyleLbl="bgShp" presStyleIdx="0" presStyleCnt="2"/>
      <dgm:spPr>
        <a:prstGeom prst="round2DiagRect">
          <a:avLst>
            <a:gd name="adj1" fmla="val 29727"/>
            <a:gd name="adj2" fmla="val 0"/>
          </a:avLst>
        </a:prstGeom>
      </dgm:spPr>
    </dgm:pt>
    <dgm:pt modelId="{FABA9BDF-FC4B-4C02-A4E9-C30B599EA1F3}" type="pres">
      <dgm:prSet presAssocID="{9BCFDA6B-C69F-43AD-949B-53837D4197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27F9291-EDC2-457C-9E39-B53AFEF9693E}" type="pres">
      <dgm:prSet presAssocID="{9BCFDA6B-C69F-43AD-949B-53837D419769}" presName="spaceRect" presStyleCnt="0"/>
      <dgm:spPr/>
    </dgm:pt>
    <dgm:pt modelId="{509F9758-4CFB-411F-9EA5-2DBF3B4A8027}" type="pres">
      <dgm:prSet presAssocID="{9BCFDA6B-C69F-43AD-949B-53837D419769}" presName="textRect" presStyleLbl="revTx" presStyleIdx="0" presStyleCnt="2">
        <dgm:presLayoutVars>
          <dgm:chMax val="1"/>
          <dgm:chPref val="1"/>
        </dgm:presLayoutVars>
      </dgm:prSet>
      <dgm:spPr/>
    </dgm:pt>
    <dgm:pt modelId="{EB814B24-CB53-45DC-BE97-BC832E6E9910}" type="pres">
      <dgm:prSet presAssocID="{12D3E32A-D1C2-47F6-82C6-B9CB6E5031E7}" presName="sibTrans" presStyleCnt="0"/>
      <dgm:spPr/>
    </dgm:pt>
    <dgm:pt modelId="{C831AFCA-5972-4E6C-A721-BEAC23368871}" type="pres">
      <dgm:prSet presAssocID="{8C6C6412-9A48-41B7-B3E1-9D85999A5F8C}" presName="compNode" presStyleCnt="0"/>
      <dgm:spPr/>
    </dgm:pt>
    <dgm:pt modelId="{5040042B-BE62-43E2-9DC3-48C77DFE95B2}" type="pres">
      <dgm:prSet presAssocID="{8C6C6412-9A48-41B7-B3E1-9D85999A5F8C}" presName="iconBgRect" presStyleLbl="bgShp" presStyleIdx="1" presStyleCnt="2"/>
      <dgm:spPr>
        <a:prstGeom prst="round2DiagRect">
          <a:avLst>
            <a:gd name="adj1" fmla="val 29727"/>
            <a:gd name="adj2" fmla="val 0"/>
          </a:avLst>
        </a:prstGeom>
      </dgm:spPr>
    </dgm:pt>
    <dgm:pt modelId="{C4010AFB-B831-4561-A6E8-C255E8F32A40}" type="pres">
      <dgm:prSet presAssocID="{8C6C6412-9A48-41B7-B3E1-9D85999A5F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77A923D6-2D0A-4835-A07B-32C93EB5429A}" type="pres">
      <dgm:prSet presAssocID="{8C6C6412-9A48-41B7-B3E1-9D85999A5F8C}" presName="spaceRect" presStyleCnt="0"/>
      <dgm:spPr/>
    </dgm:pt>
    <dgm:pt modelId="{F02FBA28-6A41-4DBC-8E6A-3681C0E4CAE8}" type="pres">
      <dgm:prSet presAssocID="{8C6C6412-9A48-41B7-B3E1-9D85999A5F8C}" presName="textRect" presStyleLbl="revTx" presStyleIdx="1" presStyleCnt="2">
        <dgm:presLayoutVars>
          <dgm:chMax val="1"/>
          <dgm:chPref val="1"/>
        </dgm:presLayoutVars>
      </dgm:prSet>
      <dgm:spPr/>
    </dgm:pt>
  </dgm:ptLst>
  <dgm:cxnLst>
    <dgm:cxn modelId="{29893511-6DCF-4C99-B641-79E1C03A1246}" srcId="{517D59A4-2DD8-4B51-9903-BC6E9594F609}" destId="{8C6C6412-9A48-41B7-B3E1-9D85999A5F8C}" srcOrd="1" destOrd="0" parTransId="{01FA219C-4489-47CB-816D-EFD9B3C608FA}" sibTransId="{70C1DD1C-DAD8-444F-B492-81FE10975F72}"/>
    <dgm:cxn modelId="{AFF14C32-2230-4EA2-A9F6-393465A1DDBF}" type="presOf" srcId="{517D59A4-2DD8-4B51-9903-BC6E9594F609}" destId="{EC2D55E4-FCB2-4037-ABA7-5910DA41F4B8}" srcOrd="0" destOrd="0" presId="urn:microsoft.com/office/officeart/2018/5/layout/IconLeafLabelList"/>
    <dgm:cxn modelId="{18C4209F-B644-44E2-9DCB-AC221D8D8D65}" srcId="{517D59A4-2DD8-4B51-9903-BC6E9594F609}" destId="{9BCFDA6B-C69F-43AD-949B-53837D419769}" srcOrd="0" destOrd="0" parTransId="{62888FBB-4976-4E23-B1DA-61D3A5E71BC2}" sibTransId="{12D3E32A-D1C2-47F6-82C6-B9CB6E5031E7}"/>
    <dgm:cxn modelId="{65DBDDA4-8774-4EFC-A270-7BAB004CA5F6}" type="presOf" srcId="{8C6C6412-9A48-41B7-B3E1-9D85999A5F8C}" destId="{F02FBA28-6A41-4DBC-8E6A-3681C0E4CAE8}" srcOrd="0" destOrd="0" presId="urn:microsoft.com/office/officeart/2018/5/layout/IconLeafLabelList"/>
    <dgm:cxn modelId="{8FF3C9BE-E90C-48D1-B095-1D7223F4A72A}" type="presOf" srcId="{9BCFDA6B-C69F-43AD-949B-53837D419769}" destId="{509F9758-4CFB-411F-9EA5-2DBF3B4A8027}" srcOrd="0" destOrd="0" presId="urn:microsoft.com/office/officeart/2018/5/layout/IconLeafLabelList"/>
    <dgm:cxn modelId="{8548762A-AC62-4ED4-AAAB-E0363E623906}" type="presParOf" srcId="{EC2D55E4-FCB2-4037-ABA7-5910DA41F4B8}" destId="{93354729-8482-43AC-9138-B67F133A4EE3}" srcOrd="0" destOrd="0" presId="urn:microsoft.com/office/officeart/2018/5/layout/IconLeafLabelList"/>
    <dgm:cxn modelId="{D003802D-BCBF-4112-B6C1-8AC21F8C09AF}" type="presParOf" srcId="{93354729-8482-43AC-9138-B67F133A4EE3}" destId="{612E9134-365D-48C6-B7F5-10270E0EB5A8}" srcOrd="0" destOrd="0" presId="urn:microsoft.com/office/officeart/2018/5/layout/IconLeafLabelList"/>
    <dgm:cxn modelId="{6E884CA3-1361-44B9-8075-C07626ECEA2D}" type="presParOf" srcId="{93354729-8482-43AC-9138-B67F133A4EE3}" destId="{FABA9BDF-FC4B-4C02-A4E9-C30B599EA1F3}" srcOrd="1" destOrd="0" presId="urn:microsoft.com/office/officeart/2018/5/layout/IconLeafLabelList"/>
    <dgm:cxn modelId="{CAE5BA28-195A-42DE-8296-86D66AE2A9A8}" type="presParOf" srcId="{93354729-8482-43AC-9138-B67F133A4EE3}" destId="{327F9291-EDC2-457C-9E39-B53AFEF9693E}" srcOrd="2" destOrd="0" presId="urn:microsoft.com/office/officeart/2018/5/layout/IconLeafLabelList"/>
    <dgm:cxn modelId="{A7695666-EE80-44AA-898D-C6FBC4269B45}" type="presParOf" srcId="{93354729-8482-43AC-9138-B67F133A4EE3}" destId="{509F9758-4CFB-411F-9EA5-2DBF3B4A8027}" srcOrd="3" destOrd="0" presId="urn:microsoft.com/office/officeart/2018/5/layout/IconLeafLabelList"/>
    <dgm:cxn modelId="{75EC4E89-A99C-4406-8043-8B64222CC300}" type="presParOf" srcId="{EC2D55E4-FCB2-4037-ABA7-5910DA41F4B8}" destId="{EB814B24-CB53-45DC-BE97-BC832E6E9910}" srcOrd="1" destOrd="0" presId="urn:microsoft.com/office/officeart/2018/5/layout/IconLeafLabelList"/>
    <dgm:cxn modelId="{1351FC21-DEB9-4FFE-A0DC-599833DDCB93}" type="presParOf" srcId="{EC2D55E4-FCB2-4037-ABA7-5910DA41F4B8}" destId="{C831AFCA-5972-4E6C-A721-BEAC23368871}" srcOrd="2" destOrd="0" presId="urn:microsoft.com/office/officeart/2018/5/layout/IconLeafLabelList"/>
    <dgm:cxn modelId="{DCABA68C-FFE7-4FA1-BE85-7B9EA4CA7AF8}" type="presParOf" srcId="{C831AFCA-5972-4E6C-A721-BEAC23368871}" destId="{5040042B-BE62-43E2-9DC3-48C77DFE95B2}" srcOrd="0" destOrd="0" presId="urn:microsoft.com/office/officeart/2018/5/layout/IconLeafLabelList"/>
    <dgm:cxn modelId="{6AF4B3F4-82CB-458D-8524-3857C3DE6BD0}" type="presParOf" srcId="{C831AFCA-5972-4E6C-A721-BEAC23368871}" destId="{C4010AFB-B831-4561-A6E8-C255E8F32A40}" srcOrd="1" destOrd="0" presId="urn:microsoft.com/office/officeart/2018/5/layout/IconLeafLabelList"/>
    <dgm:cxn modelId="{C0C92152-6845-467B-A97F-A89FC3FF38E6}" type="presParOf" srcId="{C831AFCA-5972-4E6C-A721-BEAC23368871}" destId="{77A923D6-2D0A-4835-A07B-32C93EB5429A}" srcOrd="2" destOrd="0" presId="urn:microsoft.com/office/officeart/2018/5/layout/IconLeafLabelList"/>
    <dgm:cxn modelId="{981E6F81-826F-49E2-A838-89045DEDDEC3}" type="presParOf" srcId="{C831AFCA-5972-4E6C-A721-BEAC23368871}" destId="{F02FBA28-6A41-4DBC-8E6A-3681C0E4CAE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91D455-F57D-4540-BD93-C624AFA3D4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E9B33F8-B6E3-46A7-861E-BCE27F5578C5}">
      <dgm:prSet/>
      <dgm:spPr/>
      <dgm:t>
        <a:bodyPr/>
        <a:lstStyle/>
        <a:p>
          <a:r>
            <a:rPr lang="en-US" i="0" baseline="0"/>
            <a:t>Clone the repository: git clone </a:t>
          </a:r>
          <a:r>
            <a:rPr lang="en-US" i="0" baseline="0">
              <a:hlinkClick xmlns:r="http://schemas.openxmlformats.org/officeDocument/2006/relationships" r:id="rId1"/>
            </a:rPr>
            <a:t>https://www.kaggle.com/datasets/anandshaw2001/amazon-sales-dataset</a:t>
          </a:r>
          <a:endParaRPr lang="en-US"/>
        </a:p>
      </dgm:t>
    </dgm:pt>
    <dgm:pt modelId="{34EAC981-F7D6-4C99-8149-DAADEC6B0229}" type="parTrans" cxnId="{135B9115-BCE0-440C-88CD-A76AE07C9785}">
      <dgm:prSet/>
      <dgm:spPr/>
      <dgm:t>
        <a:bodyPr/>
        <a:lstStyle/>
        <a:p>
          <a:endParaRPr lang="en-US"/>
        </a:p>
      </dgm:t>
    </dgm:pt>
    <dgm:pt modelId="{15945FA3-A501-4AB5-A265-55746A047732}" type="sibTrans" cxnId="{135B9115-BCE0-440C-88CD-A76AE07C9785}">
      <dgm:prSet/>
      <dgm:spPr/>
      <dgm:t>
        <a:bodyPr/>
        <a:lstStyle/>
        <a:p>
          <a:endParaRPr lang="en-US"/>
        </a:p>
      </dgm:t>
    </dgm:pt>
    <dgm:pt modelId="{9FCA7806-FF03-4D96-A3B8-B577D13A1756}">
      <dgm:prSet/>
      <dgm:spPr/>
      <dgm:t>
        <a:bodyPr/>
        <a:lstStyle/>
        <a:p>
          <a:r>
            <a:rPr lang="en-US" i="0" baseline="0"/>
            <a:t>Navigate to the project directory: data set amazon-sales-analysis </a:t>
          </a:r>
          <a:endParaRPr lang="en-US"/>
        </a:p>
      </dgm:t>
    </dgm:pt>
    <dgm:pt modelId="{D4E11013-73E9-4988-B4B7-BF527BA7EE06}" type="parTrans" cxnId="{183102A4-B6DD-4F30-AA34-581CD9D8B12C}">
      <dgm:prSet/>
      <dgm:spPr/>
      <dgm:t>
        <a:bodyPr/>
        <a:lstStyle/>
        <a:p>
          <a:endParaRPr lang="en-US"/>
        </a:p>
      </dgm:t>
    </dgm:pt>
    <dgm:pt modelId="{62CE4411-0176-4C68-B8DC-729CA15358A3}" type="sibTrans" cxnId="{183102A4-B6DD-4F30-AA34-581CD9D8B12C}">
      <dgm:prSet/>
      <dgm:spPr/>
      <dgm:t>
        <a:bodyPr/>
        <a:lstStyle/>
        <a:p>
          <a:endParaRPr lang="en-US"/>
        </a:p>
      </dgm:t>
    </dgm:pt>
    <dgm:pt modelId="{0747F5E5-FA1B-45F8-BBEE-4CA2891E7B13}" type="pres">
      <dgm:prSet presAssocID="{9191D455-F57D-4540-BD93-C624AFA3D461}" presName="root" presStyleCnt="0">
        <dgm:presLayoutVars>
          <dgm:dir/>
          <dgm:resizeHandles val="exact"/>
        </dgm:presLayoutVars>
      </dgm:prSet>
      <dgm:spPr/>
    </dgm:pt>
    <dgm:pt modelId="{50040726-3394-4EC2-8449-CC5E89DD9768}" type="pres">
      <dgm:prSet presAssocID="{2E9B33F8-B6E3-46A7-861E-BCE27F5578C5}" presName="compNode" presStyleCnt="0"/>
      <dgm:spPr/>
    </dgm:pt>
    <dgm:pt modelId="{40125109-A70D-41C4-83B6-0404250E035C}" type="pres">
      <dgm:prSet presAssocID="{2E9B33F8-B6E3-46A7-861E-BCE27F5578C5}" presName="bgRect" presStyleLbl="bgShp" presStyleIdx="0" presStyleCnt="2"/>
      <dgm:spPr/>
    </dgm:pt>
    <dgm:pt modelId="{29DD0221-1BAB-4D72-8475-364EFFAECB8D}" type="pres">
      <dgm:prSet presAssocID="{2E9B33F8-B6E3-46A7-861E-BCE27F5578C5}"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4FD5D169-61D2-4935-8AB4-EF0EF9BE3851}" type="pres">
      <dgm:prSet presAssocID="{2E9B33F8-B6E3-46A7-861E-BCE27F5578C5}" presName="spaceRect" presStyleCnt="0"/>
      <dgm:spPr/>
    </dgm:pt>
    <dgm:pt modelId="{93F2FBC2-1408-49C5-8A37-3E7C7DE620BA}" type="pres">
      <dgm:prSet presAssocID="{2E9B33F8-B6E3-46A7-861E-BCE27F5578C5}" presName="parTx" presStyleLbl="revTx" presStyleIdx="0" presStyleCnt="2">
        <dgm:presLayoutVars>
          <dgm:chMax val="0"/>
          <dgm:chPref val="0"/>
        </dgm:presLayoutVars>
      </dgm:prSet>
      <dgm:spPr/>
    </dgm:pt>
    <dgm:pt modelId="{64E1C603-E90D-4F95-82C6-4FC20205B842}" type="pres">
      <dgm:prSet presAssocID="{15945FA3-A501-4AB5-A265-55746A047732}" presName="sibTrans" presStyleCnt="0"/>
      <dgm:spPr/>
    </dgm:pt>
    <dgm:pt modelId="{B315BD11-7C83-4D5D-A085-DCF753E9E740}" type="pres">
      <dgm:prSet presAssocID="{9FCA7806-FF03-4D96-A3B8-B577D13A1756}" presName="compNode" presStyleCnt="0"/>
      <dgm:spPr/>
    </dgm:pt>
    <dgm:pt modelId="{1629974A-4D55-48EB-AB0D-D0F72A3CCC68}" type="pres">
      <dgm:prSet presAssocID="{9FCA7806-FF03-4D96-A3B8-B577D13A1756}" presName="bgRect" presStyleLbl="bgShp" presStyleIdx="1" presStyleCnt="2"/>
      <dgm:spPr/>
    </dgm:pt>
    <dgm:pt modelId="{4C577C3A-31FE-4F35-8C14-5A8FD62D213D}" type="pres">
      <dgm:prSet presAssocID="{9FCA7806-FF03-4D96-A3B8-B577D13A1756}"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Research"/>
        </a:ext>
      </dgm:extLst>
    </dgm:pt>
    <dgm:pt modelId="{219B89B6-7A9B-4695-9802-38F992404C28}" type="pres">
      <dgm:prSet presAssocID="{9FCA7806-FF03-4D96-A3B8-B577D13A1756}" presName="spaceRect" presStyleCnt="0"/>
      <dgm:spPr/>
    </dgm:pt>
    <dgm:pt modelId="{35D06F6B-9472-4CFB-9701-A15F1882D092}" type="pres">
      <dgm:prSet presAssocID="{9FCA7806-FF03-4D96-A3B8-B577D13A1756}" presName="parTx" presStyleLbl="revTx" presStyleIdx="1" presStyleCnt="2">
        <dgm:presLayoutVars>
          <dgm:chMax val="0"/>
          <dgm:chPref val="0"/>
        </dgm:presLayoutVars>
      </dgm:prSet>
      <dgm:spPr/>
    </dgm:pt>
  </dgm:ptLst>
  <dgm:cxnLst>
    <dgm:cxn modelId="{135B9115-BCE0-440C-88CD-A76AE07C9785}" srcId="{9191D455-F57D-4540-BD93-C624AFA3D461}" destId="{2E9B33F8-B6E3-46A7-861E-BCE27F5578C5}" srcOrd="0" destOrd="0" parTransId="{34EAC981-F7D6-4C99-8149-DAADEC6B0229}" sibTransId="{15945FA3-A501-4AB5-A265-55746A047732}"/>
    <dgm:cxn modelId="{2C8ACC57-2C1E-4F6B-B0EA-662DF668D0A4}" type="presOf" srcId="{9191D455-F57D-4540-BD93-C624AFA3D461}" destId="{0747F5E5-FA1B-45F8-BBEE-4CA2891E7B13}" srcOrd="0" destOrd="0" presId="urn:microsoft.com/office/officeart/2018/2/layout/IconVerticalSolidList"/>
    <dgm:cxn modelId="{183102A4-B6DD-4F30-AA34-581CD9D8B12C}" srcId="{9191D455-F57D-4540-BD93-C624AFA3D461}" destId="{9FCA7806-FF03-4D96-A3B8-B577D13A1756}" srcOrd="1" destOrd="0" parTransId="{D4E11013-73E9-4988-B4B7-BF527BA7EE06}" sibTransId="{62CE4411-0176-4C68-B8DC-729CA15358A3}"/>
    <dgm:cxn modelId="{D93986D4-D65A-4501-8CFC-0D2775BA6F0D}" type="presOf" srcId="{9FCA7806-FF03-4D96-A3B8-B577D13A1756}" destId="{35D06F6B-9472-4CFB-9701-A15F1882D092}" srcOrd="0" destOrd="0" presId="urn:microsoft.com/office/officeart/2018/2/layout/IconVerticalSolidList"/>
    <dgm:cxn modelId="{89532CDD-60A7-4EAC-96ED-8FAC12CAFE8F}" type="presOf" srcId="{2E9B33F8-B6E3-46A7-861E-BCE27F5578C5}" destId="{93F2FBC2-1408-49C5-8A37-3E7C7DE620BA}" srcOrd="0" destOrd="0" presId="urn:microsoft.com/office/officeart/2018/2/layout/IconVerticalSolidList"/>
    <dgm:cxn modelId="{24540232-1256-42F3-9EA8-937E539B2715}" type="presParOf" srcId="{0747F5E5-FA1B-45F8-BBEE-4CA2891E7B13}" destId="{50040726-3394-4EC2-8449-CC5E89DD9768}" srcOrd="0" destOrd="0" presId="urn:microsoft.com/office/officeart/2018/2/layout/IconVerticalSolidList"/>
    <dgm:cxn modelId="{14D8AF54-0159-4529-9696-9809F57FFD24}" type="presParOf" srcId="{50040726-3394-4EC2-8449-CC5E89DD9768}" destId="{40125109-A70D-41C4-83B6-0404250E035C}" srcOrd="0" destOrd="0" presId="urn:microsoft.com/office/officeart/2018/2/layout/IconVerticalSolidList"/>
    <dgm:cxn modelId="{433FC0BF-83C5-4826-ABF0-F211A6F05374}" type="presParOf" srcId="{50040726-3394-4EC2-8449-CC5E89DD9768}" destId="{29DD0221-1BAB-4D72-8475-364EFFAECB8D}" srcOrd="1" destOrd="0" presId="urn:microsoft.com/office/officeart/2018/2/layout/IconVerticalSolidList"/>
    <dgm:cxn modelId="{E1208FB8-1CC6-4AF6-B88A-9797EB871DAB}" type="presParOf" srcId="{50040726-3394-4EC2-8449-CC5E89DD9768}" destId="{4FD5D169-61D2-4935-8AB4-EF0EF9BE3851}" srcOrd="2" destOrd="0" presId="urn:microsoft.com/office/officeart/2018/2/layout/IconVerticalSolidList"/>
    <dgm:cxn modelId="{8D37CADB-798F-4EBF-BCD1-682B722A8ADE}" type="presParOf" srcId="{50040726-3394-4EC2-8449-CC5E89DD9768}" destId="{93F2FBC2-1408-49C5-8A37-3E7C7DE620BA}" srcOrd="3" destOrd="0" presId="urn:microsoft.com/office/officeart/2018/2/layout/IconVerticalSolidList"/>
    <dgm:cxn modelId="{5537D40A-0FA4-4362-8B79-CC53006E24F6}" type="presParOf" srcId="{0747F5E5-FA1B-45F8-BBEE-4CA2891E7B13}" destId="{64E1C603-E90D-4F95-82C6-4FC20205B842}" srcOrd="1" destOrd="0" presId="urn:microsoft.com/office/officeart/2018/2/layout/IconVerticalSolidList"/>
    <dgm:cxn modelId="{3C028168-DA5C-4821-8A4E-7B1C97E22ADE}" type="presParOf" srcId="{0747F5E5-FA1B-45F8-BBEE-4CA2891E7B13}" destId="{B315BD11-7C83-4D5D-A085-DCF753E9E740}" srcOrd="2" destOrd="0" presId="urn:microsoft.com/office/officeart/2018/2/layout/IconVerticalSolidList"/>
    <dgm:cxn modelId="{FB65BE02-3F6A-460D-8B04-FD4E2F09BABB}" type="presParOf" srcId="{B315BD11-7C83-4D5D-A085-DCF753E9E740}" destId="{1629974A-4D55-48EB-AB0D-D0F72A3CCC68}" srcOrd="0" destOrd="0" presId="urn:microsoft.com/office/officeart/2018/2/layout/IconVerticalSolidList"/>
    <dgm:cxn modelId="{7658ABF1-1DA2-4D11-AB0C-EEF21D7CC969}" type="presParOf" srcId="{B315BD11-7C83-4D5D-A085-DCF753E9E740}" destId="{4C577C3A-31FE-4F35-8C14-5A8FD62D213D}" srcOrd="1" destOrd="0" presId="urn:microsoft.com/office/officeart/2018/2/layout/IconVerticalSolidList"/>
    <dgm:cxn modelId="{A96187BB-7D3F-46A9-80BA-793DD5AAA7D0}" type="presParOf" srcId="{B315BD11-7C83-4D5D-A085-DCF753E9E740}" destId="{219B89B6-7A9B-4695-9802-38F992404C28}" srcOrd="2" destOrd="0" presId="urn:microsoft.com/office/officeart/2018/2/layout/IconVerticalSolidList"/>
    <dgm:cxn modelId="{2BDC60E4-6B00-486D-A8C3-9B2E62F02BD7}" type="presParOf" srcId="{B315BD11-7C83-4D5D-A085-DCF753E9E740}" destId="{35D06F6B-9472-4CFB-9701-A15F1882D0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1B573F-3FB3-4A69-8521-FC812912A1F7}"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F4860762-BEA7-4E5E-959E-BB872E3960EA}">
      <dgm:prSet/>
      <dgm:spPr/>
      <dgm:t>
        <a:bodyPr/>
        <a:lstStyle/>
        <a:p>
          <a:r>
            <a:rPr lang="en-US" b="1"/>
            <a:t>Usage:</a:t>
          </a:r>
          <a:endParaRPr lang="en-US"/>
        </a:p>
      </dgm:t>
    </dgm:pt>
    <dgm:pt modelId="{66067D13-072A-420F-AA89-7289B8446AD1}" type="parTrans" cxnId="{7612BB45-664A-4446-9AC5-E573C8BE8D5D}">
      <dgm:prSet/>
      <dgm:spPr/>
      <dgm:t>
        <a:bodyPr/>
        <a:lstStyle/>
        <a:p>
          <a:endParaRPr lang="en-US"/>
        </a:p>
      </dgm:t>
    </dgm:pt>
    <dgm:pt modelId="{4A1C39BA-E6C0-4491-A427-5B5394D7C9E7}" type="sibTrans" cxnId="{7612BB45-664A-4446-9AC5-E573C8BE8D5D}">
      <dgm:prSet/>
      <dgm:spPr/>
      <dgm:t>
        <a:bodyPr/>
        <a:lstStyle/>
        <a:p>
          <a:endParaRPr lang="en-US"/>
        </a:p>
      </dgm:t>
    </dgm:pt>
    <dgm:pt modelId="{C0B9CAC1-D4FC-4982-B062-2F5DC1D2712E}">
      <dgm:prSet/>
      <dgm:spPr/>
      <dgm:t>
        <a:bodyPr/>
        <a:lstStyle/>
        <a:p>
          <a:r>
            <a:rPr lang="en-US" dirty="0"/>
            <a:t>Open the project in your preferred SQL environment.</a:t>
          </a:r>
        </a:p>
      </dgm:t>
    </dgm:pt>
    <dgm:pt modelId="{045D5A57-AA31-4E35-9B2B-0130300E2938}" type="parTrans" cxnId="{AD2C884A-52A6-4A3D-A277-1BA9C6ECDE11}">
      <dgm:prSet/>
      <dgm:spPr/>
      <dgm:t>
        <a:bodyPr/>
        <a:lstStyle/>
        <a:p>
          <a:endParaRPr lang="en-US"/>
        </a:p>
      </dgm:t>
    </dgm:pt>
    <dgm:pt modelId="{2C02E910-71CA-4443-887A-DD2A2255124B}" type="sibTrans" cxnId="{AD2C884A-52A6-4A3D-A277-1BA9C6ECDE11}">
      <dgm:prSet/>
      <dgm:spPr/>
      <dgm:t>
        <a:bodyPr/>
        <a:lstStyle/>
        <a:p>
          <a:endParaRPr lang="en-US"/>
        </a:p>
      </dgm:t>
    </dgm:pt>
    <dgm:pt modelId="{189DDF80-15CC-4A75-AFE2-A970B8305814}">
      <dgm:prSet/>
      <dgm:spPr/>
      <dgm:t>
        <a:bodyPr/>
        <a:lstStyle/>
        <a:p>
          <a:r>
            <a:rPr lang="en-US"/>
            <a:t>Run SQL queries to explore and analyze the dataset.</a:t>
          </a:r>
        </a:p>
      </dgm:t>
    </dgm:pt>
    <dgm:pt modelId="{73D5D5A5-3CA4-4028-A211-26BB0D6C299D}" type="parTrans" cxnId="{7C6E15FF-200F-4F6B-B877-65F6066051EC}">
      <dgm:prSet/>
      <dgm:spPr/>
      <dgm:t>
        <a:bodyPr/>
        <a:lstStyle/>
        <a:p>
          <a:endParaRPr lang="en-US"/>
        </a:p>
      </dgm:t>
    </dgm:pt>
    <dgm:pt modelId="{7AA68DE8-D7E6-48A1-81E0-7D368D8CC536}" type="sibTrans" cxnId="{7C6E15FF-200F-4F6B-B877-65F6066051EC}">
      <dgm:prSet/>
      <dgm:spPr/>
      <dgm:t>
        <a:bodyPr/>
        <a:lstStyle/>
        <a:p>
          <a:endParaRPr lang="en-US"/>
        </a:p>
      </dgm:t>
    </dgm:pt>
    <dgm:pt modelId="{8A838214-143A-4A92-A4E6-7A9B140F2D2D}">
      <dgm:prSet/>
      <dgm:spPr/>
      <dgm:t>
        <a:bodyPr/>
        <a:lstStyle/>
        <a:p>
          <a:r>
            <a:rPr lang="en-US"/>
            <a:t>Power Point.</a:t>
          </a:r>
        </a:p>
      </dgm:t>
    </dgm:pt>
    <dgm:pt modelId="{1FBA8C5B-ED85-439F-8C21-D0FEE59C91AC}" type="parTrans" cxnId="{82088D21-4D99-492B-9BAA-9DDCEBAEF2A3}">
      <dgm:prSet/>
      <dgm:spPr/>
      <dgm:t>
        <a:bodyPr/>
        <a:lstStyle/>
        <a:p>
          <a:endParaRPr lang="en-US"/>
        </a:p>
      </dgm:t>
    </dgm:pt>
    <dgm:pt modelId="{51D1EA72-EB3E-430F-B038-108E68B89EAF}" type="sibTrans" cxnId="{82088D21-4D99-492B-9BAA-9DDCEBAEF2A3}">
      <dgm:prSet/>
      <dgm:spPr/>
      <dgm:t>
        <a:bodyPr/>
        <a:lstStyle/>
        <a:p>
          <a:endParaRPr lang="en-US"/>
        </a:p>
      </dgm:t>
    </dgm:pt>
    <dgm:pt modelId="{B62A129B-042D-43C4-8294-B28834786577}">
      <dgm:prSet/>
      <dgm:spPr/>
      <dgm:t>
        <a:bodyPr/>
        <a:lstStyle/>
        <a:p>
          <a:r>
            <a:rPr lang="en-US"/>
            <a:t>Tableau.</a:t>
          </a:r>
        </a:p>
      </dgm:t>
    </dgm:pt>
    <dgm:pt modelId="{0395619E-C0A2-4FC9-85F1-6BBE52937098}" type="parTrans" cxnId="{A84A8A93-C663-46DC-8D6C-9565E06F75CC}">
      <dgm:prSet/>
      <dgm:spPr/>
      <dgm:t>
        <a:bodyPr/>
        <a:lstStyle/>
        <a:p>
          <a:endParaRPr lang="en-US"/>
        </a:p>
      </dgm:t>
    </dgm:pt>
    <dgm:pt modelId="{FF5BF1CB-3816-48DC-AC05-ECC5D11CACF2}" type="sibTrans" cxnId="{A84A8A93-C663-46DC-8D6C-9565E06F75CC}">
      <dgm:prSet/>
      <dgm:spPr/>
      <dgm:t>
        <a:bodyPr/>
        <a:lstStyle/>
        <a:p>
          <a:endParaRPr lang="en-US"/>
        </a:p>
      </dgm:t>
    </dgm:pt>
    <dgm:pt modelId="{EF8F46C2-10E7-43AB-AFAC-4D03D1D18C4E}" type="pres">
      <dgm:prSet presAssocID="{C41B573F-3FB3-4A69-8521-FC812912A1F7}" presName="linear" presStyleCnt="0">
        <dgm:presLayoutVars>
          <dgm:dir/>
          <dgm:animLvl val="lvl"/>
          <dgm:resizeHandles val="exact"/>
        </dgm:presLayoutVars>
      </dgm:prSet>
      <dgm:spPr/>
    </dgm:pt>
    <dgm:pt modelId="{4AFF5077-25FF-491B-BE4D-DFBC374F4FA1}" type="pres">
      <dgm:prSet presAssocID="{F4860762-BEA7-4E5E-959E-BB872E3960EA}" presName="parentLin" presStyleCnt="0"/>
      <dgm:spPr/>
    </dgm:pt>
    <dgm:pt modelId="{19EA2A9E-2978-42CB-9B0C-7556F70EC54E}" type="pres">
      <dgm:prSet presAssocID="{F4860762-BEA7-4E5E-959E-BB872E3960EA}" presName="parentLeftMargin" presStyleLbl="node1" presStyleIdx="0" presStyleCnt="3"/>
      <dgm:spPr/>
    </dgm:pt>
    <dgm:pt modelId="{B5706730-AC6F-4886-9A36-A1F8867DF49A}" type="pres">
      <dgm:prSet presAssocID="{F4860762-BEA7-4E5E-959E-BB872E3960EA}" presName="parentText" presStyleLbl="node1" presStyleIdx="0" presStyleCnt="3">
        <dgm:presLayoutVars>
          <dgm:chMax val="0"/>
          <dgm:bulletEnabled val="1"/>
        </dgm:presLayoutVars>
      </dgm:prSet>
      <dgm:spPr/>
    </dgm:pt>
    <dgm:pt modelId="{A5AF7E9B-1159-4F62-A3C3-D3B1E9CFB87B}" type="pres">
      <dgm:prSet presAssocID="{F4860762-BEA7-4E5E-959E-BB872E3960EA}" presName="negativeSpace" presStyleCnt="0"/>
      <dgm:spPr/>
    </dgm:pt>
    <dgm:pt modelId="{3B208F4A-85D6-4FBC-A8CD-C7073D89BC95}" type="pres">
      <dgm:prSet presAssocID="{F4860762-BEA7-4E5E-959E-BB872E3960EA}" presName="childText" presStyleLbl="conFgAcc1" presStyleIdx="0" presStyleCnt="3">
        <dgm:presLayoutVars>
          <dgm:bulletEnabled val="1"/>
        </dgm:presLayoutVars>
      </dgm:prSet>
      <dgm:spPr/>
    </dgm:pt>
    <dgm:pt modelId="{4CB0209D-F130-4592-854D-5ADB2EA3BA9E}" type="pres">
      <dgm:prSet presAssocID="{4A1C39BA-E6C0-4491-A427-5B5394D7C9E7}" presName="spaceBetweenRectangles" presStyleCnt="0"/>
      <dgm:spPr/>
    </dgm:pt>
    <dgm:pt modelId="{03E33104-5A68-4343-AF97-829F6BDBBA29}" type="pres">
      <dgm:prSet presAssocID="{8A838214-143A-4A92-A4E6-7A9B140F2D2D}" presName="parentLin" presStyleCnt="0"/>
      <dgm:spPr/>
    </dgm:pt>
    <dgm:pt modelId="{148D2524-DCC9-4111-B414-E7AC7B0E0BE3}" type="pres">
      <dgm:prSet presAssocID="{8A838214-143A-4A92-A4E6-7A9B140F2D2D}" presName="parentLeftMargin" presStyleLbl="node1" presStyleIdx="0" presStyleCnt="3"/>
      <dgm:spPr/>
    </dgm:pt>
    <dgm:pt modelId="{3EE05134-7C8F-4B19-82EA-46FD62840180}" type="pres">
      <dgm:prSet presAssocID="{8A838214-143A-4A92-A4E6-7A9B140F2D2D}" presName="parentText" presStyleLbl="node1" presStyleIdx="1" presStyleCnt="3">
        <dgm:presLayoutVars>
          <dgm:chMax val="0"/>
          <dgm:bulletEnabled val="1"/>
        </dgm:presLayoutVars>
      </dgm:prSet>
      <dgm:spPr/>
    </dgm:pt>
    <dgm:pt modelId="{F7699FE3-4C58-491E-BE1D-2DC674E7B023}" type="pres">
      <dgm:prSet presAssocID="{8A838214-143A-4A92-A4E6-7A9B140F2D2D}" presName="negativeSpace" presStyleCnt="0"/>
      <dgm:spPr/>
    </dgm:pt>
    <dgm:pt modelId="{8EF3D001-3DDA-4279-A8F2-DCAA8067EE8F}" type="pres">
      <dgm:prSet presAssocID="{8A838214-143A-4A92-A4E6-7A9B140F2D2D}" presName="childText" presStyleLbl="conFgAcc1" presStyleIdx="1" presStyleCnt="3">
        <dgm:presLayoutVars>
          <dgm:bulletEnabled val="1"/>
        </dgm:presLayoutVars>
      </dgm:prSet>
      <dgm:spPr/>
    </dgm:pt>
    <dgm:pt modelId="{EC7DEDAF-D64E-440E-A6ED-97A10B5E9141}" type="pres">
      <dgm:prSet presAssocID="{51D1EA72-EB3E-430F-B038-108E68B89EAF}" presName="spaceBetweenRectangles" presStyleCnt="0"/>
      <dgm:spPr/>
    </dgm:pt>
    <dgm:pt modelId="{94F769C4-A143-4C59-A2EA-8CA9AE5FAD15}" type="pres">
      <dgm:prSet presAssocID="{B62A129B-042D-43C4-8294-B28834786577}" presName="parentLin" presStyleCnt="0"/>
      <dgm:spPr/>
    </dgm:pt>
    <dgm:pt modelId="{066B1B69-217C-40EB-BFD8-63414E893282}" type="pres">
      <dgm:prSet presAssocID="{B62A129B-042D-43C4-8294-B28834786577}" presName="parentLeftMargin" presStyleLbl="node1" presStyleIdx="1" presStyleCnt="3"/>
      <dgm:spPr/>
    </dgm:pt>
    <dgm:pt modelId="{9CBBF7B6-70A8-4BD6-B2A1-5792FA480A07}" type="pres">
      <dgm:prSet presAssocID="{B62A129B-042D-43C4-8294-B28834786577}" presName="parentText" presStyleLbl="node1" presStyleIdx="2" presStyleCnt="3">
        <dgm:presLayoutVars>
          <dgm:chMax val="0"/>
          <dgm:bulletEnabled val="1"/>
        </dgm:presLayoutVars>
      </dgm:prSet>
      <dgm:spPr/>
    </dgm:pt>
    <dgm:pt modelId="{7237F993-AE1A-4107-B2EB-9A5A3B4714B2}" type="pres">
      <dgm:prSet presAssocID="{B62A129B-042D-43C4-8294-B28834786577}" presName="negativeSpace" presStyleCnt="0"/>
      <dgm:spPr/>
    </dgm:pt>
    <dgm:pt modelId="{299DF727-214A-4FC4-9F2D-BE653D01F357}" type="pres">
      <dgm:prSet presAssocID="{B62A129B-042D-43C4-8294-B28834786577}" presName="childText" presStyleLbl="conFgAcc1" presStyleIdx="2" presStyleCnt="3">
        <dgm:presLayoutVars>
          <dgm:bulletEnabled val="1"/>
        </dgm:presLayoutVars>
      </dgm:prSet>
      <dgm:spPr/>
    </dgm:pt>
  </dgm:ptLst>
  <dgm:cxnLst>
    <dgm:cxn modelId="{FF075F03-14D2-4396-A845-C0AFA3481BD7}" type="presOf" srcId="{F4860762-BEA7-4E5E-959E-BB872E3960EA}" destId="{19EA2A9E-2978-42CB-9B0C-7556F70EC54E}" srcOrd="0" destOrd="0" presId="urn:microsoft.com/office/officeart/2005/8/layout/list1"/>
    <dgm:cxn modelId="{C85E4F20-2864-4A9D-9F57-F3D66A74C6BD}" type="presOf" srcId="{B62A129B-042D-43C4-8294-B28834786577}" destId="{9CBBF7B6-70A8-4BD6-B2A1-5792FA480A07}" srcOrd="1" destOrd="0" presId="urn:microsoft.com/office/officeart/2005/8/layout/list1"/>
    <dgm:cxn modelId="{82088D21-4D99-492B-9BAA-9DDCEBAEF2A3}" srcId="{C41B573F-3FB3-4A69-8521-FC812912A1F7}" destId="{8A838214-143A-4A92-A4E6-7A9B140F2D2D}" srcOrd="1" destOrd="0" parTransId="{1FBA8C5B-ED85-439F-8C21-D0FEE59C91AC}" sibTransId="{51D1EA72-EB3E-430F-B038-108E68B89EAF}"/>
    <dgm:cxn modelId="{7612BB45-664A-4446-9AC5-E573C8BE8D5D}" srcId="{C41B573F-3FB3-4A69-8521-FC812912A1F7}" destId="{F4860762-BEA7-4E5E-959E-BB872E3960EA}" srcOrd="0" destOrd="0" parTransId="{66067D13-072A-420F-AA89-7289B8446AD1}" sibTransId="{4A1C39BA-E6C0-4491-A427-5B5394D7C9E7}"/>
    <dgm:cxn modelId="{ACF9F668-2A7E-4E83-95DA-9101C086A073}" type="presOf" srcId="{F4860762-BEA7-4E5E-959E-BB872E3960EA}" destId="{B5706730-AC6F-4886-9A36-A1F8867DF49A}" srcOrd="1" destOrd="0" presId="urn:microsoft.com/office/officeart/2005/8/layout/list1"/>
    <dgm:cxn modelId="{AD2C884A-52A6-4A3D-A277-1BA9C6ECDE11}" srcId="{F4860762-BEA7-4E5E-959E-BB872E3960EA}" destId="{C0B9CAC1-D4FC-4982-B062-2F5DC1D2712E}" srcOrd="0" destOrd="0" parTransId="{045D5A57-AA31-4E35-9B2B-0130300E2938}" sibTransId="{2C02E910-71CA-4443-887A-DD2A2255124B}"/>
    <dgm:cxn modelId="{D5663957-77C4-4FC9-A577-6B5C326575CE}" type="presOf" srcId="{189DDF80-15CC-4A75-AFE2-A970B8305814}" destId="{3B208F4A-85D6-4FBC-A8CD-C7073D89BC95}" srcOrd="0" destOrd="1" presId="urn:microsoft.com/office/officeart/2005/8/layout/list1"/>
    <dgm:cxn modelId="{D013457C-DB23-4182-AB2F-3CF11C320B11}" type="presOf" srcId="{C41B573F-3FB3-4A69-8521-FC812912A1F7}" destId="{EF8F46C2-10E7-43AB-AFAC-4D03D1D18C4E}" srcOrd="0" destOrd="0" presId="urn:microsoft.com/office/officeart/2005/8/layout/list1"/>
    <dgm:cxn modelId="{A84A8A93-C663-46DC-8D6C-9565E06F75CC}" srcId="{C41B573F-3FB3-4A69-8521-FC812912A1F7}" destId="{B62A129B-042D-43C4-8294-B28834786577}" srcOrd="2" destOrd="0" parTransId="{0395619E-C0A2-4FC9-85F1-6BBE52937098}" sibTransId="{FF5BF1CB-3816-48DC-AC05-ECC5D11CACF2}"/>
    <dgm:cxn modelId="{E4FD6B9B-193A-47B3-B732-A067DC2946AC}" type="presOf" srcId="{B62A129B-042D-43C4-8294-B28834786577}" destId="{066B1B69-217C-40EB-BFD8-63414E893282}" srcOrd="0" destOrd="0" presId="urn:microsoft.com/office/officeart/2005/8/layout/list1"/>
    <dgm:cxn modelId="{9491B2A6-A3C1-47D1-99FD-EEDBA4F51FD8}" type="presOf" srcId="{8A838214-143A-4A92-A4E6-7A9B140F2D2D}" destId="{148D2524-DCC9-4111-B414-E7AC7B0E0BE3}" srcOrd="0" destOrd="0" presId="urn:microsoft.com/office/officeart/2005/8/layout/list1"/>
    <dgm:cxn modelId="{0DC22ABF-2511-4268-AD73-A7C05EAD3A04}" type="presOf" srcId="{8A838214-143A-4A92-A4E6-7A9B140F2D2D}" destId="{3EE05134-7C8F-4B19-82EA-46FD62840180}" srcOrd="1" destOrd="0" presId="urn:microsoft.com/office/officeart/2005/8/layout/list1"/>
    <dgm:cxn modelId="{EEDA3AF2-F2EE-4C6E-8E9E-E3C26863CEB4}" type="presOf" srcId="{C0B9CAC1-D4FC-4982-B062-2F5DC1D2712E}" destId="{3B208F4A-85D6-4FBC-A8CD-C7073D89BC95}" srcOrd="0" destOrd="0" presId="urn:microsoft.com/office/officeart/2005/8/layout/list1"/>
    <dgm:cxn modelId="{7C6E15FF-200F-4F6B-B877-65F6066051EC}" srcId="{F4860762-BEA7-4E5E-959E-BB872E3960EA}" destId="{189DDF80-15CC-4A75-AFE2-A970B8305814}" srcOrd="1" destOrd="0" parTransId="{73D5D5A5-3CA4-4028-A211-26BB0D6C299D}" sibTransId="{7AA68DE8-D7E6-48A1-81E0-7D368D8CC536}"/>
    <dgm:cxn modelId="{A85FE3B0-4198-4F0C-8E6C-26F728814DBE}" type="presParOf" srcId="{EF8F46C2-10E7-43AB-AFAC-4D03D1D18C4E}" destId="{4AFF5077-25FF-491B-BE4D-DFBC374F4FA1}" srcOrd="0" destOrd="0" presId="urn:microsoft.com/office/officeart/2005/8/layout/list1"/>
    <dgm:cxn modelId="{20E979BE-1662-40D2-AFE3-91A1DFBB1381}" type="presParOf" srcId="{4AFF5077-25FF-491B-BE4D-DFBC374F4FA1}" destId="{19EA2A9E-2978-42CB-9B0C-7556F70EC54E}" srcOrd="0" destOrd="0" presId="urn:microsoft.com/office/officeart/2005/8/layout/list1"/>
    <dgm:cxn modelId="{F952A7A4-1291-4229-9770-CF4DA242E0B9}" type="presParOf" srcId="{4AFF5077-25FF-491B-BE4D-DFBC374F4FA1}" destId="{B5706730-AC6F-4886-9A36-A1F8867DF49A}" srcOrd="1" destOrd="0" presId="urn:microsoft.com/office/officeart/2005/8/layout/list1"/>
    <dgm:cxn modelId="{664BD5C6-66F3-4BB9-8058-8EB8B400BD0B}" type="presParOf" srcId="{EF8F46C2-10E7-43AB-AFAC-4D03D1D18C4E}" destId="{A5AF7E9B-1159-4F62-A3C3-D3B1E9CFB87B}" srcOrd="1" destOrd="0" presId="urn:microsoft.com/office/officeart/2005/8/layout/list1"/>
    <dgm:cxn modelId="{2113F021-85C8-4ADB-9CC8-A99313501546}" type="presParOf" srcId="{EF8F46C2-10E7-43AB-AFAC-4D03D1D18C4E}" destId="{3B208F4A-85D6-4FBC-A8CD-C7073D89BC95}" srcOrd="2" destOrd="0" presId="urn:microsoft.com/office/officeart/2005/8/layout/list1"/>
    <dgm:cxn modelId="{90CA6476-C97D-4298-B890-7B4C0542A5BA}" type="presParOf" srcId="{EF8F46C2-10E7-43AB-AFAC-4D03D1D18C4E}" destId="{4CB0209D-F130-4592-854D-5ADB2EA3BA9E}" srcOrd="3" destOrd="0" presId="urn:microsoft.com/office/officeart/2005/8/layout/list1"/>
    <dgm:cxn modelId="{01A861E8-F940-4C1E-B72E-8C36F95E3B15}" type="presParOf" srcId="{EF8F46C2-10E7-43AB-AFAC-4D03D1D18C4E}" destId="{03E33104-5A68-4343-AF97-829F6BDBBA29}" srcOrd="4" destOrd="0" presId="urn:microsoft.com/office/officeart/2005/8/layout/list1"/>
    <dgm:cxn modelId="{29B8F54D-4F58-4E1C-AC9D-A179200C1EC3}" type="presParOf" srcId="{03E33104-5A68-4343-AF97-829F6BDBBA29}" destId="{148D2524-DCC9-4111-B414-E7AC7B0E0BE3}" srcOrd="0" destOrd="0" presId="urn:microsoft.com/office/officeart/2005/8/layout/list1"/>
    <dgm:cxn modelId="{77DE9E2C-6869-48CF-9E81-A9A322F2343B}" type="presParOf" srcId="{03E33104-5A68-4343-AF97-829F6BDBBA29}" destId="{3EE05134-7C8F-4B19-82EA-46FD62840180}" srcOrd="1" destOrd="0" presId="urn:microsoft.com/office/officeart/2005/8/layout/list1"/>
    <dgm:cxn modelId="{F22EEB5D-C220-4957-A0CD-25DC176A754B}" type="presParOf" srcId="{EF8F46C2-10E7-43AB-AFAC-4D03D1D18C4E}" destId="{F7699FE3-4C58-491E-BE1D-2DC674E7B023}" srcOrd="5" destOrd="0" presId="urn:microsoft.com/office/officeart/2005/8/layout/list1"/>
    <dgm:cxn modelId="{033BFD4D-C85F-46F7-8DA2-79048C225D67}" type="presParOf" srcId="{EF8F46C2-10E7-43AB-AFAC-4D03D1D18C4E}" destId="{8EF3D001-3DDA-4279-A8F2-DCAA8067EE8F}" srcOrd="6" destOrd="0" presId="urn:microsoft.com/office/officeart/2005/8/layout/list1"/>
    <dgm:cxn modelId="{014A7543-73CE-4797-BC25-AE1380226206}" type="presParOf" srcId="{EF8F46C2-10E7-43AB-AFAC-4D03D1D18C4E}" destId="{EC7DEDAF-D64E-440E-A6ED-97A10B5E9141}" srcOrd="7" destOrd="0" presId="urn:microsoft.com/office/officeart/2005/8/layout/list1"/>
    <dgm:cxn modelId="{BCDADAC0-0BE2-4AB1-9CDC-5E8B9D063643}" type="presParOf" srcId="{EF8F46C2-10E7-43AB-AFAC-4D03D1D18C4E}" destId="{94F769C4-A143-4C59-A2EA-8CA9AE5FAD15}" srcOrd="8" destOrd="0" presId="urn:microsoft.com/office/officeart/2005/8/layout/list1"/>
    <dgm:cxn modelId="{B39A7E39-D88E-4266-B218-5489A1584ACB}" type="presParOf" srcId="{94F769C4-A143-4C59-A2EA-8CA9AE5FAD15}" destId="{066B1B69-217C-40EB-BFD8-63414E893282}" srcOrd="0" destOrd="0" presId="urn:microsoft.com/office/officeart/2005/8/layout/list1"/>
    <dgm:cxn modelId="{BF65B8EA-7A74-4D0A-847C-2DEACE3DD204}" type="presParOf" srcId="{94F769C4-A143-4C59-A2EA-8CA9AE5FAD15}" destId="{9CBBF7B6-70A8-4BD6-B2A1-5792FA480A07}" srcOrd="1" destOrd="0" presId="urn:microsoft.com/office/officeart/2005/8/layout/list1"/>
    <dgm:cxn modelId="{5FB1F1D7-27C0-49DA-AB03-2726A8FAF482}" type="presParOf" srcId="{EF8F46C2-10E7-43AB-AFAC-4D03D1D18C4E}" destId="{7237F993-AE1A-4107-B2EB-9A5A3B4714B2}" srcOrd="9" destOrd="0" presId="urn:microsoft.com/office/officeart/2005/8/layout/list1"/>
    <dgm:cxn modelId="{4F687976-025E-49C2-B044-2F2CD0F10633}" type="presParOf" srcId="{EF8F46C2-10E7-43AB-AFAC-4D03D1D18C4E}" destId="{299DF727-214A-4FC4-9F2D-BE653D01F35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D79BE2-F13F-4551-ACDA-CCBD051F3E14}"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8A31606A-580D-4A7B-BAD7-100B9EF63B3C}">
      <dgm:prSet/>
      <dgm:spPr/>
      <dgm:t>
        <a:bodyPr/>
        <a:lstStyle/>
        <a:p>
          <a:r>
            <a:rPr lang="en-US" b="1" dirty="0"/>
            <a:t>Customer Purchase History</a:t>
          </a:r>
          <a:endParaRPr lang="en-US" dirty="0"/>
        </a:p>
      </dgm:t>
    </dgm:pt>
    <dgm:pt modelId="{32E5A95F-E325-4E31-927C-F9F121908D08}" type="parTrans" cxnId="{B93DECC1-E889-4833-BBEA-8FBC878DDF81}">
      <dgm:prSet/>
      <dgm:spPr/>
      <dgm:t>
        <a:bodyPr/>
        <a:lstStyle/>
        <a:p>
          <a:endParaRPr lang="en-US"/>
        </a:p>
      </dgm:t>
    </dgm:pt>
    <dgm:pt modelId="{27D86C29-526E-4C8F-BCC4-8ED7A158567D}" type="sibTrans" cxnId="{B93DECC1-E889-4833-BBEA-8FBC878DDF81}">
      <dgm:prSet/>
      <dgm:spPr/>
      <dgm:t>
        <a:bodyPr/>
        <a:lstStyle/>
        <a:p>
          <a:endParaRPr lang="en-US"/>
        </a:p>
      </dgm:t>
    </dgm:pt>
    <dgm:pt modelId="{1F559219-3E42-472E-880E-54B5CEF7E8DA}">
      <dgm:prSet/>
      <dgm:spPr/>
      <dgm:t>
        <a:bodyPr/>
        <a:lstStyle/>
        <a:p>
          <a:r>
            <a:rPr lang="en-US" b="1"/>
            <a:t>Top Selling Products</a:t>
          </a:r>
          <a:endParaRPr lang="en-US"/>
        </a:p>
      </dgm:t>
    </dgm:pt>
    <dgm:pt modelId="{B0C7C4DE-3426-441F-9279-16F8F34E2114}" type="parTrans" cxnId="{F6B623BE-1CBB-4F13-B913-496949F3D1F3}">
      <dgm:prSet/>
      <dgm:spPr/>
      <dgm:t>
        <a:bodyPr/>
        <a:lstStyle/>
        <a:p>
          <a:endParaRPr lang="en-US"/>
        </a:p>
      </dgm:t>
    </dgm:pt>
    <dgm:pt modelId="{005531A1-C3BC-45AD-B2E1-19CE654054D2}" type="sibTrans" cxnId="{F6B623BE-1CBB-4F13-B913-496949F3D1F3}">
      <dgm:prSet/>
      <dgm:spPr/>
      <dgm:t>
        <a:bodyPr/>
        <a:lstStyle/>
        <a:p>
          <a:endParaRPr lang="en-US"/>
        </a:p>
      </dgm:t>
    </dgm:pt>
    <dgm:pt modelId="{D84D254A-E0C2-49B1-8866-D8DD91A9DA5F}">
      <dgm:prSet/>
      <dgm:spPr/>
      <dgm:t>
        <a:bodyPr/>
        <a:lstStyle/>
        <a:p>
          <a:r>
            <a:rPr lang="en-US" b="1"/>
            <a:t>Monthly Customer Spending</a:t>
          </a:r>
          <a:endParaRPr lang="en-US"/>
        </a:p>
      </dgm:t>
    </dgm:pt>
    <dgm:pt modelId="{EE24360E-22BF-4DB6-939A-D8F5F08FCD10}" type="parTrans" cxnId="{E2728D68-6C3A-482B-B1B8-B46A4AF282F3}">
      <dgm:prSet/>
      <dgm:spPr/>
      <dgm:t>
        <a:bodyPr/>
        <a:lstStyle/>
        <a:p>
          <a:endParaRPr lang="en-US"/>
        </a:p>
      </dgm:t>
    </dgm:pt>
    <dgm:pt modelId="{CFD5C5CA-1E5F-41DB-ACB5-1C072B0EE9AD}" type="sibTrans" cxnId="{E2728D68-6C3A-482B-B1B8-B46A4AF282F3}">
      <dgm:prSet/>
      <dgm:spPr/>
      <dgm:t>
        <a:bodyPr/>
        <a:lstStyle/>
        <a:p>
          <a:endParaRPr lang="en-US"/>
        </a:p>
      </dgm:t>
    </dgm:pt>
    <dgm:pt modelId="{AB828165-625A-4F63-8C21-9560CAA4D429}">
      <dgm:prSet/>
      <dgm:spPr/>
      <dgm:t>
        <a:bodyPr/>
        <a:lstStyle/>
        <a:p>
          <a:r>
            <a:rPr lang="en-US" b="1" dirty="0"/>
            <a:t>Best-Selling Categories by Revenue</a:t>
          </a:r>
          <a:endParaRPr lang="en-US" dirty="0"/>
        </a:p>
      </dgm:t>
    </dgm:pt>
    <dgm:pt modelId="{CA5F5F0A-9E3C-4C42-8EAC-A05005BBCBF4}" type="parTrans" cxnId="{07D42AA1-1F91-44B8-8EA5-EEB39A1A1E7A}">
      <dgm:prSet/>
      <dgm:spPr/>
      <dgm:t>
        <a:bodyPr/>
        <a:lstStyle/>
        <a:p>
          <a:endParaRPr lang="en-US"/>
        </a:p>
      </dgm:t>
    </dgm:pt>
    <dgm:pt modelId="{8CDD963C-99DD-4EC8-8EE8-B1D94560632C}" type="sibTrans" cxnId="{07D42AA1-1F91-44B8-8EA5-EEB39A1A1E7A}">
      <dgm:prSet/>
      <dgm:spPr/>
      <dgm:t>
        <a:bodyPr/>
        <a:lstStyle/>
        <a:p>
          <a:endParaRPr lang="en-US"/>
        </a:p>
      </dgm:t>
    </dgm:pt>
    <dgm:pt modelId="{6B1E4E5C-FA90-4332-AA2F-199ED5835BEA}">
      <dgm:prSet/>
      <dgm:spPr/>
      <dgm:t>
        <a:bodyPr/>
        <a:lstStyle/>
        <a:p>
          <a:pPr>
            <a:buClrTx/>
            <a:buSzTx/>
            <a:buFont typeface="Arial" panose="020B0604020202020204" pitchFamily="34" charset="0"/>
            <a:buChar char="•"/>
          </a:pPr>
          <a:r>
            <a:rPr lang="en-US" dirty="0"/>
            <a:t>SELECT SUM(sales_amount) AS total_sales FROM your_table_name;</a:t>
          </a:r>
        </a:p>
      </dgm:t>
    </dgm:pt>
    <dgm:pt modelId="{FF4DD3D5-2622-4E39-A137-E56DAB698340}" type="parTrans" cxnId="{10CA8664-BC66-4916-9E6C-BD101EB8816D}">
      <dgm:prSet/>
      <dgm:spPr/>
      <dgm:t>
        <a:bodyPr/>
        <a:lstStyle/>
        <a:p>
          <a:endParaRPr lang="en-US"/>
        </a:p>
      </dgm:t>
    </dgm:pt>
    <dgm:pt modelId="{7256090E-B6F4-4E75-95DA-C2F690AB0818}" type="sibTrans" cxnId="{10CA8664-BC66-4916-9E6C-BD101EB8816D}">
      <dgm:prSet/>
      <dgm:spPr/>
      <dgm:t>
        <a:bodyPr/>
        <a:lstStyle/>
        <a:p>
          <a:endParaRPr lang="en-US"/>
        </a:p>
      </dgm:t>
    </dgm:pt>
    <dgm:pt modelId="{A14E19DA-BA42-4F30-A087-0E6F96DB0881}" type="pres">
      <dgm:prSet presAssocID="{3ED79BE2-F13F-4551-ACDA-CCBD051F3E14}" presName="vert0" presStyleCnt="0">
        <dgm:presLayoutVars>
          <dgm:dir/>
          <dgm:animOne val="branch"/>
          <dgm:animLvl val="lvl"/>
        </dgm:presLayoutVars>
      </dgm:prSet>
      <dgm:spPr/>
    </dgm:pt>
    <dgm:pt modelId="{D61AF134-64B6-49B3-9E57-28C3543BBD2A}" type="pres">
      <dgm:prSet presAssocID="{6B1E4E5C-FA90-4332-AA2F-199ED5835BEA}" presName="thickLine" presStyleLbl="alignNode1" presStyleIdx="0" presStyleCnt="5"/>
      <dgm:spPr/>
    </dgm:pt>
    <dgm:pt modelId="{DCFA6511-802A-49EC-ADBA-5794DE0EC136}" type="pres">
      <dgm:prSet presAssocID="{6B1E4E5C-FA90-4332-AA2F-199ED5835BEA}" presName="horz1" presStyleCnt="0"/>
      <dgm:spPr/>
    </dgm:pt>
    <dgm:pt modelId="{A1F12DFC-5A29-4CF3-A0DB-DDD2BF5CC068}" type="pres">
      <dgm:prSet presAssocID="{6B1E4E5C-FA90-4332-AA2F-199ED5835BEA}" presName="tx1" presStyleLbl="revTx" presStyleIdx="0" presStyleCnt="5"/>
      <dgm:spPr/>
    </dgm:pt>
    <dgm:pt modelId="{B7BC18FB-3708-45EC-A73C-18E322B967D4}" type="pres">
      <dgm:prSet presAssocID="{6B1E4E5C-FA90-4332-AA2F-199ED5835BEA}" presName="vert1" presStyleCnt="0"/>
      <dgm:spPr/>
    </dgm:pt>
    <dgm:pt modelId="{BCC5B66D-26BA-4453-AEDF-7C226ECCC620}" type="pres">
      <dgm:prSet presAssocID="{8A31606A-580D-4A7B-BAD7-100B9EF63B3C}" presName="thickLine" presStyleLbl="alignNode1" presStyleIdx="1" presStyleCnt="5"/>
      <dgm:spPr/>
    </dgm:pt>
    <dgm:pt modelId="{F4622A1C-2A3B-4EF4-B7BD-2E62FE6B7F7B}" type="pres">
      <dgm:prSet presAssocID="{8A31606A-580D-4A7B-BAD7-100B9EF63B3C}" presName="horz1" presStyleCnt="0"/>
      <dgm:spPr/>
    </dgm:pt>
    <dgm:pt modelId="{7695A3BB-529C-4921-BE14-0593BDF3A2DB}" type="pres">
      <dgm:prSet presAssocID="{8A31606A-580D-4A7B-BAD7-100B9EF63B3C}" presName="tx1" presStyleLbl="revTx" presStyleIdx="1" presStyleCnt="5"/>
      <dgm:spPr/>
    </dgm:pt>
    <dgm:pt modelId="{69FFFEF7-CD05-4F0D-AC41-656CDA8632B3}" type="pres">
      <dgm:prSet presAssocID="{8A31606A-580D-4A7B-BAD7-100B9EF63B3C}" presName="vert1" presStyleCnt="0"/>
      <dgm:spPr/>
    </dgm:pt>
    <dgm:pt modelId="{CC14D23B-4D0B-44D0-9489-350D14B8B559}" type="pres">
      <dgm:prSet presAssocID="{1F559219-3E42-472E-880E-54B5CEF7E8DA}" presName="thickLine" presStyleLbl="alignNode1" presStyleIdx="2" presStyleCnt="5"/>
      <dgm:spPr/>
    </dgm:pt>
    <dgm:pt modelId="{A86F294B-6696-46CA-AE20-C24884FDC422}" type="pres">
      <dgm:prSet presAssocID="{1F559219-3E42-472E-880E-54B5CEF7E8DA}" presName="horz1" presStyleCnt="0"/>
      <dgm:spPr/>
    </dgm:pt>
    <dgm:pt modelId="{4A76F2B7-10F2-441F-B4C5-6311DB551D37}" type="pres">
      <dgm:prSet presAssocID="{1F559219-3E42-472E-880E-54B5CEF7E8DA}" presName="tx1" presStyleLbl="revTx" presStyleIdx="2" presStyleCnt="5"/>
      <dgm:spPr/>
    </dgm:pt>
    <dgm:pt modelId="{95AB5D6D-F179-4616-8947-33A1D292132E}" type="pres">
      <dgm:prSet presAssocID="{1F559219-3E42-472E-880E-54B5CEF7E8DA}" presName="vert1" presStyleCnt="0"/>
      <dgm:spPr/>
    </dgm:pt>
    <dgm:pt modelId="{6057A00B-4832-422F-BCD0-036F421FFC96}" type="pres">
      <dgm:prSet presAssocID="{D84D254A-E0C2-49B1-8866-D8DD91A9DA5F}" presName="thickLine" presStyleLbl="alignNode1" presStyleIdx="3" presStyleCnt="5"/>
      <dgm:spPr/>
    </dgm:pt>
    <dgm:pt modelId="{EDA3FD6A-42B9-4CE5-8DFE-2794CD0D5722}" type="pres">
      <dgm:prSet presAssocID="{D84D254A-E0C2-49B1-8866-D8DD91A9DA5F}" presName="horz1" presStyleCnt="0"/>
      <dgm:spPr/>
    </dgm:pt>
    <dgm:pt modelId="{F285858F-8E74-4739-AFA6-D8A8F264AE51}" type="pres">
      <dgm:prSet presAssocID="{D84D254A-E0C2-49B1-8866-D8DD91A9DA5F}" presName="tx1" presStyleLbl="revTx" presStyleIdx="3" presStyleCnt="5"/>
      <dgm:spPr/>
    </dgm:pt>
    <dgm:pt modelId="{A2831866-298B-4B55-87F9-6B2D0DA54B82}" type="pres">
      <dgm:prSet presAssocID="{D84D254A-E0C2-49B1-8866-D8DD91A9DA5F}" presName="vert1" presStyleCnt="0"/>
      <dgm:spPr/>
    </dgm:pt>
    <dgm:pt modelId="{D465B5D0-C07E-42BB-91AA-D5184D661280}" type="pres">
      <dgm:prSet presAssocID="{AB828165-625A-4F63-8C21-9560CAA4D429}" presName="thickLine" presStyleLbl="alignNode1" presStyleIdx="4" presStyleCnt="5"/>
      <dgm:spPr/>
    </dgm:pt>
    <dgm:pt modelId="{C2BFF13F-AB3D-4772-B632-89DE9126E5D1}" type="pres">
      <dgm:prSet presAssocID="{AB828165-625A-4F63-8C21-9560CAA4D429}" presName="horz1" presStyleCnt="0"/>
      <dgm:spPr/>
    </dgm:pt>
    <dgm:pt modelId="{C963ADF4-3569-4DC8-BBAC-6FF095635A06}" type="pres">
      <dgm:prSet presAssocID="{AB828165-625A-4F63-8C21-9560CAA4D429}" presName="tx1" presStyleLbl="revTx" presStyleIdx="4" presStyleCnt="5"/>
      <dgm:spPr/>
    </dgm:pt>
    <dgm:pt modelId="{906D4F15-F267-4627-9C2B-97615A0EF3DE}" type="pres">
      <dgm:prSet presAssocID="{AB828165-625A-4F63-8C21-9560CAA4D429}" presName="vert1" presStyleCnt="0"/>
      <dgm:spPr/>
    </dgm:pt>
  </dgm:ptLst>
  <dgm:cxnLst>
    <dgm:cxn modelId="{A166C30D-5040-4761-96C0-3C14FDEC5146}" type="presOf" srcId="{1F559219-3E42-472E-880E-54B5CEF7E8DA}" destId="{4A76F2B7-10F2-441F-B4C5-6311DB551D37}" srcOrd="0" destOrd="0" presId="urn:microsoft.com/office/officeart/2008/layout/LinedList"/>
    <dgm:cxn modelId="{10CA8664-BC66-4916-9E6C-BD101EB8816D}" srcId="{3ED79BE2-F13F-4551-ACDA-CCBD051F3E14}" destId="{6B1E4E5C-FA90-4332-AA2F-199ED5835BEA}" srcOrd="0" destOrd="0" parTransId="{FF4DD3D5-2622-4E39-A137-E56DAB698340}" sibTransId="{7256090E-B6F4-4E75-95DA-C2F690AB0818}"/>
    <dgm:cxn modelId="{E2728D68-6C3A-482B-B1B8-B46A4AF282F3}" srcId="{3ED79BE2-F13F-4551-ACDA-CCBD051F3E14}" destId="{D84D254A-E0C2-49B1-8866-D8DD91A9DA5F}" srcOrd="3" destOrd="0" parTransId="{EE24360E-22BF-4DB6-939A-D8F5F08FCD10}" sibTransId="{CFD5C5CA-1E5F-41DB-ACB5-1C072B0EE9AD}"/>
    <dgm:cxn modelId="{D9FE2A4E-5BF5-4C4C-8582-9F883A3FF671}" type="presOf" srcId="{8A31606A-580D-4A7B-BAD7-100B9EF63B3C}" destId="{7695A3BB-529C-4921-BE14-0593BDF3A2DB}" srcOrd="0" destOrd="0" presId="urn:microsoft.com/office/officeart/2008/layout/LinedList"/>
    <dgm:cxn modelId="{97F58588-FB44-4A98-B253-A087CD6843C0}" type="presOf" srcId="{3ED79BE2-F13F-4551-ACDA-CCBD051F3E14}" destId="{A14E19DA-BA42-4F30-A087-0E6F96DB0881}" srcOrd="0" destOrd="0" presId="urn:microsoft.com/office/officeart/2008/layout/LinedList"/>
    <dgm:cxn modelId="{71F83195-FAC2-49DF-BFA6-E1E6568924D8}" type="presOf" srcId="{D84D254A-E0C2-49B1-8866-D8DD91A9DA5F}" destId="{F285858F-8E74-4739-AFA6-D8A8F264AE51}" srcOrd="0" destOrd="0" presId="urn:microsoft.com/office/officeart/2008/layout/LinedList"/>
    <dgm:cxn modelId="{07D42AA1-1F91-44B8-8EA5-EEB39A1A1E7A}" srcId="{3ED79BE2-F13F-4551-ACDA-CCBD051F3E14}" destId="{AB828165-625A-4F63-8C21-9560CAA4D429}" srcOrd="4" destOrd="0" parTransId="{CA5F5F0A-9E3C-4C42-8EAC-A05005BBCBF4}" sibTransId="{8CDD963C-99DD-4EC8-8EE8-B1D94560632C}"/>
    <dgm:cxn modelId="{F3DF5AAF-F784-43CF-989A-329303B695D0}" type="presOf" srcId="{6B1E4E5C-FA90-4332-AA2F-199ED5835BEA}" destId="{A1F12DFC-5A29-4CF3-A0DB-DDD2BF5CC068}" srcOrd="0" destOrd="0" presId="urn:microsoft.com/office/officeart/2008/layout/LinedList"/>
    <dgm:cxn modelId="{F6B623BE-1CBB-4F13-B913-496949F3D1F3}" srcId="{3ED79BE2-F13F-4551-ACDA-CCBD051F3E14}" destId="{1F559219-3E42-472E-880E-54B5CEF7E8DA}" srcOrd="2" destOrd="0" parTransId="{B0C7C4DE-3426-441F-9279-16F8F34E2114}" sibTransId="{005531A1-C3BC-45AD-B2E1-19CE654054D2}"/>
    <dgm:cxn modelId="{B93DECC1-E889-4833-BBEA-8FBC878DDF81}" srcId="{3ED79BE2-F13F-4551-ACDA-CCBD051F3E14}" destId="{8A31606A-580D-4A7B-BAD7-100B9EF63B3C}" srcOrd="1" destOrd="0" parTransId="{32E5A95F-E325-4E31-927C-F9F121908D08}" sibTransId="{27D86C29-526E-4C8F-BCC4-8ED7A158567D}"/>
    <dgm:cxn modelId="{104877FE-7F2F-4399-B446-49DBAC19E3B6}" type="presOf" srcId="{AB828165-625A-4F63-8C21-9560CAA4D429}" destId="{C963ADF4-3569-4DC8-BBAC-6FF095635A06}" srcOrd="0" destOrd="0" presId="urn:microsoft.com/office/officeart/2008/layout/LinedList"/>
    <dgm:cxn modelId="{29BC356D-251D-4E17-B9AC-832D3F1E8098}" type="presParOf" srcId="{A14E19DA-BA42-4F30-A087-0E6F96DB0881}" destId="{D61AF134-64B6-49B3-9E57-28C3543BBD2A}" srcOrd="0" destOrd="0" presId="urn:microsoft.com/office/officeart/2008/layout/LinedList"/>
    <dgm:cxn modelId="{6C8D70A6-7FB0-438A-9259-6A611CD8BA11}" type="presParOf" srcId="{A14E19DA-BA42-4F30-A087-0E6F96DB0881}" destId="{DCFA6511-802A-49EC-ADBA-5794DE0EC136}" srcOrd="1" destOrd="0" presId="urn:microsoft.com/office/officeart/2008/layout/LinedList"/>
    <dgm:cxn modelId="{0EE94B4A-63B4-4363-A1D9-6F0BE9E666C1}" type="presParOf" srcId="{DCFA6511-802A-49EC-ADBA-5794DE0EC136}" destId="{A1F12DFC-5A29-4CF3-A0DB-DDD2BF5CC068}" srcOrd="0" destOrd="0" presId="urn:microsoft.com/office/officeart/2008/layout/LinedList"/>
    <dgm:cxn modelId="{A3B70FF9-BA26-4427-B1D2-1C75B289088D}" type="presParOf" srcId="{DCFA6511-802A-49EC-ADBA-5794DE0EC136}" destId="{B7BC18FB-3708-45EC-A73C-18E322B967D4}" srcOrd="1" destOrd="0" presId="urn:microsoft.com/office/officeart/2008/layout/LinedList"/>
    <dgm:cxn modelId="{ECA17625-548B-4DDA-84C8-6054F392B9D9}" type="presParOf" srcId="{A14E19DA-BA42-4F30-A087-0E6F96DB0881}" destId="{BCC5B66D-26BA-4453-AEDF-7C226ECCC620}" srcOrd="2" destOrd="0" presId="urn:microsoft.com/office/officeart/2008/layout/LinedList"/>
    <dgm:cxn modelId="{2C877F5E-5085-4866-914F-0E4FB9BEBDEC}" type="presParOf" srcId="{A14E19DA-BA42-4F30-A087-0E6F96DB0881}" destId="{F4622A1C-2A3B-4EF4-B7BD-2E62FE6B7F7B}" srcOrd="3" destOrd="0" presId="urn:microsoft.com/office/officeart/2008/layout/LinedList"/>
    <dgm:cxn modelId="{027CCC54-5B0A-49F8-AF1F-CCC5EE4B25D5}" type="presParOf" srcId="{F4622A1C-2A3B-4EF4-B7BD-2E62FE6B7F7B}" destId="{7695A3BB-529C-4921-BE14-0593BDF3A2DB}" srcOrd="0" destOrd="0" presId="urn:microsoft.com/office/officeart/2008/layout/LinedList"/>
    <dgm:cxn modelId="{F93F8E8E-35BB-41F8-8DAA-CDD56881DC92}" type="presParOf" srcId="{F4622A1C-2A3B-4EF4-B7BD-2E62FE6B7F7B}" destId="{69FFFEF7-CD05-4F0D-AC41-656CDA8632B3}" srcOrd="1" destOrd="0" presId="urn:microsoft.com/office/officeart/2008/layout/LinedList"/>
    <dgm:cxn modelId="{3F139AD7-2CE1-48C7-A41E-BE9548A122BD}" type="presParOf" srcId="{A14E19DA-BA42-4F30-A087-0E6F96DB0881}" destId="{CC14D23B-4D0B-44D0-9489-350D14B8B559}" srcOrd="4" destOrd="0" presId="urn:microsoft.com/office/officeart/2008/layout/LinedList"/>
    <dgm:cxn modelId="{CDEEBB47-DA12-437C-9CEE-D36DEE3A251D}" type="presParOf" srcId="{A14E19DA-BA42-4F30-A087-0E6F96DB0881}" destId="{A86F294B-6696-46CA-AE20-C24884FDC422}" srcOrd="5" destOrd="0" presId="urn:microsoft.com/office/officeart/2008/layout/LinedList"/>
    <dgm:cxn modelId="{C41F63C6-AC61-4BDE-A995-67CD4EEAE9B8}" type="presParOf" srcId="{A86F294B-6696-46CA-AE20-C24884FDC422}" destId="{4A76F2B7-10F2-441F-B4C5-6311DB551D37}" srcOrd="0" destOrd="0" presId="urn:microsoft.com/office/officeart/2008/layout/LinedList"/>
    <dgm:cxn modelId="{1E6853AB-FD02-4DAF-9103-3BCD1859338C}" type="presParOf" srcId="{A86F294B-6696-46CA-AE20-C24884FDC422}" destId="{95AB5D6D-F179-4616-8947-33A1D292132E}" srcOrd="1" destOrd="0" presId="urn:microsoft.com/office/officeart/2008/layout/LinedList"/>
    <dgm:cxn modelId="{31CFB903-47A8-4BFF-8510-233185FDD9B5}" type="presParOf" srcId="{A14E19DA-BA42-4F30-A087-0E6F96DB0881}" destId="{6057A00B-4832-422F-BCD0-036F421FFC96}" srcOrd="6" destOrd="0" presId="urn:microsoft.com/office/officeart/2008/layout/LinedList"/>
    <dgm:cxn modelId="{79EA6054-5A19-4DC7-9C56-C00FC39BFD5B}" type="presParOf" srcId="{A14E19DA-BA42-4F30-A087-0E6F96DB0881}" destId="{EDA3FD6A-42B9-4CE5-8DFE-2794CD0D5722}" srcOrd="7" destOrd="0" presId="urn:microsoft.com/office/officeart/2008/layout/LinedList"/>
    <dgm:cxn modelId="{6E0C7004-2E01-4D19-821A-046E41655293}" type="presParOf" srcId="{EDA3FD6A-42B9-4CE5-8DFE-2794CD0D5722}" destId="{F285858F-8E74-4739-AFA6-D8A8F264AE51}" srcOrd="0" destOrd="0" presId="urn:microsoft.com/office/officeart/2008/layout/LinedList"/>
    <dgm:cxn modelId="{CADB9327-164D-45A5-BB14-D7481A4618CB}" type="presParOf" srcId="{EDA3FD6A-42B9-4CE5-8DFE-2794CD0D5722}" destId="{A2831866-298B-4B55-87F9-6B2D0DA54B82}" srcOrd="1" destOrd="0" presId="urn:microsoft.com/office/officeart/2008/layout/LinedList"/>
    <dgm:cxn modelId="{53F11E73-3361-4ED5-B042-17610AE4F38A}" type="presParOf" srcId="{A14E19DA-BA42-4F30-A087-0E6F96DB0881}" destId="{D465B5D0-C07E-42BB-91AA-D5184D661280}" srcOrd="8" destOrd="0" presId="urn:microsoft.com/office/officeart/2008/layout/LinedList"/>
    <dgm:cxn modelId="{041176EA-E0F5-4B61-A8FF-A749B7BD34AA}" type="presParOf" srcId="{A14E19DA-BA42-4F30-A087-0E6F96DB0881}" destId="{C2BFF13F-AB3D-4772-B632-89DE9126E5D1}" srcOrd="9" destOrd="0" presId="urn:microsoft.com/office/officeart/2008/layout/LinedList"/>
    <dgm:cxn modelId="{408E9FB3-14A7-4637-B70B-0AFCB22ACA08}" type="presParOf" srcId="{C2BFF13F-AB3D-4772-B632-89DE9126E5D1}" destId="{C963ADF4-3569-4DC8-BBAC-6FF095635A06}" srcOrd="0" destOrd="0" presId="urn:microsoft.com/office/officeart/2008/layout/LinedList"/>
    <dgm:cxn modelId="{4605DB62-3389-4714-B04D-19481FADD86B}" type="presParOf" srcId="{C2BFF13F-AB3D-4772-B632-89DE9126E5D1}" destId="{906D4F15-F267-4627-9C2B-97615A0EF3D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E9134-365D-48C6-B7F5-10270E0EB5A8}">
      <dsp:nvSpPr>
        <dsp:cNvPr id="0" name=""/>
        <dsp:cNvSpPr/>
      </dsp:nvSpPr>
      <dsp:spPr>
        <a:xfrm>
          <a:off x="2250914" y="296402"/>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A9BDF-FC4B-4C02-A4E9-C30B599EA1F3}">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9F9758-4CFB-411F-9EA5-2DBF3B4A8027}">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kern="1200"/>
            <a:t>Welcome to the Amazon Sales Dataset Analysis project!</a:t>
          </a:r>
          <a:endParaRPr lang="en-US" sz="1500" kern="1200"/>
        </a:p>
      </dsp:txBody>
      <dsp:txXfrm>
        <a:off x="1548914" y="3176402"/>
        <a:ext cx="3600000" cy="720000"/>
      </dsp:txXfrm>
    </dsp:sp>
    <dsp:sp modelId="{5040042B-BE62-43E2-9DC3-48C77DFE95B2}">
      <dsp:nvSpPr>
        <dsp:cNvPr id="0" name=""/>
        <dsp:cNvSpPr/>
      </dsp:nvSpPr>
      <dsp:spPr>
        <a:xfrm>
          <a:off x="6480914" y="296402"/>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010AFB-B831-4561-A6E8-C255E8F32A40}">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2FBA28-6A41-4DBC-8E6A-3681C0E4CAE8}">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kern="1200"/>
            <a:t>This analysis aims to uncover valuable insights into sales trends, customer behavior, and product performance.</a:t>
          </a:r>
          <a:endParaRPr lang="en-US" sz="1500" kern="1200"/>
        </a:p>
      </dsp:txBody>
      <dsp:txXfrm>
        <a:off x="5778914" y="31764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25109-A70D-41C4-83B6-0404250E035C}">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DD0221-1BAB-4D72-8475-364EFFAECB8D}">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F2FBC2-1408-49C5-8A37-3E7C7DE620BA}">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i="0" kern="1200" baseline="0"/>
            <a:t>Clone the repository: git clone </a:t>
          </a:r>
          <a:r>
            <a:rPr lang="en-US" sz="2400" i="0" kern="1200" baseline="0">
              <a:hlinkClick xmlns:r="http://schemas.openxmlformats.org/officeDocument/2006/relationships" r:id="rId3"/>
            </a:rPr>
            <a:t>https://www.kaggle.com/datasets/anandshaw2001/amazon-sales-dataset</a:t>
          </a:r>
          <a:endParaRPr lang="en-US" sz="2400" kern="1200"/>
        </a:p>
      </dsp:txBody>
      <dsp:txXfrm>
        <a:off x="1509882" y="708097"/>
        <a:ext cx="9005717" cy="1307257"/>
      </dsp:txXfrm>
    </dsp:sp>
    <dsp:sp modelId="{1629974A-4D55-48EB-AB0D-D0F72A3CCC68}">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77C3A-31FE-4F35-8C14-5A8FD62D213D}">
      <dsp:nvSpPr>
        <dsp:cNvPr id="0" name=""/>
        <dsp:cNvSpPr/>
      </dsp:nvSpPr>
      <dsp:spPr>
        <a:xfrm>
          <a:off x="395445" y="2636302"/>
          <a:ext cx="718991" cy="71899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D06F6B-9472-4CFB-9701-A15F1882D092}">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i="0" kern="1200" baseline="0"/>
            <a:t>Navigate to the project directory: data set amazon-sales-analysis </a:t>
          </a:r>
          <a:endParaRPr lang="en-US" sz="2400" kern="1200"/>
        </a:p>
      </dsp:txBody>
      <dsp:txXfrm>
        <a:off x="1509882" y="2342169"/>
        <a:ext cx="900571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08F4A-85D6-4FBC-A8CD-C7073D89BC95}">
      <dsp:nvSpPr>
        <dsp:cNvPr id="0" name=""/>
        <dsp:cNvSpPr/>
      </dsp:nvSpPr>
      <dsp:spPr>
        <a:xfrm>
          <a:off x="0" y="450769"/>
          <a:ext cx="6666833" cy="2425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83184" rIns="517420"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Open the project in your preferred SQL environment.</a:t>
          </a:r>
        </a:p>
        <a:p>
          <a:pPr marL="285750" lvl="1" indent="-285750" algn="l" defTabSz="1244600">
            <a:lnSpc>
              <a:spcPct val="90000"/>
            </a:lnSpc>
            <a:spcBef>
              <a:spcPct val="0"/>
            </a:spcBef>
            <a:spcAft>
              <a:spcPct val="15000"/>
            </a:spcAft>
            <a:buChar char="•"/>
          </a:pPr>
          <a:r>
            <a:rPr lang="en-US" sz="2800" kern="1200"/>
            <a:t>Run SQL queries to explore and analyze the dataset.</a:t>
          </a:r>
        </a:p>
      </dsp:txBody>
      <dsp:txXfrm>
        <a:off x="0" y="450769"/>
        <a:ext cx="6666833" cy="2425500"/>
      </dsp:txXfrm>
    </dsp:sp>
    <dsp:sp modelId="{B5706730-AC6F-4886-9A36-A1F8867DF49A}">
      <dsp:nvSpPr>
        <dsp:cNvPr id="0" name=""/>
        <dsp:cNvSpPr/>
      </dsp:nvSpPr>
      <dsp:spPr>
        <a:xfrm>
          <a:off x="333341" y="37489"/>
          <a:ext cx="4666783" cy="8265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44600">
            <a:lnSpc>
              <a:spcPct val="90000"/>
            </a:lnSpc>
            <a:spcBef>
              <a:spcPct val="0"/>
            </a:spcBef>
            <a:spcAft>
              <a:spcPct val="35000"/>
            </a:spcAft>
            <a:buNone/>
          </a:pPr>
          <a:r>
            <a:rPr lang="en-US" sz="2800" b="1" kern="1200"/>
            <a:t>Usage:</a:t>
          </a:r>
          <a:endParaRPr lang="en-US" sz="2800" kern="1200"/>
        </a:p>
      </dsp:txBody>
      <dsp:txXfrm>
        <a:off x="373690" y="77838"/>
        <a:ext cx="4586085" cy="745862"/>
      </dsp:txXfrm>
    </dsp:sp>
    <dsp:sp modelId="{8EF3D001-3DDA-4279-A8F2-DCAA8067EE8F}">
      <dsp:nvSpPr>
        <dsp:cNvPr id="0" name=""/>
        <dsp:cNvSpPr/>
      </dsp:nvSpPr>
      <dsp:spPr>
        <a:xfrm>
          <a:off x="0" y="3440750"/>
          <a:ext cx="6666833" cy="7056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3EE05134-7C8F-4B19-82EA-46FD62840180}">
      <dsp:nvSpPr>
        <dsp:cNvPr id="0" name=""/>
        <dsp:cNvSpPr/>
      </dsp:nvSpPr>
      <dsp:spPr>
        <a:xfrm>
          <a:off x="333341" y="3027469"/>
          <a:ext cx="4666783" cy="8265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44600">
            <a:lnSpc>
              <a:spcPct val="90000"/>
            </a:lnSpc>
            <a:spcBef>
              <a:spcPct val="0"/>
            </a:spcBef>
            <a:spcAft>
              <a:spcPct val="35000"/>
            </a:spcAft>
            <a:buNone/>
          </a:pPr>
          <a:r>
            <a:rPr lang="en-US" sz="2800" kern="1200"/>
            <a:t>Power Point.</a:t>
          </a:r>
        </a:p>
      </dsp:txBody>
      <dsp:txXfrm>
        <a:off x="373690" y="3067818"/>
        <a:ext cx="4586085" cy="745862"/>
      </dsp:txXfrm>
    </dsp:sp>
    <dsp:sp modelId="{299DF727-214A-4FC4-9F2D-BE653D01F357}">
      <dsp:nvSpPr>
        <dsp:cNvPr id="0" name=""/>
        <dsp:cNvSpPr/>
      </dsp:nvSpPr>
      <dsp:spPr>
        <a:xfrm>
          <a:off x="0" y="4710830"/>
          <a:ext cx="6666833" cy="7056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9CBBF7B6-70A8-4BD6-B2A1-5792FA480A07}">
      <dsp:nvSpPr>
        <dsp:cNvPr id="0" name=""/>
        <dsp:cNvSpPr/>
      </dsp:nvSpPr>
      <dsp:spPr>
        <a:xfrm>
          <a:off x="333341" y="4297550"/>
          <a:ext cx="4666783" cy="8265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44600">
            <a:lnSpc>
              <a:spcPct val="90000"/>
            </a:lnSpc>
            <a:spcBef>
              <a:spcPct val="0"/>
            </a:spcBef>
            <a:spcAft>
              <a:spcPct val="35000"/>
            </a:spcAft>
            <a:buNone/>
          </a:pPr>
          <a:r>
            <a:rPr lang="en-US" sz="2800" kern="1200"/>
            <a:t>Tableau.</a:t>
          </a:r>
        </a:p>
      </dsp:txBody>
      <dsp:txXfrm>
        <a:off x="373690" y="4337899"/>
        <a:ext cx="4586085" cy="745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AF134-64B6-49B3-9E57-28C3543BBD2A}">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1F12DFC-5A29-4CF3-A0DB-DDD2BF5CC068}">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ClrTx/>
            <a:buSzTx/>
            <a:buFont typeface="Arial" panose="020B0604020202020204" pitchFamily="34" charset="0"/>
            <a:buNone/>
          </a:pPr>
          <a:r>
            <a:rPr lang="en-US" sz="3000" kern="1200" dirty="0"/>
            <a:t>SELECT SUM(sales_amount) AS total_sales FROM your_table_name;</a:t>
          </a:r>
        </a:p>
      </dsp:txBody>
      <dsp:txXfrm>
        <a:off x="0" y="665"/>
        <a:ext cx="6666833" cy="1090517"/>
      </dsp:txXfrm>
    </dsp:sp>
    <dsp:sp modelId="{BCC5B66D-26BA-4453-AEDF-7C226ECCC620}">
      <dsp:nvSpPr>
        <dsp:cNvPr id="0" name=""/>
        <dsp:cNvSpPr/>
      </dsp:nvSpPr>
      <dsp:spPr>
        <a:xfrm>
          <a:off x="0" y="1091183"/>
          <a:ext cx="6666833" cy="0"/>
        </a:xfrm>
        <a:prstGeom prst="lin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w="6350" cap="flat" cmpd="sng" algn="ctr">
          <a:solidFill>
            <a:schemeClr val="accent2">
              <a:hueOff val="-363841"/>
              <a:satOff val="-20982"/>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695A3BB-529C-4921-BE14-0593BDF3A2DB}">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dirty="0"/>
            <a:t>Customer Purchase History</a:t>
          </a:r>
          <a:endParaRPr lang="en-US" sz="3000" kern="1200" dirty="0"/>
        </a:p>
      </dsp:txBody>
      <dsp:txXfrm>
        <a:off x="0" y="1091183"/>
        <a:ext cx="6666833" cy="1090517"/>
      </dsp:txXfrm>
    </dsp:sp>
    <dsp:sp modelId="{CC14D23B-4D0B-44D0-9489-350D14B8B559}">
      <dsp:nvSpPr>
        <dsp:cNvPr id="0" name=""/>
        <dsp:cNvSpPr/>
      </dsp:nvSpPr>
      <dsp:spPr>
        <a:xfrm>
          <a:off x="0" y="2181701"/>
          <a:ext cx="666683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A76F2B7-10F2-441F-B4C5-6311DB551D37}">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Top Selling Products</a:t>
          </a:r>
          <a:endParaRPr lang="en-US" sz="3000" kern="1200"/>
        </a:p>
      </dsp:txBody>
      <dsp:txXfrm>
        <a:off x="0" y="2181701"/>
        <a:ext cx="6666833" cy="1090517"/>
      </dsp:txXfrm>
    </dsp:sp>
    <dsp:sp modelId="{6057A00B-4832-422F-BCD0-036F421FFC96}">
      <dsp:nvSpPr>
        <dsp:cNvPr id="0" name=""/>
        <dsp:cNvSpPr/>
      </dsp:nvSpPr>
      <dsp:spPr>
        <a:xfrm>
          <a:off x="0" y="3272218"/>
          <a:ext cx="6666833" cy="0"/>
        </a:xfrm>
        <a:prstGeom prst="lin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285858F-8E74-4739-AFA6-D8A8F264AE51}">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Monthly Customer Spending</a:t>
          </a:r>
          <a:endParaRPr lang="en-US" sz="3000" kern="1200"/>
        </a:p>
      </dsp:txBody>
      <dsp:txXfrm>
        <a:off x="0" y="3272218"/>
        <a:ext cx="6666833" cy="1090517"/>
      </dsp:txXfrm>
    </dsp:sp>
    <dsp:sp modelId="{D465B5D0-C07E-42BB-91AA-D5184D661280}">
      <dsp:nvSpPr>
        <dsp:cNvPr id="0" name=""/>
        <dsp:cNvSpPr/>
      </dsp:nvSpPr>
      <dsp:spPr>
        <a:xfrm>
          <a:off x="0" y="4362736"/>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63ADF4-3569-4DC8-BBAC-6FF095635A06}">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dirty="0"/>
            <a:t>Best-Selling Categories by Revenue</a:t>
          </a:r>
          <a:endParaRPr lang="en-US" sz="3000" kern="1200" dirty="0"/>
        </a:p>
      </dsp:txBody>
      <dsp:txXfrm>
        <a:off x="0" y="4362736"/>
        <a:ext cx="6666833" cy="109051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E53B-6307-DDE1-4D99-8734CA586E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21951C-6499-DF92-25C0-779EC4C8B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E5632B-2A3C-E1DC-6E9E-F5179AD0334F}"/>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5" name="Footer Placeholder 4">
            <a:extLst>
              <a:ext uri="{FF2B5EF4-FFF2-40B4-BE49-F238E27FC236}">
                <a16:creationId xmlns:a16="http://schemas.microsoft.com/office/drawing/2014/main" id="{0EA8B990-2501-7B8E-9DFF-CFBEA8DC4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5D41D-2752-6C89-646F-B788F67635F2}"/>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427722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59C6-25E5-2A39-D324-592E4ED2E3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70040F-556A-72AC-EA1E-84723749BE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42520-9C8B-847D-033C-74014DA3DB9C}"/>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5" name="Footer Placeholder 4">
            <a:extLst>
              <a:ext uri="{FF2B5EF4-FFF2-40B4-BE49-F238E27FC236}">
                <a16:creationId xmlns:a16="http://schemas.microsoft.com/office/drawing/2014/main" id="{6BABB146-F580-4BB2-B34F-8573BC460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8D30E-15F1-D6C0-0887-5F085B1DA129}"/>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72293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543970-CA91-83B8-1CBA-A1F5BF6A21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B1303-4395-77CD-DF34-80D6343F9B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87843-429E-B7B5-E7AC-35E266963E89}"/>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5" name="Footer Placeholder 4">
            <a:extLst>
              <a:ext uri="{FF2B5EF4-FFF2-40B4-BE49-F238E27FC236}">
                <a16:creationId xmlns:a16="http://schemas.microsoft.com/office/drawing/2014/main" id="{CD4DD539-BDBC-D6CF-1E58-E2475710B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4F10E-5C49-1640-2482-B408593E5722}"/>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350804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9BE9-CDDA-94DC-F786-766B16DF9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498692-6DFE-E7A5-3FCA-BA1F630B60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69AB9-BDE0-5E8D-171A-999AE5F050CF}"/>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5" name="Footer Placeholder 4">
            <a:extLst>
              <a:ext uri="{FF2B5EF4-FFF2-40B4-BE49-F238E27FC236}">
                <a16:creationId xmlns:a16="http://schemas.microsoft.com/office/drawing/2014/main" id="{B343774F-EEBA-CA33-FE9D-099A5AF73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52719-4605-AABA-2019-C4EF1F8320A9}"/>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86289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B218-BE05-1F93-FC94-D4C763814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616580-450F-18D6-0BEB-CCA0226DD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4EC18B-4719-ECD6-EE5C-AC22A3D3B278}"/>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5" name="Footer Placeholder 4">
            <a:extLst>
              <a:ext uri="{FF2B5EF4-FFF2-40B4-BE49-F238E27FC236}">
                <a16:creationId xmlns:a16="http://schemas.microsoft.com/office/drawing/2014/main" id="{F5A2DB21-DF5B-836C-0FC7-58BFFCB14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957B5-9D40-8B95-CD59-4220A3A30FF6}"/>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293924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8EAC-D41F-B6B2-F4DD-E254C597F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36D974-FA89-599F-684A-4E984AD91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B3D026-E090-9EF7-3B92-67E3F649C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772C47-BEF5-CC21-07FD-CE9DE06BDF0D}"/>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6" name="Footer Placeholder 5">
            <a:extLst>
              <a:ext uri="{FF2B5EF4-FFF2-40B4-BE49-F238E27FC236}">
                <a16:creationId xmlns:a16="http://schemas.microsoft.com/office/drawing/2014/main" id="{98D92602-5F1F-67A8-3234-F071A1A6F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8B664-6769-E395-D250-C09F394C641D}"/>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95707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A1B7-406D-0C5D-CA43-826CB7F4A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0E7510-72D0-2248-7D4C-552EEA1B3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20CAEC-9191-1237-839B-90DC71E26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3FE5DF-FFB8-F66F-E739-C7E1EE1F2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60E54A-D728-5B8F-1F5F-A9EB573305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D7FF73-958A-155A-0C72-9A6E3859383C}"/>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8" name="Footer Placeholder 7">
            <a:extLst>
              <a:ext uri="{FF2B5EF4-FFF2-40B4-BE49-F238E27FC236}">
                <a16:creationId xmlns:a16="http://schemas.microsoft.com/office/drawing/2014/main" id="{519B4069-2AA0-B3F3-3560-9C7C3D9A0F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954AE5-86DB-9811-27EE-7E48A8A05993}"/>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288046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0713-3900-C738-78DC-F30B7E8D6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473B45-5F32-84E9-1C6E-9FF0223D1167}"/>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4" name="Footer Placeholder 3">
            <a:extLst>
              <a:ext uri="{FF2B5EF4-FFF2-40B4-BE49-F238E27FC236}">
                <a16:creationId xmlns:a16="http://schemas.microsoft.com/office/drawing/2014/main" id="{A19CF69D-A6A7-6FC8-D7C5-2DA8ADE81B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C1CB17-275F-F013-C22C-F92D714788E1}"/>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319214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EBD9A-FAD6-8D6C-836D-810132A9E87D}"/>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3" name="Footer Placeholder 2">
            <a:extLst>
              <a:ext uri="{FF2B5EF4-FFF2-40B4-BE49-F238E27FC236}">
                <a16:creationId xmlns:a16="http://schemas.microsoft.com/office/drawing/2014/main" id="{9E39688B-1880-B18E-2C10-1839152BB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CC1E88-A5AF-9DC9-5959-E628BAD93BE7}"/>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250594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45CA-320A-0BAB-CE37-EB93AE57D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78A8D6-5E81-6D83-C392-A6022FE70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7E80E2-E4B1-D312-A1FD-F68FD2CD6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A2A5F-1E7C-9796-09E4-4002D7AE3AF8}"/>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6" name="Footer Placeholder 5">
            <a:extLst>
              <a:ext uri="{FF2B5EF4-FFF2-40B4-BE49-F238E27FC236}">
                <a16:creationId xmlns:a16="http://schemas.microsoft.com/office/drawing/2014/main" id="{EAE9E87E-08F8-F4A7-3DED-2D421D958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DCB8A-328F-E9AA-2292-45E388A39145}"/>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198710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908C-F4B6-6E5C-55EB-57EE663D5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BBD777-CC9C-8054-5F72-0CF53C6A5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399D7D-5812-DB24-D150-ED9330466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67758-9EA1-F166-A0C6-EA8F5E9714D3}"/>
              </a:ext>
            </a:extLst>
          </p:cNvPr>
          <p:cNvSpPr>
            <a:spLocks noGrp="1"/>
          </p:cNvSpPr>
          <p:nvPr>
            <p:ph type="dt" sz="half" idx="10"/>
          </p:nvPr>
        </p:nvSpPr>
        <p:spPr/>
        <p:txBody>
          <a:bodyPr/>
          <a:lstStyle/>
          <a:p>
            <a:fld id="{FB05D8AF-DACA-47D5-B58B-45ABA2C50842}" type="datetimeFigureOut">
              <a:rPr lang="en-US" smtClean="0"/>
              <a:t>3/5/2024</a:t>
            </a:fld>
            <a:endParaRPr lang="en-US"/>
          </a:p>
        </p:txBody>
      </p:sp>
      <p:sp>
        <p:nvSpPr>
          <p:cNvPr id="6" name="Footer Placeholder 5">
            <a:extLst>
              <a:ext uri="{FF2B5EF4-FFF2-40B4-BE49-F238E27FC236}">
                <a16:creationId xmlns:a16="http://schemas.microsoft.com/office/drawing/2014/main" id="{57A85021-4B84-E785-4342-96B5EDEF2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1E521-767A-3543-E4B9-B92D6751C6F8}"/>
              </a:ext>
            </a:extLst>
          </p:cNvPr>
          <p:cNvSpPr>
            <a:spLocks noGrp="1"/>
          </p:cNvSpPr>
          <p:nvPr>
            <p:ph type="sldNum" sz="quarter" idx="12"/>
          </p:nvPr>
        </p:nvSpPr>
        <p:spPr/>
        <p:txBody>
          <a:bodyPr/>
          <a:lstStyle/>
          <a:p>
            <a:fld id="{32594D91-CC02-458D-9F2D-3019BE9EDD5E}" type="slidenum">
              <a:rPr lang="en-US" smtClean="0"/>
              <a:t>‹#›</a:t>
            </a:fld>
            <a:endParaRPr lang="en-US"/>
          </a:p>
        </p:txBody>
      </p:sp>
    </p:spTree>
    <p:extLst>
      <p:ext uri="{BB962C8B-B14F-4D97-AF65-F5344CB8AC3E}">
        <p14:creationId xmlns:p14="http://schemas.microsoft.com/office/powerpoint/2010/main" val="228183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7084B-0B46-9EA4-B120-22959D3FE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1CF4E-7773-B2E2-767E-18BA8FE815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B0439-36C2-BA10-3177-DBFB27401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5D8AF-DACA-47D5-B58B-45ABA2C50842}" type="datetimeFigureOut">
              <a:rPr lang="en-US" smtClean="0"/>
              <a:t>3/5/2024</a:t>
            </a:fld>
            <a:endParaRPr lang="en-US"/>
          </a:p>
        </p:txBody>
      </p:sp>
      <p:sp>
        <p:nvSpPr>
          <p:cNvPr id="5" name="Footer Placeholder 4">
            <a:extLst>
              <a:ext uri="{FF2B5EF4-FFF2-40B4-BE49-F238E27FC236}">
                <a16:creationId xmlns:a16="http://schemas.microsoft.com/office/drawing/2014/main" id="{0CDC432C-4991-918A-CD07-B10B0F9CF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C1B290-C900-0539-A493-93D68E39E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94D91-CC02-458D-9F2D-3019BE9EDD5E}" type="slidenum">
              <a:rPr lang="en-US" smtClean="0"/>
              <a:t>‹#›</a:t>
            </a:fld>
            <a:endParaRPr lang="en-US"/>
          </a:p>
        </p:txBody>
      </p:sp>
    </p:spTree>
    <p:extLst>
      <p:ext uri="{BB962C8B-B14F-4D97-AF65-F5344CB8AC3E}">
        <p14:creationId xmlns:p14="http://schemas.microsoft.com/office/powerpoint/2010/main" val="87896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uthorterricelestinebrunson.blogspot.com/2019/07/gods-grace-is-free.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anandshaw2001/amazon-sales-datas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ketchfab.com/3d-models/amazon-logo-947dc2222ea74a75b3ba640f6653caba"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5D0C9-367F-94D5-FBF3-040A2F7775E7}"/>
              </a:ext>
            </a:extLst>
          </p:cNvPr>
          <p:cNvSpPr>
            <a:spLocks noGrp="1"/>
          </p:cNvSpPr>
          <p:nvPr>
            <p:ph type="ctrTitle"/>
          </p:nvPr>
        </p:nvSpPr>
        <p:spPr>
          <a:xfrm>
            <a:off x="838200" y="728662"/>
            <a:ext cx="3785513" cy="3728853"/>
          </a:xfrm>
          <a:noFill/>
        </p:spPr>
        <p:txBody>
          <a:bodyPr>
            <a:normAutofit/>
          </a:bodyPr>
          <a:lstStyle/>
          <a:p>
            <a:pPr algn="l"/>
            <a:r>
              <a:rPr lang="en-US" sz="5200" b="1"/>
              <a:t>Amazon Sales Dataset Analysis</a:t>
            </a:r>
          </a:p>
        </p:txBody>
      </p:sp>
      <p:sp>
        <p:nvSpPr>
          <p:cNvPr id="3" name="Subtitle 2">
            <a:extLst>
              <a:ext uri="{FF2B5EF4-FFF2-40B4-BE49-F238E27FC236}">
                <a16:creationId xmlns:a16="http://schemas.microsoft.com/office/drawing/2014/main" id="{CB7A2F9E-5F1A-634A-C751-3B676ECDAE03}"/>
              </a:ext>
            </a:extLst>
          </p:cNvPr>
          <p:cNvSpPr>
            <a:spLocks noGrp="1"/>
          </p:cNvSpPr>
          <p:nvPr>
            <p:ph type="subTitle" idx="1"/>
          </p:nvPr>
        </p:nvSpPr>
        <p:spPr>
          <a:xfrm>
            <a:off x="838200" y="4629235"/>
            <a:ext cx="3785514" cy="1680298"/>
          </a:xfrm>
          <a:noFill/>
        </p:spPr>
        <p:txBody>
          <a:bodyPr>
            <a:normAutofit/>
          </a:bodyPr>
          <a:lstStyle/>
          <a:p>
            <a:pPr algn="l"/>
            <a:r>
              <a:rPr lang="en-US" sz="2200" b="1" i="1"/>
              <a:t>Extracting Insights from Sales Trends, Customer Behavior, and Product Performance.</a:t>
            </a:r>
          </a:p>
          <a:p>
            <a:pPr algn="l"/>
            <a:r>
              <a:rPr lang="en-US" sz="2200" b="1" i="1"/>
              <a:t>Eduardo Nunez.</a:t>
            </a:r>
            <a:endParaRPr lang="en-US" sz="2200" b="1"/>
          </a:p>
        </p:txBody>
      </p:sp>
      <p:pic>
        <p:nvPicPr>
          <p:cNvPr id="5" name="Picture 4" descr="A black and orange logo&#10;&#10;Description automatically generated">
            <a:extLst>
              <a:ext uri="{FF2B5EF4-FFF2-40B4-BE49-F238E27FC236}">
                <a16:creationId xmlns:a16="http://schemas.microsoft.com/office/drawing/2014/main" id="{16F1B6C9-71C0-1533-5C90-C86AD625187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4517"/>
          <a:stretch/>
        </p:blipFill>
        <p:spPr>
          <a:xfrm>
            <a:off x="5009505" y="10"/>
            <a:ext cx="7182495" cy="6857990"/>
          </a:xfrm>
          <a:prstGeom prst="rect">
            <a:avLst/>
          </a:prstGeom>
        </p:spPr>
      </p:pic>
      <p:sp>
        <p:nvSpPr>
          <p:cNvPr id="6" name="TextBox 5">
            <a:extLst>
              <a:ext uri="{FF2B5EF4-FFF2-40B4-BE49-F238E27FC236}">
                <a16:creationId xmlns:a16="http://schemas.microsoft.com/office/drawing/2014/main" id="{EBE693E9-30BF-4EA0-5624-80075B0256C4}"/>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uthorterricelestinebrunson.blogspot.com/2019/07/gods-grace-is-fre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358839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graph of a bar chart&#10;&#10;Description automatically generated with medium confidence">
            <a:extLst>
              <a:ext uri="{FF2B5EF4-FFF2-40B4-BE49-F238E27FC236}">
                <a16:creationId xmlns:a16="http://schemas.microsoft.com/office/drawing/2014/main" id="{76ACB70C-7068-B2C0-31B9-F9D2E34741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103" b="4685"/>
          <a:stretch/>
        </p:blipFill>
        <p:spPr>
          <a:xfrm>
            <a:off x="20" y="1282"/>
            <a:ext cx="12191980" cy="6856718"/>
          </a:xfrm>
          <a:prstGeom prst="rect">
            <a:avLst/>
          </a:prstGeom>
        </p:spPr>
      </p:pic>
    </p:spTree>
    <p:extLst>
      <p:ext uri="{BB962C8B-B14F-4D97-AF65-F5344CB8AC3E}">
        <p14:creationId xmlns:p14="http://schemas.microsoft.com/office/powerpoint/2010/main" val="283272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C7CD0E-CEF8-AF6A-855C-25049A3D438F}"/>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rPr>
              <a:t>License</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67A5D7EF-E5C5-FAC0-9110-8CFED5448B7B}"/>
              </a:ext>
            </a:extLst>
          </p:cNvPr>
          <p:cNvSpPr>
            <a:spLocks noGrp="1"/>
          </p:cNvSpPr>
          <p:nvPr>
            <p:ph idx="1"/>
          </p:nvPr>
        </p:nvSpPr>
        <p:spPr>
          <a:xfrm>
            <a:off x="6503158" y="649480"/>
            <a:ext cx="4862447" cy="5546047"/>
          </a:xfrm>
        </p:spPr>
        <p:txBody>
          <a:bodyPr anchor="ctr">
            <a:normAutofit/>
          </a:bodyPr>
          <a:lstStyle/>
          <a:p>
            <a:r>
              <a:rPr lang="en-US" sz="2000" b="1">
                <a:hlinkClick r:id="rId2"/>
              </a:rPr>
              <a:t>Kaggle</a:t>
            </a:r>
            <a:endParaRPr lang="en-US" sz="2000" b="1"/>
          </a:p>
        </p:txBody>
      </p:sp>
    </p:spTree>
    <p:extLst>
      <p:ext uri="{BB962C8B-B14F-4D97-AF65-F5344CB8AC3E}">
        <p14:creationId xmlns:p14="http://schemas.microsoft.com/office/powerpoint/2010/main" val="21676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5202-9994-5F59-A5B9-4CE0E609D6A8}"/>
              </a:ext>
            </a:extLst>
          </p:cNvPr>
          <p:cNvSpPr>
            <a:spLocks noGrp="1"/>
          </p:cNvSpPr>
          <p:nvPr>
            <p:ph type="title"/>
          </p:nvPr>
        </p:nvSpPr>
        <p:spPr>
          <a:xfrm>
            <a:off x="5868557" y="1138036"/>
            <a:ext cx="5444382" cy="1402470"/>
          </a:xfrm>
        </p:spPr>
        <p:txBody>
          <a:bodyPr anchor="t">
            <a:normAutofit/>
          </a:bodyPr>
          <a:lstStyle/>
          <a:p>
            <a:r>
              <a:rPr lang="en-US" sz="3200" b="1"/>
              <a:t>Conclusion</a:t>
            </a:r>
            <a:br>
              <a:rPr lang="en-US" sz="3200" b="1"/>
            </a:br>
            <a:endParaRPr lang="en-US" sz="3200"/>
          </a:p>
        </p:txBody>
      </p:sp>
      <p:pic>
        <p:nvPicPr>
          <p:cNvPr id="13" name="Picture 12" descr="A black letter with a yellow smile&#10;&#10;Description automatically generated">
            <a:extLst>
              <a:ext uri="{FF2B5EF4-FFF2-40B4-BE49-F238E27FC236}">
                <a16:creationId xmlns:a16="http://schemas.microsoft.com/office/drawing/2014/main" id="{7C59B625-BD28-9898-2030-2CA7039E566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360" r="29389"/>
          <a:stretch/>
        </p:blipFill>
        <p:spPr>
          <a:xfrm>
            <a:off x="-1" y="10"/>
            <a:ext cx="5151179" cy="6857990"/>
          </a:xfrm>
          <a:prstGeom prst="rect">
            <a:avLst/>
          </a:prstGeom>
        </p:spPr>
      </p:pic>
      <p:cxnSp>
        <p:nvCxnSpPr>
          <p:cNvPr id="28" name="Straight Connector 2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3CD83F-37A1-5966-5DAB-D4F0D831A9BB}"/>
              </a:ext>
            </a:extLst>
          </p:cNvPr>
          <p:cNvSpPr>
            <a:spLocks noGrp="1"/>
          </p:cNvSpPr>
          <p:nvPr>
            <p:ph idx="1"/>
          </p:nvPr>
        </p:nvSpPr>
        <p:spPr>
          <a:xfrm>
            <a:off x="5868557" y="2551176"/>
            <a:ext cx="5444382" cy="3591207"/>
          </a:xfrm>
        </p:spPr>
        <p:txBody>
          <a:bodyPr>
            <a:normAutofit/>
          </a:bodyPr>
          <a:lstStyle/>
          <a:p>
            <a:r>
              <a:rPr lang="en-US" sz="1100" b="1"/>
              <a:t>Key Findings and Takeaways</a:t>
            </a:r>
          </a:p>
          <a:p>
            <a:pPr>
              <a:buFont typeface="Arial" panose="020B0604020202020204" pitchFamily="34" charset="0"/>
              <a:buChar char="•"/>
            </a:pPr>
            <a:r>
              <a:rPr lang="en-US" sz="1100"/>
              <a:t>Through our analysis of the Amazon Sales Dataset, I've gained valuable insights into the dynamics of our sales, customer behaviors, and product performances.</a:t>
            </a:r>
          </a:p>
          <a:p>
            <a:pPr>
              <a:buFont typeface="Arial" panose="020B0604020202020204" pitchFamily="34" charset="0"/>
              <a:buChar char="•"/>
            </a:pPr>
            <a:r>
              <a:rPr lang="en-US" sz="1100" b="1"/>
              <a:t>Product category trends:</a:t>
            </a:r>
            <a:r>
              <a:rPr lang="en-US" sz="1100"/>
              <a:t> There seems to be a recent surge in demand for household staples and essentials like health and personal care items, home office supplies, and groceries. On the other hand, demand for electronics like wireless devices and apparel seems to be declining.</a:t>
            </a:r>
          </a:p>
          <a:p>
            <a:pPr>
              <a:buFont typeface="Arial" panose="020B0604020202020204" pitchFamily="34" charset="0"/>
              <a:buChar char="•"/>
            </a:pPr>
            <a:r>
              <a:rPr lang="en-US" sz="1100" b="1" i="1"/>
              <a:t>Customer Behavior</a:t>
            </a:r>
            <a:r>
              <a:rPr lang="en-US" sz="1100" i="1"/>
              <a:t>:</a:t>
            </a:r>
            <a:r>
              <a:rPr lang="en-US" sz="1100"/>
              <a:t> find notable behaviors or trends among customers, such as repeat purchases or preferences.</a:t>
            </a:r>
          </a:p>
          <a:p>
            <a:r>
              <a:rPr lang="en-US" sz="1100" b="1"/>
              <a:t>Impact and Future Steps</a:t>
            </a:r>
          </a:p>
          <a:p>
            <a:pPr>
              <a:buFont typeface="Arial" panose="020B0604020202020204" pitchFamily="34" charset="0"/>
              <a:buChar char="•"/>
            </a:pPr>
            <a:r>
              <a:rPr lang="en-US" sz="1100" b="1"/>
              <a:t>Business Impact:</a:t>
            </a:r>
            <a:r>
              <a:rPr lang="en-US" sz="1100"/>
              <a:t> The insights obtained have the potential to inform strategic decisions, enhance marketing efforts, and improve overall business performance.</a:t>
            </a:r>
          </a:p>
          <a:p>
            <a:pPr>
              <a:buFont typeface="Arial" panose="020B0604020202020204" pitchFamily="34" charset="0"/>
              <a:buChar char="•"/>
            </a:pPr>
            <a:r>
              <a:rPr lang="en-US" sz="1100" b="1"/>
              <a:t>Next Steps:</a:t>
            </a:r>
            <a:r>
              <a:rPr lang="en-US" sz="1100"/>
              <a:t> As I conclude this analysis, consider the following steps:</a:t>
            </a:r>
          </a:p>
          <a:p>
            <a:pPr marL="742950" lvl="1" indent="-285750">
              <a:buFont typeface="Arial" panose="020B0604020202020204" pitchFamily="34" charset="0"/>
              <a:buChar char="•"/>
            </a:pPr>
            <a:r>
              <a:rPr lang="en-US" sz="1100"/>
              <a:t>Ongoing monitoring of sales trends.</a:t>
            </a:r>
          </a:p>
          <a:p>
            <a:pPr marL="742950" lvl="1" indent="-285750">
              <a:buFont typeface="Arial" panose="020B0604020202020204" pitchFamily="34" charset="0"/>
              <a:buChar char="•"/>
            </a:pPr>
            <a:r>
              <a:rPr lang="en-US" sz="1100"/>
              <a:t>Further exploration of customer preferences.</a:t>
            </a:r>
          </a:p>
          <a:p>
            <a:pPr marL="742950" lvl="1" indent="-285750">
              <a:buFont typeface="Arial" panose="020B0604020202020204" pitchFamily="34" charset="0"/>
              <a:buChar char="•"/>
            </a:pPr>
            <a:r>
              <a:rPr lang="en-US" sz="1100"/>
              <a:t>Continuous evaluation of product performance.</a:t>
            </a:r>
          </a:p>
          <a:p>
            <a:endParaRPr lang="en-US" sz="1100"/>
          </a:p>
        </p:txBody>
      </p:sp>
      <p:sp>
        <p:nvSpPr>
          <p:cNvPr id="15" name="TextBox 14">
            <a:extLst>
              <a:ext uri="{FF2B5EF4-FFF2-40B4-BE49-F238E27FC236}">
                <a16:creationId xmlns:a16="http://schemas.microsoft.com/office/drawing/2014/main" id="{C4D39A1E-4C5C-96BD-A06E-008D9B7408DC}"/>
              </a:ext>
            </a:extLst>
          </p:cNvPr>
          <p:cNvSpPr txBox="1"/>
          <p:nvPr/>
        </p:nvSpPr>
        <p:spPr>
          <a:xfrm>
            <a:off x="2964362"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ketchfab.com/3d-models/amazon-logo-947dc2222ea74a75b3ba640f6653cab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70731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A5AB24-CA95-78D2-7C14-F590EC3261A4}"/>
              </a:ext>
            </a:extLst>
          </p:cNvPr>
          <p:cNvSpPr>
            <a:spLocks noGrp="1"/>
          </p:cNvSpPr>
          <p:nvPr>
            <p:ph type="title"/>
          </p:nvPr>
        </p:nvSpPr>
        <p:spPr>
          <a:xfrm>
            <a:off x="1371597" y="348865"/>
            <a:ext cx="10044023" cy="877729"/>
          </a:xfrm>
        </p:spPr>
        <p:txBody>
          <a:bodyPr anchor="ctr">
            <a:normAutofit/>
          </a:bodyPr>
          <a:lstStyle/>
          <a:p>
            <a:r>
              <a:rPr lang="en-US" sz="2800" b="1">
                <a:solidFill>
                  <a:srgbClr val="FFFFFF"/>
                </a:solidFill>
              </a:rPr>
              <a:t>Introduction.</a:t>
            </a:r>
            <a:br>
              <a:rPr lang="en-US" sz="2800" b="1">
                <a:solidFill>
                  <a:srgbClr val="FFFFFF"/>
                </a:solidFill>
              </a:rPr>
            </a:br>
            <a:endParaRPr lang="en-US" sz="2800">
              <a:solidFill>
                <a:srgbClr val="FFFFFF"/>
              </a:solidFill>
            </a:endParaRPr>
          </a:p>
        </p:txBody>
      </p:sp>
      <p:graphicFrame>
        <p:nvGraphicFramePr>
          <p:cNvPr id="14" name="Content Placeholder 2">
            <a:extLst>
              <a:ext uri="{FF2B5EF4-FFF2-40B4-BE49-F238E27FC236}">
                <a16:creationId xmlns:a16="http://schemas.microsoft.com/office/drawing/2014/main" id="{5B58DC9B-FAEF-50FD-6173-D7C4FBBAB4B2}"/>
              </a:ext>
            </a:extLst>
          </p:cNvPr>
          <p:cNvGraphicFramePr>
            <a:graphicFrameLocks noGrp="1"/>
          </p:cNvGraphicFramePr>
          <p:nvPr>
            <p:ph idx="1"/>
            <p:extLst>
              <p:ext uri="{D42A27DB-BD31-4B8C-83A1-F6EECF244321}">
                <p14:modId xmlns:p14="http://schemas.microsoft.com/office/powerpoint/2010/main" val="33345314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34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F34DA611-EFB2-AD62-EE67-1592F5DC589B}"/>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00D37-4339-2F59-ABB1-77ADF6BFA34B}"/>
              </a:ext>
            </a:extLst>
          </p:cNvPr>
          <p:cNvSpPr>
            <a:spLocks noGrp="1"/>
          </p:cNvSpPr>
          <p:nvPr>
            <p:ph type="title"/>
          </p:nvPr>
        </p:nvSpPr>
        <p:spPr>
          <a:xfrm>
            <a:off x="838200" y="365125"/>
            <a:ext cx="3822189" cy="1899912"/>
          </a:xfrm>
        </p:spPr>
        <p:txBody>
          <a:bodyPr>
            <a:normAutofit/>
          </a:bodyPr>
          <a:lstStyle/>
          <a:p>
            <a:r>
              <a:rPr lang="en-US" sz="4000"/>
              <a:t>Project Overview</a:t>
            </a:r>
          </a:p>
        </p:txBody>
      </p:sp>
      <p:sp>
        <p:nvSpPr>
          <p:cNvPr id="3" name="Content Placeholder 2">
            <a:extLst>
              <a:ext uri="{FF2B5EF4-FFF2-40B4-BE49-F238E27FC236}">
                <a16:creationId xmlns:a16="http://schemas.microsoft.com/office/drawing/2014/main" id="{286917EF-DF38-B54E-08A6-74469ED26E37}"/>
              </a:ext>
            </a:extLst>
          </p:cNvPr>
          <p:cNvSpPr>
            <a:spLocks noGrp="1"/>
          </p:cNvSpPr>
          <p:nvPr>
            <p:ph idx="1"/>
          </p:nvPr>
        </p:nvSpPr>
        <p:spPr>
          <a:xfrm>
            <a:off x="838200" y="2434201"/>
            <a:ext cx="3822189" cy="3742762"/>
          </a:xfrm>
        </p:spPr>
        <p:txBody>
          <a:bodyPr>
            <a:normAutofit/>
          </a:bodyPr>
          <a:lstStyle/>
          <a:p>
            <a:pPr>
              <a:buFont typeface="Arial" panose="020B0604020202020204" pitchFamily="34" charset="0"/>
              <a:buChar char="•"/>
            </a:pPr>
            <a:r>
              <a:rPr lang="en-US" sz="2000" b="1"/>
              <a:t>Project Overview:</a:t>
            </a:r>
          </a:p>
          <a:p>
            <a:pPr>
              <a:buFont typeface="Arial" panose="020B0604020202020204" pitchFamily="34" charset="0"/>
              <a:buChar char="•"/>
            </a:pPr>
            <a:endParaRPr lang="en-US" sz="2000"/>
          </a:p>
          <a:p>
            <a:pPr marL="742950" lvl="1" indent="-285750">
              <a:buFont typeface="Arial" panose="020B0604020202020204" pitchFamily="34" charset="0"/>
              <a:buChar char="•"/>
            </a:pPr>
            <a:r>
              <a:rPr lang="en-US" sz="2000"/>
              <a:t>Understanding and analyzing sales data is crucial for businesses.</a:t>
            </a:r>
          </a:p>
          <a:p>
            <a:pPr marL="742950" lvl="1" indent="-285750">
              <a:buFont typeface="Arial" panose="020B0604020202020204" pitchFamily="34" charset="0"/>
              <a:buChar char="•"/>
            </a:pPr>
            <a:endParaRPr lang="en-US" sz="2000"/>
          </a:p>
          <a:p>
            <a:pPr marL="742950" lvl="1" indent="-285750">
              <a:buFont typeface="Arial" panose="020B0604020202020204" pitchFamily="34" charset="0"/>
              <a:buChar char="•"/>
            </a:pPr>
            <a:endParaRPr lang="en-US" sz="2000"/>
          </a:p>
          <a:p>
            <a:pPr marL="742950" lvl="1" indent="-285750">
              <a:buFont typeface="Arial" panose="020B0604020202020204" pitchFamily="34" charset="0"/>
              <a:buChar char="•"/>
            </a:pPr>
            <a:r>
              <a:rPr lang="en-US" sz="2000"/>
              <a:t>The dataset used in this project provides a rich source of information for such analysis.</a:t>
            </a:r>
          </a:p>
          <a:p>
            <a:endParaRPr lang="en-US" sz="2000"/>
          </a:p>
        </p:txBody>
      </p:sp>
    </p:spTree>
    <p:extLst>
      <p:ext uri="{BB962C8B-B14F-4D97-AF65-F5344CB8AC3E}">
        <p14:creationId xmlns:p14="http://schemas.microsoft.com/office/powerpoint/2010/main" val="119008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01494-28DE-98EA-483D-2D3D0C2B5337}"/>
              </a:ext>
            </a:extLst>
          </p:cNvPr>
          <p:cNvSpPr>
            <a:spLocks noGrp="1"/>
          </p:cNvSpPr>
          <p:nvPr>
            <p:ph type="title"/>
          </p:nvPr>
        </p:nvSpPr>
        <p:spPr>
          <a:xfrm>
            <a:off x="640080" y="325369"/>
            <a:ext cx="4368602" cy="1956841"/>
          </a:xfrm>
        </p:spPr>
        <p:txBody>
          <a:bodyPr anchor="b">
            <a:normAutofit/>
          </a:bodyPr>
          <a:lstStyle/>
          <a:p>
            <a:r>
              <a:rPr lang="en-US" sz="4200" b="1"/>
              <a:t>Goals of the Project</a:t>
            </a:r>
            <a:br>
              <a:rPr lang="en-US" sz="4200" b="1"/>
            </a:br>
            <a:endParaRPr lang="en-US" sz="42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5784E8-4A0A-0506-8C6E-70416D9F209F}"/>
              </a:ext>
            </a:extLst>
          </p:cNvPr>
          <p:cNvSpPr>
            <a:spLocks noGrp="1"/>
          </p:cNvSpPr>
          <p:nvPr>
            <p:ph idx="1"/>
          </p:nvPr>
        </p:nvSpPr>
        <p:spPr>
          <a:xfrm>
            <a:off x="640080" y="2872899"/>
            <a:ext cx="4243589" cy="3320668"/>
          </a:xfrm>
        </p:spPr>
        <p:txBody>
          <a:bodyPr>
            <a:normAutofit/>
          </a:bodyPr>
          <a:lstStyle/>
          <a:p>
            <a:pPr>
              <a:buFont typeface="Arial" panose="020B0604020202020204" pitchFamily="34" charset="0"/>
              <a:buChar char="•"/>
            </a:pPr>
            <a:r>
              <a:rPr lang="en-US" sz="2000" b="1"/>
              <a:t>Goals:</a:t>
            </a:r>
          </a:p>
          <a:p>
            <a:pPr>
              <a:buFont typeface="Arial" panose="020B0604020202020204" pitchFamily="34" charset="0"/>
              <a:buChar char="•"/>
            </a:pPr>
            <a:endParaRPr lang="en-US" sz="2000"/>
          </a:p>
          <a:p>
            <a:pPr marL="742950" lvl="1" indent="-285750">
              <a:buFont typeface="Arial" panose="020B0604020202020204" pitchFamily="34" charset="0"/>
              <a:buChar char="•"/>
            </a:pPr>
            <a:r>
              <a:rPr lang="en-US" sz="2000"/>
              <a:t>Derive insights into sales trends.</a:t>
            </a:r>
          </a:p>
          <a:p>
            <a:pPr marL="457200" lvl="1" indent="0">
              <a:buNone/>
            </a:pPr>
            <a:endParaRPr lang="en-US" sz="2000"/>
          </a:p>
          <a:p>
            <a:pPr marL="742950" lvl="1" indent="-285750">
              <a:buFont typeface="Arial" panose="020B0604020202020204" pitchFamily="34" charset="0"/>
              <a:buChar char="•"/>
            </a:pPr>
            <a:r>
              <a:rPr lang="en-US" sz="2000"/>
              <a:t>Understand customer behavior.</a:t>
            </a:r>
          </a:p>
          <a:p>
            <a:pPr marL="457200" lvl="1" indent="0">
              <a:buNone/>
            </a:pPr>
            <a:endParaRPr lang="en-US" sz="2000"/>
          </a:p>
          <a:p>
            <a:pPr marL="742950" lvl="1" indent="-285750">
              <a:buFont typeface="Arial" panose="020B0604020202020204" pitchFamily="34" charset="0"/>
              <a:buChar char="•"/>
            </a:pPr>
            <a:r>
              <a:rPr lang="en-US" sz="2000"/>
              <a:t>Evaluate the performance of different products.</a:t>
            </a:r>
          </a:p>
          <a:p>
            <a:endParaRPr lang="en-US" sz="2000"/>
          </a:p>
        </p:txBody>
      </p:sp>
      <p:pic>
        <p:nvPicPr>
          <p:cNvPr id="5" name="Picture 4" descr="Magnifying glass showing decling performance">
            <a:extLst>
              <a:ext uri="{FF2B5EF4-FFF2-40B4-BE49-F238E27FC236}">
                <a16:creationId xmlns:a16="http://schemas.microsoft.com/office/drawing/2014/main" id="{AED8A8A3-82B6-1244-66EC-27ACB3C55055}"/>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356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C85B11C7-68E9-1918-008D-C103F6331F92}"/>
              </a:ext>
            </a:extLst>
          </p:cNvPr>
          <p:cNvPicPr>
            <a:picLocks noChangeAspect="1"/>
          </p:cNvPicPr>
          <p:nvPr/>
        </p:nvPicPr>
        <p:blipFill rotWithShape="1">
          <a:blip r:embed="rId2"/>
          <a:srcRect l="305" r="1157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92315-F372-3BBC-CCAE-35491F820F12}"/>
              </a:ext>
            </a:extLst>
          </p:cNvPr>
          <p:cNvSpPr>
            <a:spLocks noGrp="1"/>
          </p:cNvSpPr>
          <p:nvPr>
            <p:ph type="title"/>
          </p:nvPr>
        </p:nvSpPr>
        <p:spPr>
          <a:xfrm>
            <a:off x="838200" y="365125"/>
            <a:ext cx="3822189" cy="1899912"/>
          </a:xfrm>
        </p:spPr>
        <p:txBody>
          <a:bodyPr>
            <a:normAutofit/>
          </a:bodyPr>
          <a:lstStyle/>
          <a:p>
            <a:r>
              <a:rPr lang="en-US" sz="4000" b="1"/>
              <a:t>Dataset Overview</a:t>
            </a:r>
            <a:br>
              <a:rPr lang="en-US" sz="4000" b="1"/>
            </a:br>
            <a:endParaRPr lang="en-US" sz="4000"/>
          </a:p>
        </p:txBody>
      </p:sp>
      <p:sp>
        <p:nvSpPr>
          <p:cNvPr id="3" name="Content Placeholder 2">
            <a:extLst>
              <a:ext uri="{FF2B5EF4-FFF2-40B4-BE49-F238E27FC236}">
                <a16:creationId xmlns:a16="http://schemas.microsoft.com/office/drawing/2014/main" id="{C7A2986C-C27B-893A-6AA1-7372AB663C7E}"/>
              </a:ext>
            </a:extLst>
          </p:cNvPr>
          <p:cNvSpPr>
            <a:spLocks noGrp="1"/>
          </p:cNvSpPr>
          <p:nvPr>
            <p:ph idx="1"/>
          </p:nvPr>
        </p:nvSpPr>
        <p:spPr>
          <a:xfrm>
            <a:off x="838200" y="2434201"/>
            <a:ext cx="3822189" cy="3742762"/>
          </a:xfrm>
        </p:spPr>
        <p:txBody>
          <a:bodyPr>
            <a:normAutofit/>
          </a:bodyPr>
          <a:lstStyle/>
          <a:p>
            <a:pPr>
              <a:buFont typeface="Arial" panose="020B0604020202020204" pitchFamily="34" charset="0"/>
              <a:buChar char="•"/>
            </a:pPr>
            <a:r>
              <a:rPr lang="en-US" sz="2000" b="1"/>
              <a:t>Dataset Overview:</a:t>
            </a:r>
          </a:p>
          <a:p>
            <a:pPr>
              <a:buFont typeface="Arial" panose="020B0604020202020204" pitchFamily="34" charset="0"/>
              <a:buChar char="•"/>
            </a:pPr>
            <a:endParaRPr lang="en-US" sz="2000"/>
          </a:p>
          <a:p>
            <a:pPr marL="742950" lvl="1" indent="-285750">
              <a:buFont typeface="Arial" panose="020B0604020202020204" pitchFamily="34" charset="0"/>
              <a:buChar char="•"/>
            </a:pPr>
            <a:r>
              <a:rPr lang="en-US" sz="2000"/>
              <a:t>The dataset contains detailed information on transactions, including order dates, product details, and sales amounts.</a:t>
            </a:r>
          </a:p>
          <a:p>
            <a:pPr marL="742950" lvl="1" indent="-285750">
              <a:buFont typeface="Arial" panose="020B0604020202020204" pitchFamily="34" charset="0"/>
              <a:buChar char="•"/>
            </a:pPr>
            <a:endParaRPr lang="en-US" sz="2000"/>
          </a:p>
          <a:p>
            <a:pPr marL="742950" lvl="1" indent="-285750">
              <a:buFont typeface="Arial" panose="020B0604020202020204" pitchFamily="34" charset="0"/>
              <a:buChar char="•"/>
            </a:pPr>
            <a:r>
              <a:rPr lang="en-US" sz="2000"/>
              <a:t>Structured to facilitate in-depth analysis.</a:t>
            </a:r>
          </a:p>
          <a:p>
            <a:endParaRPr lang="en-US" sz="2000"/>
          </a:p>
        </p:txBody>
      </p:sp>
    </p:spTree>
    <p:extLst>
      <p:ext uri="{BB962C8B-B14F-4D97-AF65-F5344CB8AC3E}">
        <p14:creationId xmlns:p14="http://schemas.microsoft.com/office/powerpoint/2010/main" val="241993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3EBD15-0793-D9AD-7EFC-4482E7AB65A6}"/>
              </a:ext>
            </a:extLst>
          </p:cNvPr>
          <p:cNvSpPr>
            <a:spLocks noGrp="1"/>
          </p:cNvSpPr>
          <p:nvPr>
            <p:ph type="title"/>
          </p:nvPr>
        </p:nvSpPr>
        <p:spPr>
          <a:xfrm>
            <a:off x="841248" y="256032"/>
            <a:ext cx="10506456" cy="1014984"/>
          </a:xfrm>
        </p:spPr>
        <p:txBody>
          <a:bodyPr anchor="b">
            <a:normAutofit/>
          </a:bodyPr>
          <a:lstStyle/>
          <a:p>
            <a:r>
              <a:rPr lang="en-US" sz="3100" b="1"/>
              <a:t>Installation</a:t>
            </a:r>
            <a:br>
              <a:rPr lang="en-US" sz="3100" b="1"/>
            </a:br>
            <a:endParaRPr lang="en-US" sz="3100"/>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Rectangle 1">
            <a:extLst>
              <a:ext uri="{FF2B5EF4-FFF2-40B4-BE49-F238E27FC236}">
                <a16:creationId xmlns:a16="http://schemas.microsoft.com/office/drawing/2014/main" id="{3E00EEAD-8C58-E420-BBD8-9627A930ACFC}"/>
              </a:ext>
            </a:extLst>
          </p:cNvPr>
          <p:cNvGraphicFramePr>
            <a:graphicFrameLocks noGrp="1"/>
          </p:cNvGraphicFramePr>
          <p:nvPr>
            <p:ph idx="1"/>
            <p:extLst>
              <p:ext uri="{D42A27DB-BD31-4B8C-83A1-F6EECF244321}">
                <p14:modId xmlns:p14="http://schemas.microsoft.com/office/powerpoint/2010/main" val="174702833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403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2CD07-205E-DE6F-4073-595BCEF61CD5}"/>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Usage</a:t>
            </a:r>
          </a:p>
        </p:txBody>
      </p:sp>
      <p:graphicFrame>
        <p:nvGraphicFramePr>
          <p:cNvPr id="5" name="Content Placeholder 2">
            <a:extLst>
              <a:ext uri="{FF2B5EF4-FFF2-40B4-BE49-F238E27FC236}">
                <a16:creationId xmlns:a16="http://schemas.microsoft.com/office/drawing/2014/main" id="{CC41124B-8A63-A6A9-272F-4713632544B2}"/>
              </a:ext>
            </a:extLst>
          </p:cNvPr>
          <p:cNvGraphicFramePr>
            <a:graphicFrameLocks noGrp="1"/>
          </p:cNvGraphicFramePr>
          <p:nvPr>
            <p:ph idx="1"/>
            <p:extLst>
              <p:ext uri="{D42A27DB-BD31-4B8C-83A1-F6EECF244321}">
                <p14:modId xmlns:p14="http://schemas.microsoft.com/office/powerpoint/2010/main" val="94006512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91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9DA6E-0185-E2F7-F5B0-7BFAA78B7F2E}"/>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Example Queries And Questions</a:t>
            </a:r>
            <a:br>
              <a:rPr lang="en-US" sz="4000" b="1">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E7E7E30B-0492-6847-F9CB-4EEA3D1543AD}"/>
              </a:ext>
            </a:extLst>
          </p:cNvPr>
          <p:cNvGraphicFramePr>
            <a:graphicFrameLocks noGrp="1"/>
          </p:cNvGraphicFramePr>
          <p:nvPr>
            <p:ph idx="1"/>
            <p:extLst>
              <p:ext uri="{D42A27DB-BD31-4B8C-83A1-F6EECF244321}">
                <p14:modId xmlns:p14="http://schemas.microsoft.com/office/powerpoint/2010/main" val="180107220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32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E95D7-9F62-A3C9-9971-4308933151D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Analysis Highlights</a:t>
            </a:r>
            <a:br>
              <a:rPr lang="en-US" sz="3600" b="1" kern="1200">
                <a:solidFill>
                  <a:srgbClr val="FFFFFF"/>
                </a:solidFill>
                <a:latin typeface="+mj-lt"/>
                <a:ea typeface="+mj-ea"/>
                <a:cs typeface="+mj-cs"/>
              </a:rPr>
            </a:br>
            <a:endParaRPr lang="en-US" sz="3600" kern="1200">
              <a:solidFill>
                <a:srgbClr val="FFFFFF"/>
              </a:solidFill>
              <a:latin typeface="+mj-lt"/>
              <a:ea typeface="+mj-ea"/>
              <a:cs typeface="+mj-cs"/>
            </a:endParaRPr>
          </a:p>
        </p:txBody>
      </p:sp>
      <p:pic>
        <p:nvPicPr>
          <p:cNvPr id="11" name="Content Placeholder 10" descr="A graph of different colored bars">
            <a:extLst>
              <a:ext uri="{FF2B5EF4-FFF2-40B4-BE49-F238E27FC236}">
                <a16:creationId xmlns:a16="http://schemas.microsoft.com/office/drawing/2014/main" id="{DC8E6211-869D-DA6D-94D0-439AB5E26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43466"/>
            <a:ext cx="7664196" cy="5568739"/>
          </a:xfrm>
          <a:prstGeom prst="rect">
            <a:avLst/>
          </a:prstGeom>
        </p:spPr>
      </p:pic>
    </p:spTree>
    <p:extLst>
      <p:ext uri="{BB962C8B-B14F-4D97-AF65-F5344CB8AC3E}">
        <p14:creationId xmlns:p14="http://schemas.microsoft.com/office/powerpoint/2010/main" val="3222414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416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Amazon Sales Dataset Analysis</vt:lpstr>
      <vt:lpstr>Introduction. </vt:lpstr>
      <vt:lpstr>Project Overview</vt:lpstr>
      <vt:lpstr>Goals of the Project </vt:lpstr>
      <vt:lpstr>Dataset Overview </vt:lpstr>
      <vt:lpstr>Installation </vt:lpstr>
      <vt:lpstr>Usage</vt:lpstr>
      <vt:lpstr>Example Queries And Questions </vt:lpstr>
      <vt:lpstr>Analysis Highlights </vt:lpstr>
      <vt:lpstr>PowerPoint Presentation</vt:lpstr>
      <vt:lpstr>License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Dataset Analysis</dc:title>
  <dc:creator>Eduardo J Nunez</dc:creator>
  <cp:lastModifiedBy>Eduardo J Nunez</cp:lastModifiedBy>
  <cp:revision>2</cp:revision>
  <dcterms:created xsi:type="dcterms:W3CDTF">2024-03-05T23:41:36Z</dcterms:created>
  <dcterms:modified xsi:type="dcterms:W3CDTF">2024-03-06T00:45:57Z</dcterms:modified>
</cp:coreProperties>
</file>