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317" r:id="rId3"/>
    <p:sldId id="258" r:id="rId4"/>
    <p:sldId id="259" r:id="rId5"/>
    <p:sldId id="260" r:id="rId6"/>
    <p:sldId id="285" r:id="rId7"/>
    <p:sldId id="312" r:id="rId8"/>
    <p:sldId id="313" r:id="rId9"/>
    <p:sldId id="314" r:id="rId10"/>
    <p:sldId id="316" r:id="rId11"/>
    <p:sldId id="279" r:id="rId12"/>
    <p:sldId id="301" r:id="rId13"/>
    <p:sldId id="276" r:id="rId14"/>
    <p:sldId id="266"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E5CF58-B51C-4B6F-B790-1674D071586A}">
          <p14:sldIdLst>
            <p14:sldId id="256"/>
            <p14:sldId id="317"/>
          </p14:sldIdLst>
        </p14:section>
        <p14:section name="Introduction" id="{2A7E168E-62FD-4677-A8A3-6BB137DE4C89}">
          <p14:sldIdLst>
            <p14:sldId id="258"/>
          </p14:sldIdLst>
        </p14:section>
        <p14:section name="Literature Review" id="{E09806D8-269A-4E41-A44F-0CDD37D77471}">
          <p14:sldIdLst>
            <p14:sldId id="259"/>
          </p14:sldIdLst>
        </p14:section>
        <p14:section name="Dataset Characteristics" id="{A0C74C9E-7944-4FFD-952C-5EEDD50ED6A5}">
          <p14:sldIdLst>
            <p14:sldId id="260"/>
          </p14:sldIdLst>
        </p14:section>
        <p14:section name="Baseline Model" id="{370DF548-1651-499F-ACDB-ED9EC70D6C8B}">
          <p14:sldIdLst>
            <p14:sldId id="285"/>
          </p14:sldIdLst>
        </p14:section>
        <p14:section name="Models" id="{B50C9DC5-7580-4EAC-B837-44141C444805}">
          <p14:sldIdLst>
            <p14:sldId id="312"/>
            <p14:sldId id="313"/>
            <p14:sldId id="314"/>
            <p14:sldId id="316"/>
          </p14:sldIdLst>
        </p14:section>
        <p14:section name="Results" id="{1466E883-12EB-4EC0-99A9-51BA2E6ED5D6}">
          <p14:sldIdLst>
            <p14:sldId id="279"/>
          </p14:sldIdLst>
        </p14:section>
        <p14:section name="Challenges and Errors" id="{FF6F0476-832C-4B44-AA22-0E7938726F91}">
          <p14:sldIdLst>
            <p14:sldId id="301"/>
          </p14:sldIdLst>
        </p14:section>
        <p14:section name="Discussion" id="{1E3BB23F-CB02-44E1-9280-E79319DE30AE}">
          <p14:sldIdLst>
            <p14:sldId id="276"/>
          </p14:sldIdLst>
        </p14:section>
        <p14:section name="Q&amp;A" id="{427ACC9C-D52B-42EE-8500-FBC2F171100F}">
          <p14:sldIdLst>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6CED307-B9C1-AFBD-0967-B645A0DB9C1A}" name="Ejoel Metz" initials="EM" userId="4ada848ac625ad4f" providerId="Windows Live"/>
  <p188:author id="{89487369-D598-9514-CAB3-DA924779C559}" name="Kai Paulsen" initials="KP" userId="0e7ab43caa59958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C723E-7391-4602-B96F-C0EA0BDE424C}" v="1" dt="2024-01-30T18:17:18.428"/>
    <p1510:client id="{1CF7B0FB-9678-4E20-81C8-6AF5D133E6EA}" v="118" dt="2024-01-30T17:25:58.171"/>
    <p1510:client id="{2485899D-6837-4992-B95C-3994AC311F5B}" v="345" dt="2024-01-31T00:15:35.063"/>
    <p1510:client id="{2FA20157-E94F-48A0-9B17-A348EC1C688C}" v="2" dt="2024-01-31T17:06:18.260"/>
    <p1510:client id="{6BB60726-6C07-42DA-8B7F-0E8393888FEB}" v="1020" dt="2024-01-31T14:43:28.695"/>
    <p1510:client id="{9B0227A9-7141-426A-AAF9-303E524C4EB3}" v="6602" dt="2024-01-31T15:35:47.543"/>
    <p1510:client id="{A9C417A2-7C83-4D31-9572-2A340BDE7727}" v="6" dt="2024-01-31T10:53:37.585"/>
    <p1510:client id="{D91DF323-D4FF-4330-9EDA-5E0518C63201}" v="31" dt="2024-01-31T11:02:59.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9" autoAdjust="0"/>
  </p:normalViewPr>
  <p:slideViewPr>
    <p:cSldViewPr snapToGrid="0">
      <p:cViewPr varScale="1">
        <p:scale>
          <a:sx n="48" d="100"/>
          <a:sy n="48" d="100"/>
        </p:scale>
        <p:origin x="53" y="97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 Paulsen" userId="0e7ab43caa599588" providerId="LiveId" clId="{6BB60726-6C07-42DA-8B7F-0E8393888FEB}"/>
    <pc:docChg chg="undo custSel modSld">
      <pc:chgData name="Kai Paulsen" userId="0e7ab43caa599588" providerId="LiveId" clId="{6BB60726-6C07-42DA-8B7F-0E8393888FEB}" dt="2024-01-31T14:43:28.696" v="1584" actId="20577"/>
      <pc:docMkLst>
        <pc:docMk/>
      </pc:docMkLst>
      <pc:sldChg chg="modSp mod">
        <pc:chgData name="Kai Paulsen" userId="0e7ab43caa599588" providerId="LiveId" clId="{6BB60726-6C07-42DA-8B7F-0E8393888FEB}" dt="2024-01-31T14:43:28.696" v="1584" actId="20577"/>
        <pc:sldMkLst>
          <pc:docMk/>
          <pc:sldMk cId="2963796953" sldId="258"/>
        </pc:sldMkLst>
        <pc:spChg chg="mod">
          <ac:chgData name="Kai Paulsen" userId="0e7ab43caa599588" providerId="LiveId" clId="{6BB60726-6C07-42DA-8B7F-0E8393888FEB}" dt="2024-01-31T14:43:28.696" v="1584" actId="20577"/>
          <ac:spMkLst>
            <pc:docMk/>
            <pc:sldMk cId="2963796953" sldId="258"/>
            <ac:spMk id="3" creationId="{ECEE91E5-D454-E410-F4F4-5F9DA10AAFC1}"/>
          </ac:spMkLst>
        </pc:spChg>
      </pc:sldChg>
      <pc:sldChg chg="modSp mod addCm modCm">
        <pc:chgData name="Kai Paulsen" userId="0e7ab43caa599588" providerId="LiveId" clId="{6BB60726-6C07-42DA-8B7F-0E8393888FEB}" dt="2024-01-30T18:22:52.312" v="40"/>
        <pc:sldMkLst>
          <pc:docMk/>
          <pc:sldMk cId="448068807" sldId="274"/>
        </pc:sldMkLst>
        <pc:spChg chg="mod">
          <ac:chgData name="Kai Paulsen" userId="0e7ab43caa599588" providerId="LiveId" clId="{6BB60726-6C07-42DA-8B7F-0E8393888FEB}" dt="2024-01-30T18:19:31.981" v="36" actId="20577"/>
          <ac:spMkLst>
            <pc:docMk/>
            <pc:sldMk cId="448068807" sldId="274"/>
            <ac:spMk id="10" creationId="{093778C6-CE89-8779-CB62-63719B5B5277}"/>
          </ac:spMkLst>
        </pc:spChg>
        <pc:extLst>
          <p:ext xmlns:p="http://schemas.openxmlformats.org/presentationml/2006/main" uri="{D6D511B9-2390-475A-947B-AFAB55BFBCF1}">
            <pc226:cmChg xmlns:pc226="http://schemas.microsoft.com/office/powerpoint/2022/06/main/command" chg="mod modRxn">
              <pc226:chgData name="Kai Paulsen" userId="0e7ab43caa599588" providerId="LiveId" clId="{6BB60726-6C07-42DA-8B7F-0E8393888FEB}" dt="2024-01-30T18:22:52.312" v="40"/>
              <pc2:cmMkLst xmlns:pc2="http://schemas.microsoft.com/office/powerpoint/2019/9/main/command">
                <pc:docMk/>
                <pc:sldMk cId="448068807" sldId="274"/>
                <pc2:cmMk id="{8148741C-DBBE-4C05-8365-E2C100A666AD}"/>
              </pc2:cmMkLst>
            </pc226:cmChg>
            <pc226:cmChg xmlns:pc226="http://schemas.microsoft.com/office/powerpoint/2022/06/main/command" chg="add mod">
              <pc226:chgData name="Kai Paulsen" userId="0e7ab43caa599588" providerId="LiveId" clId="{6BB60726-6C07-42DA-8B7F-0E8393888FEB}" dt="2024-01-30T18:22:05.658" v="39"/>
              <pc2:cmMkLst xmlns:pc2="http://schemas.microsoft.com/office/powerpoint/2019/9/main/command">
                <pc:docMk/>
                <pc:sldMk cId="448068807" sldId="274"/>
                <pc2:cmMk id="{6D797C2C-EB3E-4033-9609-1A14CFCF7E72}"/>
              </pc2:cmMkLst>
            </pc226:cmChg>
          </p:ext>
        </pc:extLst>
      </pc:sldChg>
      <pc:sldChg chg="modSp mod">
        <pc:chgData name="Kai Paulsen" userId="0e7ab43caa599588" providerId="LiveId" clId="{6BB60726-6C07-42DA-8B7F-0E8393888FEB}" dt="2024-01-30T22:27:16.675" v="1473" actId="20577"/>
        <pc:sldMkLst>
          <pc:docMk/>
          <pc:sldMk cId="2518681882" sldId="276"/>
        </pc:sldMkLst>
        <pc:spChg chg="mod">
          <ac:chgData name="Kai Paulsen" userId="0e7ab43caa599588" providerId="LiveId" clId="{6BB60726-6C07-42DA-8B7F-0E8393888FEB}" dt="2024-01-30T22:27:16.675" v="1473" actId="20577"/>
          <ac:spMkLst>
            <pc:docMk/>
            <pc:sldMk cId="2518681882" sldId="276"/>
            <ac:spMk id="3" creationId="{8F37F226-0BE4-D765-7F13-3BD0735E3AD4}"/>
          </ac:spMkLst>
        </pc:spChg>
      </pc:sldChg>
      <pc:sldChg chg="addSp delSp modSp mod">
        <pc:chgData name="Kai Paulsen" userId="0e7ab43caa599588" providerId="LiveId" clId="{6BB60726-6C07-42DA-8B7F-0E8393888FEB}" dt="2024-01-31T07:52:06.329" v="1548" actId="20577"/>
        <pc:sldMkLst>
          <pc:docMk/>
          <pc:sldMk cId="3882220895" sldId="279"/>
        </pc:sldMkLst>
        <pc:spChg chg="mod">
          <ac:chgData name="Kai Paulsen" userId="0e7ab43caa599588" providerId="LiveId" clId="{6BB60726-6C07-42DA-8B7F-0E8393888FEB}" dt="2024-01-30T21:48:34.691" v="805" actId="20577"/>
          <ac:spMkLst>
            <pc:docMk/>
            <pc:sldMk cId="3882220895" sldId="279"/>
            <ac:spMk id="2" creationId="{8ED3B311-27CF-10DF-B818-123450C366DE}"/>
          </ac:spMkLst>
        </pc:spChg>
        <pc:spChg chg="del mod">
          <ac:chgData name="Kai Paulsen" userId="0e7ab43caa599588" providerId="LiveId" clId="{6BB60726-6C07-42DA-8B7F-0E8393888FEB}" dt="2024-01-30T21:15:15.344" v="591" actId="478"/>
          <ac:spMkLst>
            <pc:docMk/>
            <pc:sldMk cId="3882220895" sldId="279"/>
            <ac:spMk id="5" creationId="{518656DB-2AF9-A3C8-4BFC-04FCB367206B}"/>
          </ac:spMkLst>
        </pc:spChg>
        <pc:graphicFrameChg chg="mod modGraphic">
          <ac:chgData name="Kai Paulsen" userId="0e7ab43caa599588" providerId="LiveId" clId="{6BB60726-6C07-42DA-8B7F-0E8393888FEB}" dt="2024-01-31T07:52:06.329" v="1548" actId="20577"/>
          <ac:graphicFrameMkLst>
            <pc:docMk/>
            <pc:sldMk cId="3882220895" sldId="279"/>
            <ac:graphicFrameMk id="4" creationId="{415DC09B-AEE3-9318-5168-F85B2A8D77FC}"/>
          </ac:graphicFrameMkLst>
        </pc:graphicFrameChg>
        <pc:graphicFrameChg chg="add mod">
          <ac:chgData name="Kai Paulsen" userId="0e7ab43caa599588" providerId="LiveId" clId="{6BB60726-6C07-42DA-8B7F-0E8393888FEB}" dt="2024-01-30T21:23:47.277" v="750" actId="1957"/>
          <ac:graphicFrameMkLst>
            <pc:docMk/>
            <pc:sldMk cId="3882220895" sldId="279"/>
            <ac:graphicFrameMk id="7" creationId="{F285F11C-F5BF-5DEA-A36B-78898603F018}"/>
          </ac:graphicFrameMkLst>
        </pc:graphicFrameChg>
      </pc:sldChg>
      <pc:sldChg chg="addSp modSp mod modCm">
        <pc:chgData name="Kai Paulsen" userId="0e7ab43caa599588" providerId="LiveId" clId="{6BB60726-6C07-42DA-8B7F-0E8393888FEB}" dt="2024-01-30T19:00:34.611" v="232" actId="1076"/>
        <pc:sldMkLst>
          <pc:docMk/>
          <pc:sldMk cId="593199557" sldId="300"/>
        </pc:sldMkLst>
        <pc:spChg chg="mod">
          <ac:chgData name="Kai Paulsen" userId="0e7ab43caa599588" providerId="LiveId" clId="{6BB60726-6C07-42DA-8B7F-0E8393888FEB}" dt="2024-01-30T18:56:58.771" v="226" actId="20577"/>
          <ac:spMkLst>
            <pc:docMk/>
            <pc:sldMk cId="593199557" sldId="300"/>
            <ac:spMk id="3" creationId="{AAA152DA-D9EA-A019-4C12-C8F1C8EF86D6}"/>
          </ac:spMkLst>
        </pc:spChg>
        <pc:picChg chg="mod">
          <ac:chgData name="Kai Paulsen" userId="0e7ab43caa599588" providerId="LiveId" clId="{6BB60726-6C07-42DA-8B7F-0E8393888FEB}" dt="2024-01-30T19:00:24.340" v="229" actId="1076"/>
          <ac:picMkLst>
            <pc:docMk/>
            <pc:sldMk cId="593199557" sldId="300"/>
            <ac:picMk id="5" creationId="{78CBB5AC-FB0B-DB58-1B64-59E2A1ECC6D7}"/>
          </ac:picMkLst>
        </pc:picChg>
        <pc:picChg chg="add mod">
          <ac:chgData name="Kai Paulsen" userId="0e7ab43caa599588" providerId="LiveId" clId="{6BB60726-6C07-42DA-8B7F-0E8393888FEB}" dt="2024-01-30T19:00:34.611" v="232" actId="1076"/>
          <ac:picMkLst>
            <pc:docMk/>
            <pc:sldMk cId="593199557" sldId="300"/>
            <ac:picMk id="1026" creationId="{9B3ABE8F-FD50-1D2A-EECA-783121143A4A}"/>
          </ac:picMkLst>
        </pc:picChg>
        <pc:extLst>
          <p:ext xmlns:p="http://schemas.openxmlformats.org/presentationml/2006/main" uri="{D6D511B9-2390-475A-947B-AFAB55BFBCF1}">
            <pc226:cmChg xmlns:pc226="http://schemas.microsoft.com/office/powerpoint/2022/06/main/command" chg="mod modRxn">
              <pc226:chgData name="Kai Paulsen" userId="0e7ab43caa599588" providerId="LiveId" clId="{6BB60726-6C07-42DA-8B7F-0E8393888FEB}" dt="2024-01-30T18:56:58.771" v="226" actId="20577"/>
              <pc2:cmMkLst xmlns:pc2="http://schemas.microsoft.com/office/powerpoint/2019/9/main/command">
                <pc:docMk/>
                <pc:sldMk cId="593199557" sldId="300"/>
                <pc2:cmMk id="{8C89E2DA-1DF0-4849-8054-EB56B4EC9F3D}"/>
              </pc2:cmMkLst>
            </pc226:cmChg>
          </p:ext>
        </pc:extLst>
      </pc:sldChg>
      <pc:sldChg chg="modSp mod">
        <pc:chgData name="Kai Paulsen" userId="0e7ab43caa599588" providerId="LiveId" clId="{6BB60726-6C07-42DA-8B7F-0E8393888FEB}" dt="2024-01-30T21:54:34.962" v="940" actId="20577"/>
        <pc:sldMkLst>
          <pc:docMk/>
          <pc:sldMk cId="1153620366" sldId="301"/>
        </pc:sldMkLst>
        <pc:graphicFrameChg chg="mod modGraphic">
          <ac:chgData name="Kai Paulsen" userId="0e7ab43caa599588" providerId="LiveId" clId="{6BB60726-6C07-42DA-8B7F-0E8393888FEB}" dt="2024-01-30T21:54:34.962" v="940" actId="20577"/>
          <ac:graphicFrameMkLst>
            <pc:docMk/>
            <pc:sldMk cId="1153620366" sldId="301"/>
            <ac:graphicFrameMk id="4" creationId="{5E5B3BA4-84EE-44E3-9E88-10B049F8C58B}"/>
          </ac:graphicFrameMkLst>
        </pc:graphicFrameChg>
      </pc:sldChg>
      <pc:sldChg chg="modSp mod">
        <pc:chgData name="Kai Paulsen" userId="0e7ab43caa599588" providerId="LiveId" clId="{6BB60726-6C07-42DA-8B7F-0E8393888FEB}" dt="2024-01-30T21:05:20.914" v="537" actId="20577"/>
        <pc:sldMkLst>
          <pc:docMk/>
          <pc:sldMk cId="1964343491" sldId="313"/>
        </pc:sldMkLst>
        <pc:graphicFrameChg chg="modGraphic">
          <ac:chgData name="Kai Paulsen" userId="0e7ab43caa599588" providerId="LiveId" clId="{6BB60726-6C07-42DA-8B7F-0E8393888FEB}" dt="2024-01-30T21:05:20.914" v="537" actId="20577"/>
          <ac:graphicFrameMkLst>
            <pc:docMk/>
            <pc:sldMk cId="1964343491" sldId="313"/>
            <ac:graphicFrameMk id="13" creationId="{FC071977-0650-5BB8-0EFC-17FB00EFC4A8}"/>
          </ac:graphicFrameMkLst>
        </pc:graphicFrameChg>
      </pc:sldChg>
      <pc:sldChg chg="addSp delSp modSp mod">
        <pc:chgData name="Kai Paulsen" userId="0e7ab43caa599588" providerId="LiveId" clId="{6BB60726-6C07-42DA-8B7F-0E8393888FEB}" dt="2024-01-31T09:35:40.321" v="1583" actId="1076"/>
        <pc:sldMkLst>
          <pc:docMk/>
          <pc:sldMk cId="513038929" sldId="314"/>
        </pc:sldMkLst>
        <pc:spChg chg="del">
          <ac:chgData name="Kai Paulsen" userId="0e7ab43caa599588" providerId="LiveId" clId="{6BB60726-6C07-42DA-8B7F-0E8393888FEB}" dt="2024-01-30T21:12:26.072" v="538" actId="478"/>
          <ac:spMkLst>
            <pc:docMk/>
            <pc:sldMk cId="513038929" sldId="314"/>
            <ac:spMk id="4" creationId="{61B23186-987B-5E59-FC59-63B31186C26D}"/>
          </ac:spMkLst>
        </pc:spChg>
        <pc:spChg chg="add mod">
          <ac:chgData name="Kai Paulsen" userId="0e7ab43caa599588" providerId="LiveId" clId="{6BB60726-6C07-42DA-8B7F-0E8393888FEB}" dt="2024-01-31T09:32:23.916" v="1550" actId="1076"/>
          <ac:spMkLst>
            <pc:docMk/>
            <pc:sldMk cId="513038929" sldId="314"/>
            <ac:spMk id="6" creationId="{AE636F81-00D4-F9B8-51E3-6A75B61A1C60}"/>
          </ac:spMkLst>
        </pc:spChg>
        <pc:picChg chg="add mod">
          <ac:chgData name="Kai Paulsen" userId="0e7ab43caa599588" providerId="LiveId" clId="{6BB60726-6C07-42DA-8B7F-0E8393888FEB}" dt="2024-01-31T09:35:06.030" v="1577" actId="1076"/>
          <ac:picMkLst>
            <pc:docMk/>
            <pc:sldMk cId="513038929" sldId="314"/>
            <ac:picMk id="7" creationId="{803CBA2C-EDBB-5BC9-B90E-B9E4C07374F7}"/>
          </ac:picMkLst>
        </pc:picChg>
        <pc:picChg chg="add del mod">
          <ac:chgData name="Kai Paulsen" userId="0e7ab43caa599588" providerId="LiveId" clId="{6BB60726-6C07-42DA-8B7F-0E8393888FEB}" dt="2024-01-31T09:35:32.803" v="1578" actId="478"/>
          <ac:picMkLst>
            <pc:docMk/>
            <pc:sldMk cId="513038929" sldId="314"/>
            <ac:picMk id="9" creationId="{85E7E9B8-75FD-0EAB-54D1-A8B00B2714D5}"/>
          </ac:picMkLst>
        </pc:picChg>
        <pc:picChg chg="add mod">
          <ac:chgData name="Kai Paulsen" userId="0e7ab43caa599588" providerId="LiveId" clId="{6BB60726-6C07-42DA-8B7F-0E8393888FEB}" dt="2024-01-31T09:35:40.321" v="1583" actId="1076"/>
          <ac:picMkLst>
            <pc:docMk/>
            <pc:sldMk cId="513038929" sldId="314"/>
            <ac:picMk id="11" creationId="{C2DD9410-78C7-025C-C130-5D4BB0C0975C}"/>
          </ac:picMkLst>
        </pc:picChg>
      </pc:sldChg>
      <pc:sldChg chg="addSp delSp modSp mod modShow">
        <pc:chgData name="Kai Paulsen" userId="0e7ab43caa599588" providerId="LiveId" clId="{6BB60726-6C07-42DA-8B7F-0E8393888FEB}" dt="2024-01-30T22:12:24.232" v="1437" actId="20577"/>
        <pc:sldMkLst>
          <pc:docMk/>
          <pc:sldMk cId="1758365103" sldId="315"/>
        </pc:sldMkLst>
        <pc:spChg chg="mod">
          <ac:chgData name="Kai Paulsen" userId="0e7ab43caa599588" providerId="LiveId" clId="{6BB60726-6C07-42DA-8B7F-0E8393888FEB}" dt="2024-01-30T22:12:24.232" v="1437" actId="20577"/>
          <ac:spMkLst>
            <pc:docMk/>
            <pc:sldMk cId="1758365103" sldId="315"/>
            <ac:spMk id="3" creationId="{5EA6194D-DDBB-A688-9E26-CD7A6C75E90A}"/>
          </ac:spMkLst>
        </pc:spChg>
        <pc:spChg chg="add del mod">
          <ac:chgData name="Kai Paulsen" userId="0e7ab43caa599588" providerId="LiveId" clId="{6BB60726-6C07-42DA-8B7F-0E8393888FEB}" dt="2024-01-30T22:10:57.998" v="1214"/>
          <ac:spMkLst>
            <pc:docMk/>
            <pc:sldMk cId="1758365103" sldId="315"/>
            <ac:spMk id="4" creationId="{BD7B769F-A442-5CFA-8520-20154CD2FEA4}"/>
          </ac:spMkLst>
        </pc:spChg>
      </pc:sldChg>
    </pc:docChg>
  </pc:docChgLst>
  <pc:docChgLst>
    <pc:chgData name="Kai Paulsen" userId="0e7ab43caa599588" providerId="Windows Live" clId="Web-{058C723E-7391-4602-B96F-C0EA0BDE424C}"/>
    <pc:docChg chg="modSld">
      <pc:chgData name="Kai Paulsen" userId="0e7ab43caa599588" providerId="Windows Live" clId="Web-{058C723E-7391-4602-B96F-C0EA0BDE424C}" dt="2024-01-30T18:17:18.428" v="0" actId="1076"/>
      <pc:docMkLst>
        <pc:docMk/>
      </pc:docMkLst>
      <pc:sldChg chg="modSp">
        <pc:chgData name="Kai Paulsen" userId="0e7ab43caa599588" providerId="Windows Live" clId="Web-{058C723E-7391-4602-B96F-C0EA0BDE424C}" dt="2024-01-30T18:17:18.428" v="0" actId="1076"/>
        <pc:sldMkLst>
          <pc:docMk/>
          <pc:sldMk cId="4194784703" sldId="283"/>
        </pc:sldMkLst>
        <pc:picChg chg="mod">
          <ac:chgData name="Kai Paulsen" userId="0e7ab43caa599588" providerId="Windows Live" clId="Web-{058C723E-7391-4602-B96F-C0EA0BDE424C}" dt="2024-01-30T18:17:18.428" v="0" actId="1076"/>
          <ac:picMkLst>
            <pc:docMk/>
            <pc:sldMk cId="4194784703" sldId="283"/>
            <ac:picMk id="4" creationId="{14E72038-E4C3-3A0F-7A43-08B0C3D93F23}"/>
          </ac:picMkLst>
        </pc:picChg>
      </pc:sldChg>
    </pc:docChg>
  </pc:docChgLst>
  <pc:docChgLst>
    <pc:chgData name="来宾用户" providerId="Windows Live" clId="Web-{58F3B869-5993-4D29-A1FA-481C16B6B497}"/>
    <pc:docChg chg="addSld delSld modSld sldOrd modSection">
      <pc:chgData name="来宾用户" userId="" providerId="Windows Live" clId="Web-{58F3B869-5993-4D29-A1FA-481C16B6B497}" dt="2024-01-30T11:19:27.643" v="805"/>
      <pc:docMkLst>
        <pc:docMk/>
      </pc:docMkLst>
      <pc:sldChg chg="addSp delSp modSp">
        <pc:chgData name="来宾用户" userId="" providerId="Windows Live" clId="Web-{58F3B869-5993-4D29-A1FA-481C16B6B497}" dt="2024-01-30T11:19:27.643" v="805"/>
        <pc:sldMkLst>
          <pc:docMk/>
          <pc:sldMk cId="3882220895" sldId="279"/>
        </pc:sldMkLst>
        <pc:spChg chg="mod">
          <ac:chgData name="来宾用户" userId="" providerId="Windows Live" clId="Web-{58F3B869-5993-4D29-A1FA-481C16B6B497}" dt="2024-01-30T11:16:02.075" v="631" actId="1076"/>
          <ac:spMkLst>
            <pc:docMk/>
            <pc:sldMk cId="3882220895" sldId="279"/>
            <ac:spMk id="5" creationId="{518656DB-2AF9-A3C8-4BFC-04FCB367206B}"/>
          </ac:spMkLst>
        </pc:spChg>
        <pc:graphicFrameChg chg="add del mod modGraphic">
          <ac:chgData name="来宾用户" userId="" providerId="Windows Live" clId="Web-{58F3B869-5993-4D29-A1FA-481C16B6B497}" dt="2024-01-30T11:12:50.773" v="600"/>
          <ac:graphicFrameMkLst>
            <pc:docMk/>
            <pc:sldMk cId="3882220895" sldId="279"/>
            <ac:graphicFrameMk id="3" creationId="{D449F675-9CEE-898A-5153-F4EE51971B5B}"/>
          </ac:graphicFrameMkLst>
        </pc:graphicFrameChg>
        <pc:graphicFrameChg chg="mod modGraphic">
          <ac:chgData name="来宾用户" userId="" providerId="Windows Live" clId="Web-{58F3B869-5993-4D29-A1FA-481C16B6B497}" dt="2024-01-30T11:19:21.439" v="804"/>
          <ac:graphicFrameMkLst>
            <pc:docMk/>
            <pc:sldMk cId="3882220895" sldId="279"/>
            <ac:graphicFrameMk id="4" creationId="{415DC09B-AEE3-9318-5168-F85B2A8D77FC}"/>
          </ac:graphicFrameMkLst>
        </pc:graphicFrameChg>
        <pc:graphicFrameChg chg="add del mod modGraphic">
          <ac:chgData name="来宾用户" userId="" providerId="Windows Live" clId="Web-{58F3B869-5993-4D29-A1FA-481C16B6B497}" dt="2024-01-30T11:19:27.643" v="805"/>
          <ac:graphicFrameMkLst>
            <pc:docMk/>
            <pc:sldMk cId="3882220895" sldId="279"/>
            <ac:graphicFrameMk id="7" creationId="{18D6FDF1-E4E5-F91A-1E9B-BACF76077F26}"/>
          </ac:graphicFrameMkLst>
        </pc:graphicFrameChg>
      </pc:sldChg>
      <pc:sldChg chg="addSp delSp modSp add replId">
        <pc:chgData name="来宾用户" userId="" providerId="Windows Live" clId="Web-{58F3B869-5993-4D29-A1FA-481C16B6B497}" dt="2024-01-30T09:15:01.604" v="38"/>
        <pc:sldMkLst>
          <pc:docMk/>
          <pc:sldMk cId="3778260291" sldId="302"/>
        </pc:sldMkLst>
        <pc:spChg chg="add del mod">
          <ac:chgData name="来宾用户" userId="" providerId="Windows Live" clId="Web-{58F3B869-5993-4D29-A1FA-481C16B6B497}" dt="2024-01-30T09:15:01.604" v="38"/>
          <ac:spMkLst>
            <pc:docMk/>
            <pc:sldMk cId="3778260291" sldId="302"/>
            <ac:spMk id="2" creationId="{92F1256C-EAF2-2FEC-798F-3E6585070C33}"/>
          </ac:spMkLst>
        </pc:spChg>
        <pc:spChg chg="mod">
          <ac:chgData name="来宾用户" userId="" providerId="Windows Live" clId="Web-{58F3B869-5993-4D29-A1FA-481C16B6B497}" dt="2024-01-30T09:09:31.419" v="11" actId="20577"/>
          <ac:spMkLst>
            <pc:docMk/>
            <pc:sldMk cId="3778260291" sldId="302"/>
            <ac:spMk id="5" creationId="{9CACAFA3-1535-C2CA-F7A1-0D980DCE854C}"/>
          </ac:spMkLst>
        </pc:spChg>
      </pc:sldChg>
      <pc:sldChg chg="modSp add del replId">
        <pc:chgData name="来宾用户" userId="" providerId="Windows Live" clId="Web-{58F3B869-5993-4D29-A1FA-481C16B6B497}" dt="2024-01-30T09:16:01.544" v="51"/>
        <pc:sldMkLst>
          <pc:docMk/>
          <pc:sldMk cId="1997617536" sldId="303"/>
        </pc:sldMkLst>
        <pc:spChg chg="mod">
          <ac:chgData name="来宾用户" userId="" providerId="Windows Live" clId="Web-{58F3B869-5993-4D29-A1FA-481C16B6B497}" dt="2024-01-30T09:15:28.995" v="45" actId="20577"/>
          <ac:spMkLst>
            <pc:docMk/>
            <pc:sldMk cId="1997617536" sldId="303"/>
            <ac:spMk id="2" creationId="{05C8C424-C3DD-B97A-504F-F41474DFBD6E}"/>
          </ac:spMkLst>
        </pc:spChg>
        <pc:spChg chg="mod">
          <ac:chgData name="来宾用户" userId="" providerId="Windows Live" clId="Web-{58F3B869-5993-4D29-A1FA-481C16B6B497}" dt="2024-01-30T09:15:58.137" v="50" actId="20577"/>
          <ac:spMkLst>
            <pc:docMk/>
            <pc:sldMk cId="1997617536" sldId="303"/>
            <ac:spMk id="3" creationId="{EFD8F625-7A9E-2A38-4EDC-F98F8369152D}"/>
          </ac:spMkLst>
        </pc:spChg>
      </pc:sldChg>
      <pc:sldChg chg="addSp delSp modSp new">
        <pc:chgData name="来宾用户" userId="" providerId="Windows Live" clId="Web-{58F3B869-5993-4D29-A1FA-481C16B6B497}" dt="2024-01-30T10:29:25.062" v="99" actId="20577"/>
        <pc:sldMkLst>
          <pc:docMk/>
          <pc:sldMk cId="2922833108" sldId="303"/>
        </pc:sldMkLst>
        <pc:spChg chg="add del mod">
          <ac:chgData name="来宾用户" userId="" providerId="Windows Live" clId="Web-{58F3B869-5993-4D29-A1FA-481C16B6B497}" dt="2024-01-30T10:13:57.241" v="56"/>
          <ac:spMkLst>
            <pc:docMk/>
            <pc:sldMk cId="2922833108" sldId="303"/>
            <ac:spMk id="2" creationId="{487DBD57-E4A6-7CE0-CE20-17B620B0B0F2}"/>
          </ac:spMkLst>
        </pc:spChg>
        <pc:spChg chg="add del mod">
          <ac:chgData name="来宾用户" userId="" providerId="Windows Live" clId="Web-{58F3B869-5993-4D29-A1FA-481C16B6B497}" dt="2024-01-30T10:14:18.226" v="60"/>
          <ac:spMkLst>
            <pc:docMk/>
            <pc:sldMk cId="2922833108" sldId="303"/>
            <ac:spMk id="3" creationId="{2D513C73-9D40-0E48-5E7D-A4734D0DE572}"/>
          </ac:spMkLst>
        </pc:spChg>
        <pc:spChg chg="add mod">
          <ac:chgData name="来宾用户" userId="" providerId="Windows Live" clId="Web-{58F3B869-5993-4D29-A1FA-481C16B6B497}" dt="2024-01-30T10:29:25.062" v="99" actId="20577"/>
          <ac:spMkLst>
            <pc:docMk/>
            <pc:sldMk cId="2922833108" sldId="303"/>
            <ac:spMk id="4" creationId="{B5004A2F-2E7F-B79A-D714-1DC36C7B7E25}"/>
          </ac:spMkLst>
        </pc:spChg>
        <pc:spChg chg="add del mod">
          <ac:chgData name="来宾用户" userId="" providerId="Windows Live" clId="Web-{58F3B869-5993-4D29-A1FA-481C16B6B497}" dt="2024-01-30T10:26:03.916" v="77"/>
          <ac:spMkLst>
            <pc:docMk/>
            <pc:sldMk cId="2922833108" sldId="303"/>
            <ac:spMk id="5" creationId="{BE8C0C62-C665-B4AD-5E8D-DD552FAE4624}"/>
          </ac:spMkLst>
        </pc:spChg>
        <pc:spChg chg="add mod">
          <ac:chgData name="来宾用户" userId="" providerId="Windows Live" clId="Web-{58F3B869-5993-4D29-A1FA-481C16B6B497}" dt="2024-01-30T10:27:13.309" v="87" actId="14100"/>
          <ac:spMkLst>
            <pc:docMk/>
            <pc:sldMk cId="2922833108" sldId="303"/>
            <ac:spMk id="7" creationId="{5EDD3713-AC99-8234-BBD5-BC9FB66A5DB9}"/>
          </ac:spMkLst>
        </pc:spChg>
      </pc:sldChg>
      <pc:sldChg chg="delSp modSp add del replId delCm modCm">
        <pc:chgData name="来宾用户" userId="" providerId="Windows Live" clId="Web-{58F3B869-5993-4D29-A1FA-481C16B6B497}" dt="2024-01-30T09:12:20.879" v="24"/>
        <pc:sldMkLst>
          <pc:docMk/>
          <pc:sldMk cId="3620744590" sldId="303"/>
        </pc:sldMkLst>
        <pc:spChg chg="mod">
          <ac:chgData name="来宾用户" userId="" providerId="Windows Live" clId="Web-{58F3B869-5993-4D29-A1FA-481C16B6B497}" dt="2024-01-30T09:10:11.061" v="15" actId="20577"/>
          <ac:spMkLst>
            <pc:docMk/>
            <pc:sldMk cId="3620744590" sldId="303"/>
            <ac:spMk id="2" creationId="{465F5823-76DB-FB82-5FDD-3E7A0BBB9CD3}"/>
          </ac:spMkLst>
        </pc:spChg>
        <pc:spChg chg="del mod">
          <ac:chgData name="来宾用户" userId="" providerId="Windows Live" clId="Web-{58F3B869-5993-4D29-A1FA-481C16B6B497}" dt="2024-01-30T09:11:36.580" v="19"/>
          <ac:spMkLst>
            <pc:docMk/>
            <pc:sldMk cId="3620744590" sldId="303"/>
            <ac:spMk id="10" creationId="{9DB80246-52CC-898C-6453-42C27A968A10}"/>
          </ac:spMkLst>
        </pc:spChg>
        <pc:graphicFrameChg chg="del">
          <ac:chgData name="来宾用户" userId="" providerId="Windows Live" clId="Web-{58F3B869-5993-4D29-A1FA-481C16B6B497}" dt="2024-01-30T09:11:39.940" v="20"/>
          <ac:graphicFrameMkLst>
            <pc:docMk/>
            <pc:sldMk cId="3620744590" sldId="303"/>
            <ac:graphicFrameMk id="11" creationId="{A2D5D5F8-D1F5-E637-2CE0-9BBDB0B3E381}"/>
          </ac:graphicFrameMkLst>
        </pc:graphicFrameChg>
        <pc:extLst>
          <p:ext xmlns:p="http://schemas.openxmlformats.org/presentationml/2006/main" uri="{D6D511B9-2390-475A-947B-AFAB55BFBCF1}">
            <pc226:cmChg xmlns:pc226="http://schemas.microsoft.com/office/powerpoint/2022/06/main/command" chg="del mod">
              <pc226:chgData name="来宾用户" userId="" providerId="Windows Live" clId="Web-{58F3B869-5993-4D29-A1FA-481C16B6B497}" dt="2024-01-30T09:11:16.751" v="16"/>
              <pc2:cmMkLst xmlns:pc2="http://schemas.microsoft.com/office/powerpoint/2019/9/main/command">
                <pc:docMk/>
                <pc:sldMk cId="3620744590" sldId="303"/>
                <pc2:cmMk id="{45BFBECC-CB14-4B05-8722-924F43C88A5D}"/>
              </pc2:cmMkLst>
            </pc226:cmChg>
          </p:ext>
        </pc:extLst>
      </pc:sldChg>
      <pc:sldChg chg="delSp modSp add del replId delCm modCm">
        <pc:chgData name="来宾用户" userId="" providerId="Windows Live" clId="Web-{58F3B869-5993-4D29-A1FA-481C16B6B497}" dt="2024-01-30T09:13:34.850" v="34"/>
        <pc:sldMkLst>
          <pc:docMk/>
          <pc:sldMk cId="2928165767" sldId="304"/>
        </pc:sldMkLst>
        <pc:spChg chg="mod">
          <ac:chgData name="来宾用户" userId="" providerId="Windows Live" clId="Web-{58F3B869-5993-4D29-A1FA-481C16B6B497}" dt="2024-01-30T09:12:25.410" v="28" actId="20577"/>
          <ac:spMkLst>
            <pc:docMk/>
            <pc:sldMk cId="2928165767" sldId="304"/>
            <ac:spMk id="2" creationId="{4A9144FD-55FF-CA1E-3BB2-2EC11AF812F9}"/>
          </ac:spMkLst>
        </pc:spChg>
        <pc:spChg chg="mod">
          <ac:chgData name="来宾用户" userId="" providerId="Windows Live" clId="Web-{58F3B869-5993-4D29-A1FA-481C16B6B497}" dt="2024-01-30T09:13:19.897" v="32" actId="20577"/>
          <ac:spMkLst>
            <pc:docMk/>
            <pc:sldMk cId="2928165767" sldId="304"/>
            <ac:spMk id="3" creationId="{1EE51E40-A01C-1244-62DC-108202F8ED9F}"/>
          </ac:spMkLst>
        </pc:spChg>
        <pc:picChg chg="del">
          <ac:chgData name="来宾用户" userId="" providerId="Windows Live" clId="Web-{58F3B869-5993-4D29-A1FA-481C16B6B497}" dt="2024-01-30T09:12:41.723" v="30"/>
          <ac:picMkLst>
            <pc:docMk/>
            <pc:sldMk cId="2928165767" sldId="304"/>
            <ac:picMk id="5" creationId="{24957FA9-9DE7-3F01-B17C-92305581F5D4}"/>
          </ac:picMkLst>
        </pc:picChg>
        <pc:extLst>
          <p:ext xmlns:p="http://schemas.openxmlformats.org/presentationml/2006/main" uri="{D6D511B9-2390-475A-947B-AFAB55BFBCF1}">
            <pc226:cmChg xmlns:pc226="http://schemas.microsoft.com/office/powerpoint/2022/06/main/command" chg="del mod">
              <pc226:chgData name="来宾用户" userId="" providerId="Windows Live" clId="Web-{58F3B869-5993-4D29-A1FA-481C16B6B497}" dt="2024-01-30T09:13:20.084" v="33"/>
              <pc2:cmMkLst xmlns:pc2="http://schemas.microsoft.com/office/powerpoint/2019/9/main/command">
                <pc:docMk/>
                <pc:sldMk cId="2928165767" sldId="304"/>
                <pc2:cmMk id="{90905FE1-E45D-47EA-97CE-89404D4D7566}"/>
              </pc2:cmMkLst>
            </pc226:cmChg>
          </p:ext>
        </pc:extLst>
      </pc:sldChg>
      <pc:sldChg chg="addSp delSp modSp add replId">
        <pc:chgData name="来宾用户" userId="" providerId="Windows Live" clId="Web-{58F3B869-5993-4D29-A1FA-481C16B6B497}" dt="2024-01-30T10:56:55.200" v="393" actId="1076"/>
        <pc:sldMkLst>
          <pc:docMk/>
          <pc:sldMk cId="3891013853" sldId="304"/>
        </pc:sldMkLst>
        <pc:spChg chg="add mod">
          <ac:chgData name="来宾用户" userId="" providerId="Windows Live" clId="Web-{58F3B869-5993-4D29-A1FA-481C16B6B497}" dt="2024-01-30T10:47:36.810" v="147" actId="20577"/>
          <ac:spMkLst>
            <pc:docMk/>
            <pc:sldMk cId="3891013853" sldId="304"/>
            <ac:spMk id="2" creationId="{C928120A-51B9-0849-789F-8A28F57D0E2C}"/>
          </ac:spMkLst>
        </pc:spChg>
        <pc:spChg chg="add mod">
          <ac:chgData name="来宾用户" userId="" providerId="Windows Live" clId="Web-{58F3B869-5993-4D29-A1FA-481C16B6B497}" dt="2024-01-30T10:56:45.997" v="392" actId="14100"/>
          <ac:spMkLst>
            <pc:docMk/>
            <pc:sldMk cId="3891013853" sldId="304"/>
            <ac:spMk id="3" creationId="{3D993058-699D-2C61-0C00-6A7EDDEED4BE}"/>
          </ac:spMkLst>
        </pc:spChg>
        <pc:spChg chg="del">
          <ac:chgData name="来宾用户" userId="" providerId="Windows Live" clId="Web-{58F3B869-5993-4D29-A1FA-481C16B6B497}" dt="2024-01-30T10:29:49.063" v="101"/>
          <ac:spMkLst>
            <pc:docMk/>
            <pc:sldMk cId="3891013853" sldId="304"/>
            <ac:spMk id="4" creationId="{12093AB3-4B17-91D6-202E-A2C58D8CBFD4}"/>
          </ac:spMkLst>
        </pc:spChg>
        <pc:spChg chg="add mod">
          <ac:chgData name="来宾用户" userId="" providerId="Windows Live" clId="Web-{58F3B869-5993-4D29-A1FA-481C16B6B497}" dt="2024-01-30T10:56:55.200" v="393" actId="1076"/>
          <ac:spMkLst>
            <pc:docMk/>
            <pc:sldMk cId="3891013853" sldId="304"/>
            <ac:spMk id="8" creationId="{8733BBFE-7EF5-D49D-3352-BA766927C16E}"/>
          </ac:spMkLst>
        </pc:spChg>
        <pc:graphicFrameChg chg="add mod modGraphic">
          <ac:chgData name="来宾用户" userId="" providerId="Windows Live" clId="Web-{58F3B869-5993-4D29-A1FA-481C16B6B497}" dt="2024-01-30T10:56:40.543" v="391"/>
          <ac:graphicFrameMkLst>
            <pc:docMk/>
            <pc:sldMk cId="3891013853" sldId="304"/>
            <ac:graphicFrameMk id="6" creationId="{A9EB1D2C-3F52-F214-8A6B-67CD78233008}"/>
          </ac:graphicFrameMkLst>
        </pc:graphicFrameChg>
      </pc:sldChg>
      <pc:sldChg chg="addSp delSp modSp add replId">
        <pc:chgData name="来宾用户" userId="" providerId="Windows Live" clId="Web-{58F3B869-5993-4D29-A1FA-481C16B6B497}" dt="2024-01-30T10:56:28.637" v="390" actId="14100"/>
        <pc:sldMkLst>
          <pc:docMk/>
          <pc:sldMk cId="3565572942" sldId="305"/>
        </pc:sldMkLst>
        <pc:spChg chg="add mod">
          <ac:chgData name="来宾用户" userId="" providerId="Windows Live" clId="Web-{58F3B869-5993-4D29-A1FA-481C16B6B497}" dt="2024-01-30T10:56:28.637" v="390" actId="14100"/>
          <ac:spMkLst>
            <pc:docMk/>
            <pc:sldMk cId="3565572942" sldId="305"/>
            <ac:spMk id="3" creationId="{FB703850-14CD-531B-E522-4333583277D3}"/>
          </ac:spMkLst>
        </pc:spChg>
        <pc:spChg chg="add mod">
          <ac:chgData name="来宾用户" userId="" providerId="Windows Live" clId="Web-{58F3B869-5993-4D29-A1FA-481C16B6B497}" dt="2024-01-30T10:50:24.987" v="242" actId="20577"/>
          <ac:spMkLst>
            <pc:docMk/>
            <pc:sldMk cId="3565572942" sldId="305"/>
            <ac:spMk id="8" creationId="{D8C25E34-957A-DF4A-6C87-D8DBBF72097D}"/>
          </ac:spMkLst>
        </pc:spChg>
        <pc:spChg chg="add del">
          <ac:chgData name="来宾用户" userId="" providerId="Windows Live" clId="Web-{58F3B869-5993-4D29-A1FA-481C16B6B497}" dt="2024-01-30T10:51:48.051" v="244"/>
          <ac:spMkLst>
            <pc:docMk/>
            <pc:sldMk cId="3565572942" sldId="305"/>
            <ac:spMk id="10" creationId="{BFEBA61A-6770-DA04-6577-3DF75B2F0AD6}"/>
          </ac:spMkLst>
        </pc:spChg>
        <pc:spChg chg="add mod">
          <ac:chgData name="来宾用户" userId="" providerId="Windows Live" clId="Web-{58F3B869-5993-4D29-A1FA-481C16B6B497}" dt="2024-01-30T10:56:15.980" v="388" actId="1076"/>
          <ac:spMkLst>
            <pc:docMk/>
            <pc:sldMk cId="3565572942" sldId="305"/>
            <ac:spMk id="18" creationId="{A52F6F7D-7BBE-22DD-E69D-0541087BA4B8}"/>
          </ac:spMkLst>
        </pc:spChg>
        <pc:graphicFrameChg chg="add mod modGraphic">
          <ac:chgData name="来宾用户" userId="" providerId="Windows Live" clId="Web-{58F3B869-5993-4D29-A1FA-481C16B6B497}" dt="2024-01-30T10:49:41.595" v="199"/>
          <ac:graphicFrameMkLst>
            <pc:docMk/>
            <pc:sldMk cId="3565572942" sldId="305"/>
            <ac:graphicFrameMk id="5" creationId="{B488B678-362B-B2E6-CDCB-69725D3CFAC6}"/>
          </ac:graphicFrameMkLst>
        </pc:graphicFrameChg>
        <pc:graphicFrameChg chg="add mod modGraphic">
          <ac:chgData name="来宾用户" userId="" providerId="Windows Live" clId="Web-{58F3B869-5993-4D29-A1FA-481C16B6B497}" dt="2024-01-30T10:56:20.684" v="389" actId="1076"/>
          <ac:graphicFrameMkLst>
            <pc:docMk/>
            <pc:sldMk cId="3565572942" sldId="305"/>
            <ac:graphicFrameMk id="11" creationId="{CA66AFCB-F001-5829-4C24-ED6C80ACEFDA}"/>
          </ac:graphicFrameMkLst>
        </pc:graphicFrameChg>
        <pc:graphicFrameChg chg="add del mod">
          <ac:chgData name="来宾用户" userId="" providerId="Windows Live" clId="Web-{58F3B869-5993-4D29-A1FA-481C16B6B497}" dt="2024-01-30T10:52:49.147" v="257"/>
          <ac:graphicFrameMkLst>
            <pc:docMk/>
            <pc:sldMk cId="3565572942" sldId="305"/>
            <ac:graphicFrameMk id="13" creationId="{B6C0B29F-353B-744C-821B-4478B02A3A9F}"/>
          </ac:graphicFrameMkLst>
        </pc:graphicFrameChg>
        <pc:graphicFrameChg chg="add del mod">
          <ac:chgData name="来宾用户" userId="" providerId="Windows Live" clId="Web-{58F3B869-5993-4D29-A1FA-481C16B6B497}" dt="2024-01-30T10:52:45.975" v="256"/>
          <ac:graphicFrameMkLst>
            <pc:docMk/>
            <pc:sldMk cId="3565572942" sldId="305"/>
            <ac:graphicFrameMk id="15" creationId="{00D6F421-9BEF-2C59-67B1-050A7D9FAB5D}"/>
          </ac:graphicFrameMkLst>
        </pc:graphicFrameChg>
        <pc:graphicFrameChg chg="add del mod modGraphic">
          <ac:chgData name="来宾用户" userId="" providerId="Windows Live" clId="Web-{58F3B869-5993-4D29-A1FA-481C16B6B497}" dt="2024-01-30T10:53:13.382" v="261"/>
          <ac:graphicFrameMkLst>
            <pc:docMk/>
            <pc:sldMk cId="3565572942" sldId="305"/>
            <ac:graphicFrameMk id="17" creationId="{BA58AAE6-EC99-1486-E935-E92C86A51880}"/>
          </ac:graphicFrameMkLst>
        </pc:graphicFrameChg>
      </pc:sldChg>
      <pc:sldChg chg="addSp modSp add replId">
        <pc:chgData name="来宾用户" userId="" providerId="Windows Live" clId="Web-{58F3B869-5993-4D29-A1FA-481C16B6B497}" dt="2024-01-30T10:59:07.626" v="418" actId="1076"/>
        <pc:sldMkLst>
          <pc:docMk/>
          <pc:sldMk cId="3887204146" sldId="306"/>
        </pc:sldMkLst>
        <pc:spChg chg="add mod">
          <ac:chgData name="来宾用户" userId="" providerId="Windows Live" clId="Web-{58F3B869-5993-4D29-A1FA-481C16B6B497}" dt="2024-01-30T10:59:07.626" v="418" actId="1076"/>
          <ac:spMkLst>
            <pc:docMk/>
            <pc:sldMk cId="3887204146" sldId="306"/>
            <ac:spMk id="3" creationId="{F56F9294-3587-9372-9D3E-6070626392BC}"/>
          </ac:spMkLst>
        </pc:spChg>
        <pc:spChg chg="add mod">
          <ac:chgData name="来宾用户" userId="" providerId="Windows Live" clId="Web-{58F3B869-5993-4D29-A1FA-481C16B6B497}" dt="2024-01-30T10:59:02.079" v="417" actId="1076"/>
          <ac:spMkLst>
            <pc:docMk/>
            <pc:sldMk cId="3887204146" sldId="306"/>
            <ac:spMk id="4" creationId="{13A696F8-EFBC-6E06-6C6F-6CC575BE358D}"/>
          </ac:spMkLst>
        </pc:spChg>
        <pc:picChg chg="add mod">
          <ac:chgData name="来宾用户" userId="" providerId="Windows Live" clId="Web-{58F3B869-5993-4D29-A1FA-481C16B6B497}" dt="2024-01-30T10:58:26.078" v="409" actId="1076"/>
          <ac:picMkLst>
            <pc:docMk/>
            <pc:sldMk cId="3887204146" sldId="306"/>
            <ac:picMk id="2" creationId="{21C4192E-EF39-2B5B-6039-0B8BAB8D0373}"/>
          </ac:picMkLst>
        </pc:picChg>
      </pc:sldChg>
      <pc:sldChg chg="addSp add del replId">
        <pc:chgData name="来宾用户" userId="" providerId="Windows Live" clId="Web-{58F3B869-5993-4D29-A1FA-481C16B6B497}" dt="2024-01-30T11:07:59.452" v="550"/>
        <pc:sldMkLst>
          <pc:docMk/>
          <pc:sldMk cId="978952510" sldId="307"/>
        </pc:sldMkLst>
        <pc:spChg chg="add">
          <ac:chgData name="来宾用户" userId="" providerId="Windows Live" clId="Web-{58F3B869-5993-4D29-A1FA-481C16B6B497}" dt="2024-01-30T11:01:45.739" v="438"/>
          <ac:spMkLst>
            <pc:docMk/>
            <pc:sldMk cId="978952510" sldId="307"/>
            <ac:spMk id="3" creationId="{CA626799-3C0F-C8A5-D770-BEF6A7544CC0}"/>
          </ac:spMkLst>
        </pc:spChg>
      </pc:sldChg>
      <pc:sldChg chg="addSp delSp modSp add replId">
        <pc:chgData name="来宾用户" userId="" providerId="Windows Live" clId="Web-{58F3B869-5993-4D29-A1FA-481C16B6B497}" dt="2024-01-30T11:02:27.897" v="448" actId="1076"/>
        <pc:sldMkLst>
          <pc:docMk/>
          <pc:sldMk cId="1687668371" sldId="308"/>
        </pc:sldMkLst>
        <pc:spChg chg="add mod">
          <ac:chgData name="来宾用户" userId="" providerId="Windows Live" clId="Web-{58F3B869-5993-4D29-A1FA-481C16B6B497}" dt="2024-01-30T11:02:11.490" v="445" actId="1076"/>
          <ac:spMkLst>
            <pc:docMk/>
            <pc:sldMk cId="1687668371" sldId="308"/>
            <ac:spMk id="2" creationId="{B8F738D0-E83F-96F5-FD04-66388C3C223B}"/>
          </ac:spMkLst>
        </pc:spChg>
        <pc:spChg chg="add del mod">
          <ac:chgData name="来宾用户" userId="" providerId="Windows Live" clId="Web-{58F3B869-5993-4D29-A1FA-481C16B6B497}" dt="2024-01-30T11:01:54.911" v="441"/>
          <ac:spMkLst>
            <pc:docMk/>
            <pc:sldMk cId="1687668371" sldId="308"/>
            <ac:spMk id="4" creationId="{111B9032-9A43-AF64-39AE-E9402BE7510E}"/>
          </ac:spMkLst>
        </pc:spChg>
        <pc:picChg chg="add mod">
          <ac:chgData name="来宾用户" userId="" providerId="Windows Live" clId="Web-{58F3B869-5993-4D29-A1FA-481C16B6B497}" dt="2024-01-30T11:02:27.897" v="448" actId="1076"/>
          <ac:picMkLst>
            <pc:docMk/>
            <pc:sldMk cId="1687668371" sldId="308"/>
            <ac:picMk id="3" creationId="{662046C8-D900-2A2E-2974-E182F2591EE5}"/>
          </ac:picMkLst>
        </pc:picChg>
      </pc:sldChg>
      <pc:sldChg chg="addSp delSp modSp add ord replId">
        <pc:chgData name="来宾用户" userId="" providerId="Windows Live" clId="Web-{58F3B869-5993-4D29-A1FA-481C16B6B497}" dt="2024-01-30T11:07:52.874" v="549"/>
        <pc:sldMkLst>
          <pc:docMk/>
          <pc:sldMk cId="2181116833" sldId="309"/>
        </pc:sldMkLst>
        <pc:spChg chg="mod">
          <ac:chgData name="来宾用户" userId="" providerId="Windows Live" clId="Web-{58F3B869-5993-4D29-A1FA-481C16B6B497}" dt="2024-01-30T11:05:44.074" v="517" actId="1076"/>
          <ac:spMkLst>
            <pc:docMk/>
            <pc:sldMk cId="2181116833" sldId="309"/>
            <ac:spMk id="3" creationId="{2B6FB66E-F377-7DC7-145C-CDE4BABF54C8}"/>
          </ac:spMkLst>
        </pc:spChg>
        <pc:spChg chg="add mod">
          <ac:chgData name="来宾用户" userId="" providerId="Windows Live" clId="Web-{58F3B869-5993-4D29-A1FA-481C16B6B497}" dt="2024-01-30T11:07:33.920" v="548" actId="1076"/>
          <ac:spMkLst>
            <pc:docMk/>
            <pc:sldMk cId="2181116833" sldId="309"/>
            <ac:spMk id="9" creationId="{7D104112-F522-F6F4-D4FB-C509D5148EFA}"/>
          </ac:spMkLst>
        </pc:spChg>
        <pc:spChg chg="add del">
          <ac:chgData name="来宾用户" userId="" providerId="Windows Live" clId="Web-{58F3B869-5993-4D29-A1FA-481C16B6B497}" dt="2024-01-30T11:06:47.607" v="534"/>
          <ac:spMkLst>
            <pc:docMk/>
            <pc:sldMk cId="2181116833" sldId="309"/>
            <ac:spMk id="12" creationId="{B629F4DF-4654-C80D-2DA1-6C6BE2FAC526}"/>
          </ac:spMkLst>
        </pc:spChg>
        <pc:spChg chg="add mod">
          <ac:chgData name="来宾用户" userId="" providerId="Windows Live" clId="Web-{58F3B869-5993-4D29-A1FA-481C16B6B497}" dt="2024-01-30T11:07:10.982" v="546" actId="14100"/>
          <ac:spMkLst>
            <pc:docMk/>
            <pc:sldMk cId="2181116833" sldId="309"/>
            <ac:spMk id="13" creationId="{C002E180-44F4-1B32-128F-A56F30DA75B8}"/>
          </ac:spMkLst>
        </pc:spChg>
        <pc:graphicFrameChg chg="add del mod modGraphic">
          <ac:chgData name="来宾用户" userId="" providerId="Windows Live" clId="Web-{58F3B869-5993-4D29-A1FA-481C16B6B497}" dt="2024-01-30T11:03:11.851" v="453"/>
          <ac:graphicFrameMkLst>
            <pc:docMk/>
            <pc:sldMk cId="2181116833" sldId="309"/>
            <ac:graphicFrameMk id="4" creationId="{09A6B55D-7115-0503-CB0D-2E3FF17C4173}"/>
          </ac:graphicFrameMkLst>
        </pc:graphicFrameChg>
        <pc:graphicFrameChg chg="add mod modGraphic">
          <ac:chgData name="来宾用户" userId="" providerId="Windows Live" clId="Web-{58F3B869-5993-4D29-A1FA-481C16B6B497}" dt="2024-01-30T11:05:03.041" v="512"/>
          <ac:graphicFrameMkLst>
            <pc:docMk/>
            <pc:sldMk cId="2181116833" sldId="309"/>
            <ac:graphicFrameMk id="6" creationId="{E997810B-EA51-98A4-663F-3BBE428FC0BE}"/>
          </ac:graphicFrameMkLst>
        </pc:graphicFrameChg>
        <pc:graphicFrameChg chg="add mod modGraphic">
          <ac:chgData name="来宾用户" userId="" providerId="Windows Live" clId="Web-{58F3B869-5993-4D29-A1FA-481C16B6B497}" dt="2024-01-30T11:07:19.545" v="547" actId="1076"/>
          <ac:graphicFrameMkLst>
            <pc:docMk/>
            <pc:sldMk cId="2181116833" sldId="309"/>
            <ac:graphicFrameMk id="11" creationId="{ED355ADC-8802-A874-4B58-67E88584AB0E}"/>
          </ac:graphicFrameMkLst>
        </pc:graphicFrameChg>
      </pc:sldChg>
      <pc:sldChg chg="addSp delSp modSp add">
        <pc:chgData name="来宾用户" userId="" providerId="Windows Live" clId="Web-{58F3B869-5993-4D29-A1FA-481C16B6B497}" dt="2024-01-30T11:09:43.799" v="569" actId="14100"/>
        <pc:sldMkLst>
          <pc:docMk/>
          <pc:sldMk cId="978952510" sldId="310"/>
        </pc:sldMkLst>
        <pc:spChg chg="add mod">
          <ac:chgData name="来宾用户" userId="" providerId="Windows Live" clId="Web-{58F3B869-5993-4D29-A1FA-481C16B6B497}" dt="2024-01-30T11:09:36.549" v="568" actId="1076"/>
          <ac:spMkLst>
            <pc:docMk/>
            <pc:sldMk cId="978952510" sldId="310"/>
            <ac:spMk id="2" creationId="{D5097F2A-D4AD-4FB7-6B63-236F610F1613}"/>
          </ac:spMkLst>
        </pc:spChg>
        <pc:spChg chg="del">
          <ac:chgData name="来宾用户" userId="" providerId="Windows Live" clId="Web-{58F3B869-5993-4D29-A1FA-481C16B6B497}" dt="2024-01-30T11:08:06.624" v="552"/>
          <ac:spMkLst>
            <pc:docMk/>
            <pc:sldMk cId="978952510" sldId="310"/>
            <ac:spMk id="3" creationId="{CA626799-3C0F-C8A5-D770-BEF6A7544CC0}"/>
          </ac:spMkLst>
        </pc:spChg>
        <pc:picChg chg="add mod">
          <ac:chgData name="来宾用户" userId="" providerId="Windows Live" clId="Web-{58F3B869-5993-4D29-A1FA-481C16B6B497}" dt="2024-01-30T11:09:43.799" v="569" actId="14100"/>
          <ac:picMkLst>
            <pc:docMk/>
            <pc:sldMk cId="978952510" sldId="310"/>
            <ac:picMk id="4" creationId="{2A3BDA09-59AF-4894-09E7-036ECE4A779B}"/>
          </ac:picMkLst>
        </pc:picChg>
      </pc:sldChg>
      <pc:sldChg chg="addSp modSp add replId">
        <pc:chgData name="来宾用户" userId="" providerId="Windows Live" clId="Web-{58F3B869-5993-4D29-A1FA-481C16B6B497}" dt="2024-01-30T11:11:44.208" v="596" actId="1076"/>
        <pc:sldMkLst>
          <pc:docMk/>
          <pc:sldMk cId="4117523037" sldId="311"/>
        </pc:sldMkLst>
        <pc:spChg chg="add mod">
          <ac:chgData name="来宾用户" userId="" providerId="Windows Live" clId="Web-{58F3B869-5993-4D29-A1FA-481C16B6B497}" dt="2024-01-30T11:11:44.208" v="596" actId="1076"/>
          <ac:spMkLst>
            <pc:docMk/>
            <pc:sldMk cId="4117523037" sldId="311"/>
            <ac:spMk id="2" creationId="{F7BF9DD0-599F-C18B-9ED7-86F14647FAA9}"/>
          </ac:spMkLst>
        </pc:spChg>
        <pc:spChg chg="add mod">
          <ac:chgData name="来宾用户" userId="" providerId="Windows Live" clId="Web-{58F3B869-5993-4D29-A1FA-481C16B6B497}" dt="2024-01-30T11:11:39.958" v="595" actId="1076"/>
          <ac:spMkLst>
            <pc:docMk/>
            <pc:sldMk cId="4117523037" sldId="311"/>
            <ac:spMk id="4" creationId="{72CBE77D-7115-DA77-B42B-5CAD727F19BE}"/>
          </ac:spMkLst>
        </pc:spChg>
        <pc:picChg chg="add mod">
          <ac:chgData name="来宾用户" userId="" providerId="Windows Live" clId="Web-{58F3B869-5993-4D29-A1FA-481C16B6B497}" dt="2024-01-30T11:11:00.676" v="584" actId="14100"/>
          <ac:picMkLst>
            <pc:docMk/>
            <pc:sldMk cId="4117523037" sldId="311"/>
            <ac:picMk id="3" creationId="{35EAF632-AA1C-E0F3-B631-80B65CEBFE52}"/>
          </ac:picMkLst>
        </pc:picChg>
      </pc:sldChg>
    </pc:docChg>
  </pc:docChgLst>
  <pc:docChgLst>
    <pc:chgData name="Ejoel Metz" userId="4ada848ac625ad4f" providerId="LiveId" clId="{2FA20157-E94F-48A0-9B17-A348EC1C688C}"/>
    <pc:docChg chg="custSel addSld delSld modSld modSection">
      <pc:chgData name="Ejoel Metz" userId="4ada848ac625ad4f" providerId="LiveId" clId="{2FA20157-E94F-48A0-9B17-A348EC1C688C}" dt="2024-01-31T17:08:08.762" v="207" actId="20577"/>
      <pc:docMkLst>
        <pc:docMk/>
      </pc:docMkLst>
      <pc:sldChg chg="delSp mod">
        <pc:chgData name="Ejoel Metz" userId="4ada848ac625ad4f" providerId="LiveId" clId="{2FA20157-E94F-48A0-9B17-A348EC1C688C}" dt="2024-01-31T15:36:12.621" v="0" actId="478"/>
        <pc:sldMkLst>
          <pc:docMk/>
          <pc:sldMk cId="328641436" sldId="256"/>
        </pc:sldMkLst>
        <pc:spChg chg="del">
          <ac:chgData name="Ejoel Metz" userId="4ada848ac625ad4f" providerId="LiveId" clId="{2FA20157-E94F-48A0-9B17-A348EC1C688C}" dt="2024-01-31T15:36:12.621" v="0" actId="478"/>
          <ac:spMkLst>
            <pc:docMk/>
            <pc:sldMk cId="328641436" sldId="256"/>
            <ac:spMk id="6" creationId="{5B598F3D-A829-38CF-9FB5-AB77DFE037E2}"/>
          </ac:spMkLst>
        </pc:spChg>
      </pc:sldChg>
      <pc:sldChg chg="del">
        <pc:chgData name="Ejoel Metz" userId="4ada848ac625ad4f" providerId="LiveId" clId="{2FA20157-E94F-48A0-9B17-A348EC1C688C}" dt="2024-01-31T15:37:57.515" v="19" actId="2696"/>
        <pc:sldMkLst>
          <pc:docMk/>
          <pc:sldMk cId="177289374" sldId="257"/>
        </pc:sldMkLst>
      </pc:sldChg>
      <pc:sldChg chg="delSp mod">
        <pc:chgData name="Ejoel Metz" userId="4ada848ac625ad4f" providerId="LiveId" clId="{2FA20157-E94F-48A0-9B17-A348EC1C688C}" dt="2024-01-31T15:36:15.974" v="1" actId="478"/>
        <pc:sldMkLst>
          <pc:docMk/>
          <pc:sldMk cId="2963796953" sldId="258"/>
        </pc:sldMkLst>
        <pc:spChg chg="del">
          <ac:chgData name="Ejoel Metz" userId="4ada848ac625ad4f" providerId="LiveId" clId="{2FA20157-E94F-48A0-9B17-A348EC1C688C}" dt="2024-01-31T15:36:15.974" v="1" actId="478"/>
          <ac:spMkLst>
            <pc:docMk/>
            <pc:sldMk cId="2963796953" sldId="258"/>
            <ac:spMk id="6" creationId="{C034B9F6-DCA3-DBFC-9BAA-61C0953AFEA8}"/>
          </ac:spMkLst>
        </pc:spChg>
      </pc:sldChg>
      <pc:sldChg chg="delSp mod">
        <pc:chgData name="Ejoel Metz" userId="4ada848ac625ad4f" providerId="LiveId" clId="{2FA20157-E94F-48A0-9B17-A348EC1C688C}" dt="2024-01-31T15:36:18.345" v="2" actId="478"/>
        <pc:sldMkLst>
          <pc:docMk/>
          <pc:sldMk cId="1342146163" sldId="259"/>
        </pc:sldMkLst>
        <pc:spChg chg="del">
          <ac:chgData name="Ejoel Metz" userId="4ada848ac625ad4f" providerId="LiveId" clId="{2FA20157-E94F-48A0-9B17-A348EC1C688C}" dt="2024-01-31T15:36:18.345" v="2" actId="478"/>
          <ac:spMkLst>
            <pc:docMk/>
            <pc:sldMk cId="1342146163" sldId="259"/>
            <ac:spMk id="6" creationId="{8A60F2CB-CBA7-105E-D364-8129D2C24C01}"/>
          </ac:spMkLst>
        </pc:spChg>
      </pc:sldChg>
      <pc:sldChg chg="delSp modSp mod">
        <pc:chgData name="Ejoel Metz" userId="4ada848ac625ad4f" providerId="LiveId" clId="{2FA20157-E94F-48A0-9B17-A348EC1C688C}" dt="2024-01-31T15:36:24.480" v="4" actId="478"/>
        <pc:sldMkLst>
          <pc:docMk/>
          <pc:sldMk cId="656741815" sldId="260"/>
        </pc:sldMkLst>
        <pc:spChg chg="del mod">
          <ac:chgData name="Ejoel Metz" userId="4ada848ac625ad4f" providerId="LiveId" clId="{2FA20157-E94F-48A0-9B17-A348EC1C688C}" dt="2024-01-31T15:36:24.480" v="4" actId="478"/>
          <ac:spMkLst>
            <pc:docMk/>
            <pc:sldMk cId="656741815" sldId="260"/>
            <ac:spMk id="6" creationId="{DB503709-8955-E292-1C4B-FDAFB47A361D}"/>
          </ac:spMkLst>
        </pc:spChg>
      </pc:sldChg>
      <pc:sldChg chg="del">
        <pc:chgData name="Ejoel Metz" userId="4ada848ac625ad4f" providerId="LiveId" clId="{2FA20157-E94F-48A0-9B17-A348EC1C688C}" dt="2024-01-31T15:37:31.144" v="14" actId="2696"/>
        <pc:sldMkLst>
          <pc:docMk/>
          <pc:sldMk cId="1274738910" sldId="264"/>
        </pc:sldMkLst>
      </pc:sldChg>
      <pc:sldChg chg="delSp mod">
        <pc:chgData name="Ejoel Metz" userId="4ada848ac625ad4f" providerId="LiveId" clId="{2FA20157-E94F-48A0-9B17-A348EC1C688C}" dt="2024-01-31T15:37:00.565" v="13" actId="478"/>
        <pc:sldMkLst>
          <pc:docMk/>
          <pc:sldMk cId="1690311310" sldId="266"/>
        </pc:sldMkLst>
        <pc:spChg chg="del">
          <ac:chgData name="Ejoel Metz" userId="4ada848ac625ad4f" providerId="LiveId" clId="{2FA20157-E94F-48A0-9B17-A348EC1C688C}" dt="2024-01-31T15:37:00.565" v="13" actId="478"/>
          <ac:spMkLst>
            <pc:docMk/>
            <pc:sldMk cId="1690311310" sldId="266"/>
            <ac:spMk id="6" creationId="{068190F7-FCE5-B803-E48B-B8EA39BFF16C}"/>
          </ac:spMkLst>
        </pc:spChg>
      </pc:sldChg>
      <pc:sldChg chg="del">
        <pc:chgData name="Ejoel Metz" userId="4ada848ac625ad4f" providerId="LiveId" clId="{2FA20157-E94F-48A0-9B17-A348EC1C688C}" dt="2024-01-31T15:37:44.162" v="16" actId="2696"/>
        <pc:sldMkLst>
          <pc:docMk/>
          <pc:sldMk cId="448068807" sldId="274"/>
        </pc:sldMkLst>
      </pc:sldChg>
      <pc:sldChg chg="del">
        <pc:chgData name="Ejoel Metz" userId="4ada848ac625ad4f" providerId="LiveId" clId="{2FA20157-E94F-48A0-9B17-A348EC1C688C}" dt="2024-01-31T15:37:31.144" v="14" actId="2696"/>
        <pc:sldMkLst>
          <pc:docMk/>
          <pc:sldMk cId="1975849648" sldId="275"/>
        </pc:sldMkLst>
      </pc:sldChg>
      <pc:sldChg chg="delSp mod delCm">
        <pc:chgData name="Ejoel Metz" userId="4ada848ac625ad4f" providerId="LiveId" clId="{2FA20157-E94F-48A0-9B17-A348EC1C688C}" dt="2024-01-31T15:38:09.284" v="20"/>
        <pc:sldMkLst>
          <pc:docMk/>
          <pc:sldMk cId="2518681882" sldId="276"/>
        </pc:sldMkLst>
        <pc:spChg chg="del">
          <ac:chgData name="Ejoel Metz" userId="4ada848ac625ad4f" providerId="LiveId" clId="{2FA20157-E94F-48A0-9B17-A348EC1C688C}" dt="2024-01-31T15:36:56.752" v="12" actId="478"/>
          <ac:spMkLst>
            <pc:docMk/>
            <pc:sldMk cId="2518681882" sldId="276"/>
            <ac:spMk id="6" creationId="{F53C3E74-BFB8-992F-268C-3BFD7F1E57DB}"/>
          </ac:spMkLst>
        </pc:spChg>
        <pc:extLst>
          <p:ext xmlns:p="http://schemas.openxmlformats.org/presentationml/2006/main" uri="{D6D511B9-2390-475A-947B-AFAB55BFBCF1}">
            <pc226:cmChg xmlns:pc226="http://schemas.microsoft.com/office/powerpoint/2022/06/main/command" chg="del">
              <pc226:chgData name="Ejoel Metz" userId="4ada848ac625ad4f" providerId="LiveId" clId="{2FA20157-E94F-48A0-9B17-A348EC1C688C}" dt="2024-01-31T15:38:09.284" v="20"/>
              <pc2:cmMkLst xmlns:pc2="http://schemas.microsoft.com/office/powerpoint/2019/9/main/command">
                <pc:docMk/>
                <pc:sldMk cId="2518681882" sldId="276"/>
                <pc2:cmMk id="{34CE1540-DF4D-4A23-B1F0-7E299BCB5F6B}"/>
              </pc2:cmMkLst>
            </pc226:cmChg>
          </p:ext>
        </pc:extLst>
      </pc:sldChg>
      <pc:sldChg chg="delSp mod">
        <pc:chgData name="Ejoel Metz" userId="4ada848ac625ad4f" providerId="LiveId" clId="{2FA20157-E94F-48A0-9B17-A348EC1C688C}" dt="2024-01-31T15:36:49.313" v="10" actId="478"/>
        <pc:sldMkLst>
          <pc:docMk/>
          <pc:sldMk cId="3882220895" sldId="279"/>
        </pc:sldMkLst>
        <pc:spChg chg="del">
          <ac:chgData name="Ejoel Metz" userId="4ada848ac625ad4f" providerId="LiveId" clId="{2FA20157-E94F-48A0-9B17-A348EC1C688C}" dt="2024-01-31T15:36:49.313" v="10" actId="478"/>
          <ac:spMkLst>
            <pc:docMk/>
            <pc:sldMk cId="3882220895" sldId="279"/>
            <ac:spMk id="6" creationId="{8519CD55-C570-42BA-408C-0713E663E563}"/>
          </ac:spMkLst>
        </pc:spChg>
      </pc:sldChg>
      <pc:sldChg chg="del">
        <pc:chgData name="Ejoel Metz" userId="4ada848ac625ad4f" providerId="LiveId" clId="{2FA20157-E94F-48A0-9B17-A348EC1C688C}" dt="2024-01-31T15:37:38.166" v="15" actId="2696"/>
        <pc:sldMkLst>
          <pc:docMk/>
          <pc:sldMk cId="2878171971" sldId="280"/>
        </pc:sldMkLst>
      </pc:sldChg>
      <pc:sldChg chg="del">
        <pc:chgData name="Ejoel Metz" userId="4ada848ac625ad4f" providerId="LiveId" clId="{2FA20157-E94F-48A0-9B17-A348EC1C688C}" dt="2024-01-31T15:37:38.166" v="15" actId="2696"/>
        <pc:sldMkLst>
          <pc:docMk/>
          <pc:sldMk cId="572717375" sldId="281"/>
        </pc:sldMkLst>
      </pc:sldChg>
      <pc:sldChg chg="del">
        <pc:chgData name="Ejoel Metz" userId="4ada848ac625ad4f" providerId="LiveId" clId="{2FA20157-E94F-48A0-9B17-A348EC1C688C}" dt="2024-01-31T15:37:44.162" v="16" actId="2696"/>
        <pc:sldMkLst>
          <pc:docMk/>
          <pc:sldMk cId="4194784703" sldId="283"/>
        </pc:sldMkLst>
      </pc:sldChg>
      <pc:sldChg chg="delSp modSp mod">
        <pc:chgData name="Ejoel Metz" userId="4ada848ac625ad4f" providerId="LiveId" clId="{2FA20157-E94F-48A0-9B17-A348EC1C688C}" dt="2024-01-31T15:38:42.187" v="28" actId="20577"/>
        <pc:sldMkLst>
          <pc:docMk/>
          <pc:sldMk cId="2579595441" sldId="285"/>
        </pc:sldMkLst>
        <pc:spChg chg="mod">
          <ac:chgData name="Ejoel Metz" userId="4ada848ac625ad4f" providerId="LiveId" clId="{2FA20157-E94F-48A0-9B17-A348EC1C688C}" dt="2024-01-31T15:38:42.187" v="28" actId="20577"/>
          <ac:spMkLst>
            <pc:docMk/>
            <pc:sldMk cId="2579595441" sldId="285"/>
            <ac:spMk id="5" creationId="{26613AAA-6582-5B4F-E423-F6047C7F99C1}"/>
          </ac:spMkLst>
        </pc:spChg>
        <pc:spChg chg="del">
          <ac:chgData name="Ejoel Metz" userId="4ada848ac625ad4f" providerId="LiveId" clId="{2FA20157-E94F-48A0-9B17-A348EC1C688C}" dt="2024-01-31T15:36:28.221" v="5" actId="478"/>
          <ac:spMkLst>
            <pc:docMk/>
            <pc:sldMk cId="2579595441" sldId="285"/>
            <ac:spMk id="6" creationId="{598640D2-D077-DD2E-44FA-391B6CEAEEB5}"/>
          </ac:spMkLst>
        </pc:spChg>
      </pc:sldChg>
      <pc:sldChg chg="del">
        <pc:chgData name="Ejoel Metz" userId="4ada848ac625ad4f" providerId="LiveId" clId="{2FA20157-E94F-48A0-9B17-A348EC1C688C}" dt="2024-01-31T15:37:50.637" v="17" actId="2696"/>
        <pc:sldMkLst>
          <pc:docMk/>
          <pc:sldMk cId="1308439251" sldId="286"/>
        </pc:sldMkLst>
      </pc:sldChg>
      <pc:sldChg chg="del">
        <pc:chgData name="Ejoel Metz" userId="4ada848ac625ad4f" providerId="LiveId" clId="{2FA20157-E94F-48A0-9B17-A348EC1C688C}" dt="2024-01-31T15:37:50.637" v="17" actId="2696"/>
        <pc:sldMkLst>
          <pc:docMk/>
          <pc:sldMk cId="3215288702" sldId="287"/>
        </pc:sldMkLst>
      </pc:sldChg>
      <pc:sldChg chg="del">
        <pc:chgData name="Ejoel Metz" userId="4ada848ac625ad4f" providerId="LiveId" clId="{2FA20157-E94F-48A0-9B17-A348EC1C688C}" dt="2024-01-31T15:37:50.637" v="17" actId="2696"/>
        <pc:sldMkLst>
          <pc:docMk/>
          <pc:sldMk cId="2093416994" sldId="288"/>
        </pc:sldMkLst>
      </pc:sldChg>
      <pc:sldChg chg="del">
        <pc:chgData name="Ejoel Metz" userId="4ada848ac625ad4f" providerId="LiveId" clId="{2FA20157-E94F-48A0-9B17-A348EC1C688C}" dt="2024-01-31T15:37:50.637" v="17" actId="2696"/>
        <pc:sldMkLst>
          <pc:docMk/>
          <pc:sldMk cId="800171112" sldId="289"/>
        </pc:sldMkLst>
      </pc:sldChg>
      <pc:sldChg chg="del">
        <pc:chgData name="Ejoel Metz" userId="4ada848ac625ad4f" providerId="LiveId" clId="{2FA20157-E94F-48A0-9B17-A348EC1C688C}" dt="2024-01-31T15:37:50.637" v="17" actId="2696"/>
        <pc:sldMkLst>
          <pc:docMk/>
          <pc:sldMk cId="2645587466" sldId="290"/>
        </pc:sldMkLst>
      </pc:sldChg>
      <pc:sldChg chg="del">
        <pc:chgData name="Ejoel Metz" userId="4ada848ac625ad4f" providerId="LiveId" clId="{2FA20157-E94F-48A0-9B17-A348EC1C688C}" dt="2024-01-31T15:37:53.668" v="18" actId="2696"/>
        <pc:sldMkLst>
          <pc:docMk/>
          <pc:sldMk cId="2477646115" sldId="291"/>
        </pc:sldMkLst>
      </pc:sldChg>
      <pc:sldChg chg="del">
        <pc:chgData name="Ejoel Metz" userId="4ada848ac625ad4f" providerId="LiveId" clId="{2FA20157-E94F-48A0-9B17-A348EC1C688C}" dt="2024-01-31T15:37:44.162" v="16" actId="2696"/>
        <pc:sldMkLst>
          <pc:docMk/>
          <pc:sldMk cId="2900167316" sldId="292"/>
        </pc:sldMkLst>
      </pc:sldChg>
      <pc:sldChg chg="del">
        <pc:chgData name="Ejoel Metz" userId="4ada848ac625ad4f" providerId="LiveId" clId="{2FA20157-E94F-48A0-9B17-A348EC1C688C}" dt="2024-01-31T15:37:44.162" v="16" actId="2696"/>
        <pc:sldMkLst>
          <pc:docMk/>
          <pc:sldMk cId="709420364" sldId="293"/>
        </pc:sldMkLst>
      </pc:sldChg>
      <pc:sldChg chg="del">
        <pc:chgData name="Ejoel Metz" userId="4ada848ac625ad4f" providerId="LiveId" clId="{2FA20157-E94F-48A0-9B17-A348EC1C688C}" dt="2024-01-31T15:37:44.162" v="16" actId="2696"/>
        <pc:sldMkLst>
          <pc:docMk/>
          <pc:sldMk cId="3200367933" sldId="294"/>
        </pc:sldMkLst>
      </pc:sldChg>
      <pc:sldChg chg="del">
        <pc:chgData name="Ejoel Metz" userId="4ada848ac625ad4f" providerId="LiveId" clId="{2FA20157-E94F-48A0-9B17-A348EC1C688C}" dt="2024-01-31T15:37:44.162" v="16" actId="2696"/>
        <pc:sldMkLst>
          <pc:docMk/>
          <pc:sldMk cId="2165229615" sldId="295"/>
        </pc:sldMkLst>
      </pc:sldChg>
      <pc:sldChg chg="del">
        <pc:chgData name="Ejoel Metz" userId="4ada848ac625ad4f" providerId="LiveId" clId="{2FA20157-E94F-48A0-9B17-A348EC1C688C}" dt="2024-01-31T15:37:38.166" v="15" actId="2696"/>
        <pc:sldMkLst>
          <pc:docMk/>
          <pc:sldMk cId="1079043620" sldId="296"/>
        </pc:sldMkLst>
      </pc:sldChg>
      <pc:sldChg chg="del">
        <pc:chgData name="Ejoel Metz" userId="4ada848ac625ad4f" providerId="LiveId" clId="{2FA20157-E94F-48A0-9B17-A348EC1C688C}" dt="2024-01-31T15:37:38.166" v="15" actId="2696"/>
        <pc:sldMkLst>
          <pc:docMk/>
          <pc:sldMk cId="3106446470" sldId="297"/>
        </pc:sldMkLst>
      </pc:sldChg>
      <pc:sldChg chg="del">
        <pc:chgData name="Ejoel Metz" userId="4ada848ac625ad4f" providerId="LiveId" clId="{2FA20157-E94F-48A0-9B17-A348EC1C688C}" dt="2024-01-31T15:37:44.162" v="16" actId="2696"/>
        <pc:sldMkLst>
          <pc:docMk/>
          <pc:sldMk cId="4270388761" sldId="298"/>
        </pc:sldMkLst>
      </pc:sldChg>
      <pc:sldChg chg="del">
        <pc:chgData name="Ejoel Metz" userId="4ada848ac625ad4f" providerId="LiveId" clId="{2FA20157-E94F-48A0-9B17-A348EC1C688C}" dt="2024-01-31T15:37:38.166" v="15" actId="2696"/>
        <pc:sldMkLst>
          <pc:docMk/>
          <pc:sldMk cId="2391416282" sldId="299"/>
        </pc:sldMkLst>
      </pc:sldChg>
      <pc:sldChg chg="del">
        <pc:chgData name="Ejoel Metz" userId="4ada848ac625ad4f" providerId="LiveId" clId="{2FA20157-E94F-48A0-9B17-A348EC1C688C}" dt="2024-01-31T15:37:38.166" v="15" actId="2696"/>
        <pc:sldMkLst>
          <pc:docMk/>
          <pc:sldMk cId="593199557" sldId="300"/>
        </pc:sldMkLst>
      </pc:sldChg>
      <pc:sldChg chg="delSp mod delCm modCm">
        <pc:chgData name="Ejoel Metz" userId="4ada848ac625ad4f" providerId="LiveId" clId="{2FA20157-E94F-48A0-9B17-A348EC1C688C}" dt="2024-01-31T15:38:18.136" v="23"/>
        <pc:sldMkLst>
          <pc:docMk/>
          <pc:sldMk cId="1153620366" sldId="301"/>
        </pc:sldMkLst>
        <pc:spChg chg="del">
          <ac:chgData name="Ejoel Metz" userId="4ada848ac625ad4f" providerId="LiveId" clId="{2FA20157-E94F-48A0-9B17-A348EC1C688C}" dt="2024-01-31T15:36:53.287" v="11" actId="478"/>
          <ac:spMkLst>
            <pc:docMk/>
            <pc:sldMk cId="1153620366" sldId="301"/>
            <ac:spMk id="3" creationId="{6857A72C-D5A9-4298-1E45-003349318A8C}"/>
          </ac:spMkLst>
        </pc:spChg>
        <pc:extLst>
          <p:ext xmlns:p="http://schemas.openxmlformats.org/presentationml/2006/main" uri="{D6D511B9-2390-475A-947B-AFAB55BFBCF1}">
            <pc226:cmChg xmlns:pc226="http://schemas.microsoft.com/office/powerpoint/2022/06/main/command" chg="del">
              <pc226:chgData name="Ejoel Metz" userId="4ada848ac625ad4f" providerId="LiveId" clId="{2FA20157-E94F-48A0-9B17-A348EC1C688C}" dt="2024-01-31T15:38:18.136" v="23"/>
              <pc2:cmMkLst xmlns:pc2="http://schemas.microsoft.com/office/powerpoint/2019/9/main/command">
                <pc:docMk/>
                <pc:sldMk cId="1153620366" sldId="301"/>
                <pc2:cmMk id="{0725BC69-2774-494A-8251-0873F063EBE7}"/>
              </pc2:cmMkLst>
            </pc226:cmChg>
            <pc226:cmChg xmlns:pc226="http://schemas.microsoft.com/office/powerpoint/2022/06/main/command" chg="del mod">
              <pc226:chgData name="Ejoel Metz" userId="4ada848ac625ad4f" providerId="LiveId" clId="{2FA20157-E94F-48A0-9B17-A348EC1C688C}" dt="2024-01-31T15:38:16.203" v="22"/>
              <pc2:cmMkLst xmlns:pc2="http://schemas.microsoft.com/office/powerpoint/2019/9/main/command">
                <pc:docMk/>
                <pc:sldMk cId="1153620366" sldId="301"/>
                <pc2:cmMk id="{F01FEFE6-C5FE-449A-9236-9F710BF0EE57}"/>
              </pc2:cmMkLst>
            </pc226:cmChg>
          </p:ext>
        </pc:extLst>
      </pc:sldChg>
      <pc:sldChg chg="del">
        <pc:chgData name="Ejoel Metz" userId="4ada848ac625ad4f" providerId="LiveId" clId="{2FA20157-E94F-48A0-9B17-A348EC1C688C}" dt="2024-01-31T15:37:38.166" v="15" actId="2696"/>
        <pc:sldMkLst>
          <pc:docMk/>
          <pc:sldMk cId="3778260291" sldId="302"/>
        </pc:sldMkLst>
      </pc:sldChg>
      <pc:sldChg chg="del">
        <pc:chgData name="Ejoel Metz" userId="4ada848ac625ad4f" providerId="LiveId" clId="{2FA20157-E94F-48A0-9B17-A348EC1C688C}" dt="2024-01-31T15:37:38.166" v="15" actId="2696"/>
        <pc:sldMkLst>
          <pc:docMk/>
          <pc:sldMk cId="2922833108" sldId="303"/>
        </pc:sldMkLst>
      </pc:sldChg>
      <pc:sldChg chg="del">
        <pc:chgData name="Ejoel Metz" userId="4ada848ac625ad4f" providerId="LiveId" clId="{2FA20157-E94F-48A0-9B17-A348EC1C688C}" dt="2024-01-31T15:37:31.144" v="14" actId="2696"/>
        <pc:sldMkLst>
          <pc:docMk/>
          <pc:sldMk cId="3891013853" sldId="304"/>
        </pc:sldMkLst>
      </pc:sldChg>
      <pc:sldChg chg="del">
        <pc:chgData name="Ejoel Metz" userId="4ada848ac625ad4f" providerId="LiveId" clId="{2FA20157-E94F-48A0-9B17-A348EC1C688C}" dt="2024-01-31T15:37:31.144" v="14" actId="2696"/>
        <pc:sldMkLst>
          <pc:docMk/>
          <pc:sldMk cId="3565572942" sldId="305"/>
        </pc:sldMkLst>
      </pc:sldChg>
      <pc:sldChg chg="del">
        <pc:chgData name="Ejoel Metz" userId="4ada848ac625ad4f" providerId="LiveId" clId="{2FA20157-E94F-48A0-9B17-A348EC1C688C}" dt="2024-01-31T15:37:31.144" v="14" actId="2696"/>
        <pc:sldMkLst>
          <pc:docMk/>
          <pc:sldMk cId="3887204146" sldId="306"/>
        </pc:sldMkLst>
      </pc:sldChg>
      <pc:sldChg chg="del">
        <pc:chgData name="Ejoel Metz" userId="4ada848ac625ad4f" providerId="LiveId" clId="{2FA20157-E94F-48A0-9B17-A348EC1C688C}" dt="2024-01-31T15:37:31.144" v="14" actId="2696"/>
        <pc:sldMkLst>
          <pc:docMk/>
          <pc:sldMk cId="1687668371" sldId="308"/>
        </pc:sldMkLst>
      </pc:sldChg>
      <pc:sldChg chg="del">
        <pc:chgData name="Ejoel Metz" userId="4ada848ac625ad4f" providerId="LiveId" clId="{2FA20157-E94F-48A0-9B17-A348EC1C688C}" dt="2024-01-31T15:37:31.144" v="14" actId="2696"/>
        <pc:sldMkLst>
          <pc:docMk/>
          <pc:sldMk cId="2181116833" sldId="309"/>
        </pc:sldMkLst>
      </pc:sldChg>
      <pc:sldChg chg="del">
        <pc:chgData name="Ejoel Metz" userId="4ada848ac625ad4f" providerId="LiveId" clId="{2FA20157-E94F-48A0-9B17-A348EC1C688C}" dt="2024-01-31T15:37:31.144" v="14" actId="2696"/>
        <pc:sldMkLst>
          <pc:docMk/>
          <pc:sldMk cId="978952510" sldId="310"/>
        </pc:sldMkLst>
      </pc:sldChg>
      <pc:sldChg chg="del">
        <pc:chgData name="Ejoel Metz" userId="4ada848ac625ad4f" providerId="LiveId" clId="{2FA20157-E94F-48A0-9B17-A348EC1C688C}" dt="2024-01-31T15:37:31.144" v="14" actId="2696"/>
        <pc:sldMkLst>
          <pc:docMk/>
          <pc:sldMk cId="4117523037" sldId="311"/>
        </pc:sldMkLst>
      </pc:sldChg>
      <pc:sldChg chg="delSp mod">
        <pc:chgData name="Ejoel Metz" userId="4ada848ac625ad4f" providerId="LiveId" clId="{2FA20157-E94F-48A0-9B17-A348EC1C688C}" dt="2024-01-31T15:36:33.210" v="6" actId="478"/>
        <pc:sldMkLst>
          <pc:docMk/>
          <pc:sldMk cId="1121658624" sldId="312"/>
        </pc:sldMkLst>
        <pc:spChg chg="del">
          <ac:chgData name="Ejoel Metz" userId="4ada848ac625ad4f" providerId="LiveId" clId="{2FA20157-E94F-48A0-9B17-A348EC1C688C}" dt="2024-01-31T15:36:33.210" v="6" actId="478"/>
          <ac:spMkLst>
            <pc:docMk/>
            <pc:sldMk cId="1121658624" sldId="312"/>
            <ac:spMk id="4" creationId="{BB46838B-2FF2-1154-D817-8F6746375AD5}"/>
          </ac:spMkLst>
        </pc:spChg>
      </pc:sldChg>
      <pc:sldChg chg="delSp mod">
        <pc:chgData name="Ejoel Metz" userId="4ada848ac625ad4f" providerId="LiveId" clId="{2FA20157-E94F-48A0-9B17-A348EC1C688C}" dt="2024-01-31T15:36:36.182" v="7" actId="478"/>
        <pc:sldMkLst>
          <pc:docMk/>
          <pc:sldMk cId="1964343491" sldId="313"/>
        </pc:sldMkLst>
        <pc:spChg chg="del">
          <ac:chgData name="Ejoel Metz" userId="4ada848ac625ad4f" providerId="LiveId" clId="{2FA20157-E94F-48A0-9B17-A348EC1C688C}" dt="2024-01-31T15:36:36.182" v="7" actId="478"/>
          <ac:spMkLst>
            <pc:docMk/>
            <pc:sldMk cId="1964343491" sldId="313"/>
            <ac:spMk id="2" creationId="{344BBCFB-BFB6-F325-8267-D6E91E616F5E}"/>
          </ac:spMkLst>
        </pc:spChg>
      </pc:sldChg>
      <pc:sldChg chg="delSp mod">
        <pc:chgData name="Ejoel Metz" userId="4ada848ac625ad4f" providerId="LiveId" clId="{2FA20157-E94F-48A0-9B17-A348EC1C688C}" dt="2024-01-31T15:36:39.055" v="8" actId="478"/>
        <pc:sldMkLst>
          <pc:docMk/>
          <pc:sldMk cId="513038929" sldId="314"/>
        </pc:sldMkLst>
        <pc:spChg chg="del">
          <ac:chgData name="Ejoel Metz" userId="4ada848ac625ad4f" providerId="LiveId" clId="{2FA20157-E94F-48A0-9B17-A348EC1C688C}" dt="2024-01-31T15:36:39.055" v="8" actId="478"/>
          <ac:spMkLst>
            <pc:docMk/>
            <pc:sldMk cId="513038929" sldId="314"/>
            <ac:spMk id="3" creationId="{FC32146B-0728-7283-9B2B-41FE83614356}"/>
          </ac:spMkLst>
        </pc:spChg>
      </pc:sldChg>
      <pc:sldChg chg="del">
        <pc:chgData name="Ejoel Metz" userId="4ada848ac625ad4f" providerId="LiveId" clId="{2FA20157-E94F-48A0-9B17-A348EC1C688C}" dt="2024-01-31T15:37:31.144" v="14" actId="2696"/>
        <pc:sldMkLst>
          <pc:docMk/>
          <pc:sldMk cId="1758365103" sldId="315"/>
        </pc:sldMkLst>
      </pc:sldChg>
      <pc:sldChg chg="delSp mod">
        <pc:chgData name="Ejoel Metz" userId="4ada848ac625ad4f" providerId="LiveId" clId="{2FA20157-E94F-48A0-9B17-A348EC1C688C}" dt="2024-01-31T15:36:44.687" v="9" actId="478"/>
        <pc:sldMkLst>
          <pc:docMk/>
          <pc:sldMk cId="1242795397" sldId="316"/>
        </pc:sldMkLst>
        <pc:spChg chg="del">
          <ac:chgData name="Ejoel Metz" userId="4ada848ac625ad4f" providerId="LiveId" clId="{2FA20157-E94F-48A0-9B17-A348EC1C688C}" dt="2024-01-31T15:36:44.687" v="9" actId="478"/>
          <ac:spMkLst>
            <pc:docMk/>
            <pc:sldMk cId="1242795397" sldId="316"/>
            <ac:spMk id="5" creationId="{057FB622-917F-A7D7-9536-08A39BF8CAA1}"/>
          </ac:spMkLst>
        </pc:spChg>
      </pc:sldChg>
      <pc:sldChg chg="addSp delSp modSp new mod">
        <pc:chgData name="Ejoel Metz" userId="4ada848ac625ad4f" providerId="LiveId" clId="{2FA20157-E94F-48A0-9B17-A348EC1C688C}" dt="2024-01-31T17:08:08.762" v="207" actId="20577"/>
        <pc:sldMkLst>
          <pc:docMk/>
          <pc:sldMk cId="3327221666" sldId="317"/>
        </pc:sldMkLst>
        <pc:spChg chg="mod">
          <ac:chgData name="Ejoel Metz" userId="4ada848ac625ad4f" providerId="LiveId" clId="{2FA20157-E94F-48A0-9B17-A348EC1C688C}" dt="2024-01-31T17:08:08.762" v="207" actId="20577"/>
          <ac:spMkLst>
            <pc:docMk/>
            <pc:sldMk cId="3327221666" sldId="317"/>
            <ac:spMk id="2" creationId="{DA250A9C-777F-DFB7-91DB-8859FDCBD9BE}"/>
          </ac:spMkLst>
        </pc:spChg>
        <pc:spChg chg="add del mod">
          <ac:chgData name="Ejoel Metz" userId="4ada848ac625ad4f" providerId="LiveId" clId="{2FA20157-E94F-48A0-9B17-A348EC1C688C}" dt="2024-01-31T17:07:59.704" v="205" actId="27636"/>
          <ac:spMkLst>
            <pc:docMk/>
            <pc:sldMk cId="3327221666" sldId="317"/>
            <ac:spMk id="3" creationId="{F2D5CB4E-44BB-BD99-ECA4-82D990078949}"/>
          </ac:spMkLst>
        </pc:spChg>
      </pc:sldChg>
    </pc:docChg>
  </pc:docChgLst>
  <pc:docChgLst>
    <pc:chgData name="来宾用户" providerId="Windows Live" clId="Web-{D91DF323-D4FF-4330-9EDA-5E0518C63201}"/>
    <pc:docChg chg="addSld modSld modSection">
      <pc:chgData name="来宾用户" userId="" providerId="Windows Live" clId="Web-{D91DF323-D4FF-4330-9EDA-5E0518C63201}" dt="2024-01-31T11:02:59.517" v="28" actId="1076"/>
      <pc:docMkLst>
        <pc:docMk/>
      </pc:docMkLst>
      <pc:sldChg chg="addSp delSp modSp add replId">
        <pc:chgData name="来宾用户" userId="" providerId="Windows Live" clId="Web-{D91DF323-D4FF-4330-9EDA-5E0518C63201}" dt="2024-01-31T11:02:59.517" v="28" actId="1076"/>
        <pc:sldMkLst>
          <pc:docMk/>
          <pc:sldMk cId="1242795397" sldId="316"/>
        </pc:sldMkLst>
        <pc:spChg chg="del">
          <ac:chgData name="来宾用户" userId="" providerId="Windows Live" clId="Web-{D91DF323-D4FF-4330-9EDA-5E0518C63201}" dt="2024-01-31T10:57:22.383" v="3"/>
          <ac:spMkLst>
            <pc:docMk/>
            <pc:sldMk cId="1242795397" sldId="316"/>
            <ac:spMk id="5" creationId="{17D5FB89-50F5-7E86-F207-2796EA9E9A6C}"/>
          </ac:spMkLst>
        </pc:spChg>
        <pc:picChg chg="add mod">
          <ac:chgData name="来宾用户" userId="" providerId="Windows Live" clId="Web-{D91DF323-D4FF-4330-9EDA-5E0518C63201}" dt="2024-01-31T11:00:42.935" v="13" actId="1076"/>
          <ac:picMkLst>
            <pc:docMk/>
            <pc:sldMk cId="1242795397" sldId="316"/>
            <ac:picMk id="3" creationId="{22721761-5693-7348-204F-A610F5DB23E9}"/>
          </ac:picMkLst>
        </pc:picChg>
        <pc:picChg chg="del">
          <ac:chgData name="来宾用户" userId="" providerId="Windows Live" clId="Web-{D91DF323-D4FF-4330-9EDA-5E0518C63201}" dt="2024-01-31T10:57:10.336" v="1"/>
          <ac:picMkLst>
            <pc:docMk/>
            <pc:sldMk cId="1242795397" sldId="316"/>
            <ac:picMk id="7" creationId="{89B80197-8582-AF98-CA78-A60F9EB76F16}"/>
          </ac:picMkLst>
        </pc:picChg>
        <pc:picChg chg="add mod">
          <ac:chgData name="来宾用户" userId="" providerId="Windows Live" clId="Web-{D91DF323-D4FF-4330-9EDA-5E0518C63201}" dt="2024-01-31T11:02:59.517" v="28" actId="1076"/>
          <ac:picMkLst>
            <pc:docMk/>
            <pc:sldMk cId="1242795397" sldId="316"/>
            <ac:picMk id="8" creationId="{E4EB370D-8820-3CC2-D213-1178E0EB7D0F}"/>
          </ac:picMkLst>
        </pc:picChg>
        <pc:picChg chg="del">
          <ac:chgData name="来宾用户" userId="" providerId="Windows Live" clId="Web-{D91DF323-D4FF-4330-9EDA-5E0518C63201}" dt="2024-01-31T10:57:14.742" v="2"/>
          <ac:picMkLst>
            <pc:docMk/>
            <pc:sldMk cId="1242795397" sldId="316"/>
            <ac:picMk id="11" creationId="{DBCAC895-95F3-20A7-FF9F-35950803875F}"/>
          </ac:picMkLst>
        </pc:picChg>
      </pc:sldChg>
    </pc:docChg>
  </pc:docChgLst>
  <pc:docChgLst>
    <pc:chgData name="来宾用户" providerId="Windows Live" clId="Web-{1CF7B0FB-9678-4E20-81C8-6AF5D133E6EA}"/>
    <pc:docChg chg="modSld">
      <pc:chgData name="来宾用户" userId="" providerId="Windows Live" clId="Web-{1CF7B0FB-9678-4E20-81C8-6AF5D133E6EA}" dt="2024-01-30T17:25:54.609" v="100"/>
      <pc:docMkLst>
        <pc:docMk/>
      </pc:docMkLst>
      <pc:sldChg chg="modSp">
        <pc:chgData name="来宾用户" userId="" providerId="Windows Live" clId="Web-{1CF7B0FB-9678-4E20-81C8-6AF5D133E6EA}" dt="2024-01-30T17:25:54.609" v="100"/>
        <pc:sldMkLst>
          <pc:docMk/>
          <pc:sldMk cId="1342146163" sldId="259"/>
        </pc:sldMkLst>
        <pc:graphicFrameChg chg="mod modGraphic">
          <ac:chgData name="来宾用户" userId="" providerId="Windows Live" clId="Web-{1CF7B0FB-9678-4E20-81C8-6AF5D133E6EA}" dt="2024-01-30T17:25:54.609" v="100"/>
          <ac:graphicFrameMkLst>
            <pc:docMk/>
            <pc:sldMk cId="1342146163" sldId="259"/>
            <ac:graphicFrameMk id="4" creationId="{16C0BD21-FCE3-0C8A-9043-1959A40054F0}"/>
          </ac:graphicFrameMkLst>
        </pc:graphicFrameChg>
      </pc:sldChg>
    </pc:docChg>
  </pc:docChgLst>
  <pc:docChgLst>
    <pc:chgData name="Gastbenutzer" providerId="Windows Live" clId="Web-{A72A59E3-C61A-4367-82C4-5F4421D262F4}"/>
    <pc:docChg chg="modSld">
      <pc:chgData name="Gastbenutzer" userId="" providerId="Windows Live" clId="Web-{A72A59E3-C61A-4367-82C4-5F4421D262F4}" dt="2024-01-29T21:54:42.276" v="1024" actId="1076"/>
      <pc:docMkLst>
        <pc:docMk/>
      </pc:docMkLst>
      <pc:sldChg chg="addSp delSp modSp mod setBg">
        <pc:chgData name="Gastbenutzer" userId="" providerId="Windows Live" clId="Web-{A72A59E3-C61A-4367-82C4-5F4421D262F4}" dt="2024-01-29T19:11:29.109" v="947" actId="14100"/>
        <pc:sldMkLst>
          <pc:docMk/>
          <pc:sldMk cId="3523129124" sldId="261"/>
        </pc:sldMkLst>
        <pc:spChg chg="mod">
          <ac:chgData name="Gastbenutzer" userId="" providerId="Windows Live" clId="Web-{A72A59E3-C61A-4367-82C4-5F4421D262F4}" dt="2024-01-29T18:12:18.760" v="96"/>
          <ac:spMkLst>
            <pc:docMk/>
            <pc:sldMk cId="3523129124" sldId="261"/>
            <ac:spMk id="2" creationId="{8F4B0FED-1089-ED88-4BC9-FDE6359A4B84}"/>
          </ac:spMkLst>
        </pc:spChg>
        <pc:spChg chg="mod">
          <ac:chgData name="Gastbenutzer" userId="" providerId="Windows Live" clId="Web-{A72A59E3-C61A-4367-82C4-5F4421D262F4}" dt="2024-01-29T18:48:16.843" v="890" actId="20577"/>
          <ac:spMkLst>
            <pc:docMk/>
            <pc:sldMk cId="3523129124" sldId="261"/>
            <ac:spMk id="3" creationId="{DFB105B0-CC7A-98B2-5CEB-7F9B42ACD543}"/>
          </ac:spMkLst>
        </pc:spChg>
        <pc:spChg chg="add del">
          <ac:chgData name="Gastbenutzer" userId="" providerId="Windows Live" clId="Web-{A72A59E3-C61A-4367-82C4-5F4421D262F4}" dt="2024-01-29T18:12:18.760" v="96"/>
          <ac:spMkLst>
            <pc:docMk/>
            <pc:sldMk cId="3523129124" sldId="261"/>
            <ac:spMk id="11" creationId="{84DF55BE-B4AB-4BA1-BDE1-E9F7FB3F110A}"/>
          </ac:spMkLst>
        </pc:spChg>
        <pc:graphicFrameChg chg="mod ord modGraphic">
          <ac:chgData name="Gastbenutzer" userId="" providerId="Windows Live" clId="Web-{A72A59E3-C61A-4367-82C4-5F4421D262F4}" dt="2024-01-29T18:12:18.760" v="96"/>
          <ac:graphicFrameMkLst>
            <pc:docMk/>
            <pc:sldMk cId="3523129124" sldId="261"/>
            <ac:graphicFrameMk id="4" creationId="{6927C7E2-DE96-4065-C995-68146C5D86E7}"/>
          </ac:graphicFrameMkLst>
        </pc:graphicFrameChg>
        <pc:picChg chg="add del mod">
          <ac:chgData name="Gastbenutzer" userId="" providerId="Windows Live" clId="Web-{A72A59E3-C61A-4367-82C4-5F4421D262F4}" dt="2024-01-29T18:11:09.179" v="90"/>
          <ac:picMkLst>
            <pc:docMk/>
            <pc:sldMk cId="3523129124" sldId="261"/>
            <ac:picMk id="5" creationId="{081CA860-41CB-CC69-7ACF-14F8CFA82701}"/>
          </ac:picMkLst>
        </pc:picChg>
        <pc:picChg chg="add mod">
          <ac:chgData name="Gastbenutzer" userId="" providerId="Windows Live" clId="Web-{A72A59E3-C61A-4367-82C4-5F4421D262F4}" dt="2024-01-29T18:12:18.760" v="96"/>
          <ac:picMkLst>
            <pc:docMk/>
            <pc:sldMk cId="3523129124" sldId="261"/>
            <ac:picMk id="6" creationId="{9F4BD5DC-7EA6-9BA2-4927-F4F4CA8445AF}"/>
          </ac:picMkLst>
        </pc:picChg>
        <pc:picChg chg="add mod">
          <ac:chgData name="Gastbenutzer" userId="" providerId="Windows Live" clId="Web-{A72A59E3-C61A-4367-82C4-5F4421D262F4}" dt="2024-01-29T18:50:39.052" v="899" actId="1076"/>
          <ac:picMkLst>
            <pc:docMk/>
            <pc:sldMk cId="3523129124" sldId="261"/>
            <ac:picMk id="7" creationId="{AFD9CC8C-99A5-8213-6471-01FC1869599E}"/>
          </ac:picMkLst>
        </pc:picChg>
        <pc:picChg chg="add mod">
          <ac:chgData name="Gastbenutzer" userId="" providerId="Windows Live" clId="Web-{A72A59E3-C61A-4367-82C4-5F4421D262F4}" dt="2024-01-29T19:11:29.109" v="947" actId="14100"/>
          <ac:picMkLst>
            <pc:docMk/>
            <pc:sldMk cId="3523129124" sldId="261"/>
            <ac:picMk id="8" creationId="{085861C0-6642-C42D-C197-C9C5B4878C5B}"/>
          </ac:picMkLst>
        </pc:picChg>
      </pc:sldChg>
      <pc:sldChg chg="modSp">
        <pc:chgData name="Gastbenutzer" userId="" providerId="Windows Live" clId="Web-{A72A59E3-C61A-4367-82C4-5F4421D262F4}" dt="2024-01-29T20:49:59.207" v="1020" actId="20577"/>
        <pc:sldMkLst>
          <pc:docMk/>
          <pc:sldMk cId="1274738910" sldId="264"/>
        </pc:sldMkLst>
        <pc:spChg chg="mod">
          <ac:chgData name="Gastbenutzer" userId="" providerId="Windows Live" clId="Web-{A72A59E3-C61A-4367-82C4-5F4421D262F4}" dt="2024-01-29T20:49:59.207" v="1020" actId="20577"/>
          <ac:spMkLst>
            <pc:docMk/>
            <pc:sldMk cId="1274738910" sldId="264"/>
            <ac:spMk id="3" creationId="{9E26FB3A-B6B0-94F5-E87B-CD2CB4E0F597}"/>
          </ac:spMkLst>
        </pc:spChg>
      </pc:sldChg>
      <pc:sldChg chg="addSp modSp">
        <pc:chgData name="Gastbenutzer" userId="" providerId="Windows Live" clId="Web-{A72A59E3-C61A-4367-82C4-5F4421D262F4}" dt="2024-01-29T20:44:10.761" v="997" actId="20577"/>
        <pc:sldMkLst>
          <pc:docMk/>
          <pc:sldMk cId="448068807" sldId="274"/>
        </pc:sldMkLst>
        <pc:spChg chg="mod">
          <ac:chgData name="Gastbenutzer" userId="" providerId="Windows Live" clId="Web-{A72A59E3-C61A-4367-82C4-5F4421D262F4}" dt="2024-01-29T18:12:57.293" v="98" actId="20577"/>
          <ac:spMkLst>
            <pc:docMk/>
            <pc:sldMk cId="448068807" sldId="274"/>
            <ac:spMk id="2" creationId="{7A8DA27D-7109-7FEE-A237-33EAFBEC89ED}"/>
          </ac:spMkLst>
        </pc:spChg>
        <pc:spChg chg="mod">
          <ac:chgData name="Gastbenutzer" userId="" providerId="Windows Live" clId="Web-{A72A59E3-C61A-4367-82C4-5F4421D262F4}" dt="2024-01-29T20:44:10.761" v="997" actId="20577"/>
          <ac:spMkLst>
            <pc:docMk/>
            <pc:sldMk cId="448068807" sldId="274"/>
            <ac:spMk id="3" creationId="{B112DF82-0372-607D-6D93-3479A6563A5C}"/>
          </ac:spMkLst>
        </pc:spChg>
        <pc:graphicFrameChg chg="add mod modGraphic">
          <ac:chgData name="Gastbenutzer" userId="" providerId="Windows Live" clId="Web-{A72A59E3-C61A-4367-82C4-5F4421D262F4}" dt="2024-01-29T20:43:47.713" v="994"/>
          <ac:graphicFrameMkLst>
            <pc:docMk/>
            <pc:sldMk cId="448068807" sldId="274"/>
            <ac:graphicFrameMk id="5" creationId="{875BF3BA-846B-0FE1-BCA8-8BABAF6EB44F}"/>
          </ac:graphicFrameMkLst>
        </pc:graphicFrameChg>
        <pc:picChg chg="add mod">
          <ac:chgData name="Gastbenutzer" userId="" providerId="Windows Live" clId="Web-{A72A59E3-C61A-4367-82C4-5F4421D262F4}" dt="2024-01-29T18:48:51.078" v="896" actId="1076"/>
          <ac:picMkLst>
            <pc:docMk/>
            <pc:sldMk cId="448068807" sldId="274"/>
            <ac:picMk id="6" creationId="{9D258C9D-DD61-F3F1-6013-E5E8A24139B3}"/>
          </ac:picMkLst>
        </pc:picChg>
        <pc:picChg chg="add mod">
          <ac:chgData name="Gastbenutzer" userId="" providerId="Windows Live" clId="Web-{A72A59E3-C61A-4367-82C4-5F4421D262F4}" dt="2024-01-29T18:48:49.344" v="895" actId="1076"/>
          <ac:picMkLst>
            <pc:docMk/>
            <pc:sldMk cId="448068807" sldId="274"/>
            <ac:picMk id="7" creationId="{FD2D6A0E-3A44-19AD-C99A-D1D977EA281D}"/>
          </ac:picMkLst>
        </pc:picChg>
        <pc:picChg chg="add mod">
          <ac:chgData name="Gastbenutzer" userId="" providerId="Windows Live" clId="Web-{A72A59E3-C61A-4367-82C4-5F4421D262F4}" dt="2024-01-29T19:14:18.007" v="954" actId="1076"/>
          <ac:picMkLst>
            <pc:docMk/>
            <pc:sldMk cId="448068807" sldId="274"/>
            <ac:picMk id="8" creationId="{14E72038-E4C3-3A0F-7A43-08B0C3D93F23}"/>
          </ac:picMkLst>
        </pc:picChg>
      </pc:sldChg>
      <pc:sldChg chg="addSp modSp">
        <pc:chgData name="Gastbenutzer" userId="" providerId="Windows Live" clId="Web-{A72A59E3-C61A-4367-82C4-5F4421D262F4}" dt="2024-01-29T19:01:44.348" v="942" actId="1076"/>
        <pc:sldMkLst>
          <pc:docMk/>
          <pc:sldMk cId="163745005" sldId="282"/>
        </pc:sldMkLst>
        <pc:spChg chg="mod">
          <ac:chgData name="Gastbenutzer" userId="" providerId="Windows Live" clId="Web-{A72A59E3-C61A-4367-82C4-5F4421D262F4}" dt="2024-01-29T18:14:42.985" v="109" actId="20577"/>
          <ac:spMkLst>
            <pc:docMk/>
            <pc:sldMk cId="163745005" sldId="282"/>
            <ac:spMk id="2" creationId="{EFC7155D-73D2-D1E0-49C6-327809F9EBEA}"/>
          </ac:spMkLst>
        </pc:spChg>
        <pc:spChg chg="mod">
          <ac:chgData name="Gastbenutzer" userId="" providerId="Windows Live" clId="Web-{A72A59E3-C61A-4367-82C4-5F4421D262F4}" dt="2024-01-29T18:44:10.691" v="688" actId="14100"/>
          <ac:spMkLst>
            <pc:docMk/>
            <pc:sldMk cId="163745005" sldId="282"/>
            <ac:spMk id="3" creationId="{E9FCA4B2-9998-9DBE-004B-CDCF6F273C3D}"/>
          </ac:spMkLst>
        </pc:spChg>
        <pc:graphicFrameChg chg="add mod modGraphic">
          <ac:chgData name="Gastbenutzer" userId="" providerId="Windows Live" clId="Web-{A72A59E3-C61A-4367-82C4-5F4421D262F4}" dt="2024-01-29T18:59:28.154" v="937"/>
          <ac:graphicFrameMkLst>
            <pc:docMk/>
            <pc:sldMk cId="163745005" sldId="282"/>
            <ac:graphicFrameMk id="5" creationId="{9F0935ED-27AE-6623-E5F9-E320C8A68577}"/>
          </ac:graphicFrameMkLst>
        </pc:graphicFrameChg>
        <pc:picChg chg="add mod">
          <ac:chgData name="Gastbenutzer" userId="" providerId="Windows Live" clId="Web-{A72A59E3-C61A-4367-82C4-5F4421D262F4}" dt="2024-01-29T19:01:44.348" v="942" actId="1076"/>
          <ac:picMkLst>
            <pc:docMk/>
            <pc:sldMk cId="163745005" sldId="282"/>
            <ac:picMk id="6" creationId="{1EEE7D98-6A95-89CD-D7F3-E29E02F521A1}"/>
          </ac:picMkLst>
        </pc:picChg>
      </pc:sldChg>
      <pc:sldChg chg="addSp delSp modSp">
        <pc:chgData name="Gastbenutzer" userId="" providerId="Windows Live" clId="Web-{A72A59E3-C61A-4367-82C4-5F4421D262F4}" dt="2024-01-29T21:54:42.276" v="1024" actId="1076"/>
        <pc:sldMkLst>
          <pc:docMk/>
          <pc:sldMk cId="3215288702" sldId="287"/>
        </pc:sldMkLst>
        <pc:spChg chg="del">
          <ac:chgData name="Gastbenutzer" userId="" providerId="Windows Live" clId="Web-{A72A59E3-C61A-4367-82C4-5F4421D262F4}" dt="2024-01-29T21:53:24.945" v="1021"/>
          <ac:spMkLst>
            <pc:docMk/>
            <pc:sldMk cId="3215288702" sldId="287"/>
            <ac:spMk id="3" creationId="{6ADC3A88-49E9-F008-8088-020FEB025B03}"/>
          </ac:spMkLst>
        </pc:spChg>
        <pc:spChg chg="del">
          <ac:chgData name="Gastbenutzer" userId="" providerId="Windows Live" clId="Web-{A72A59E3-C61A-4367-82C4-5F4421D262F4}" dt="2024-01-29T21:53:34.945" v="1023"/>
          <ac:spMkLst>
            <pc:docMk/>
            <pc:sldMk cId="3215288702" sldId="287"/>
            <ac:spMk id="4" creationId="{5018D367-C16F-01A4-AA8C-3339EEAE6350}"/>
          </ac:spMkLst>
        </pc:spChg>
        <pc:picChg chg="add mod ord">
          <ac:chgData name="Gastbenutzer" userId="" providerId="Windows Live" clId="Web-{A72A59E3-C61A-4367-82C4-5F4421D262F4}" dt="2024-01-29T21:54:42.276" v="1024" actId="1076"/>
          <ac:picMkLst>
            <pc:docMk/>
            <pc:sldMk cId="3215288702" sldId="287"/>
            <ac:picMk id="5" creationId="{DC04271E-A58A-FD65-613E-3628868E663E}"/>
          </ac:picMkLst>
        </pc:picChg>
      </pc:sldChg>
    </pc:docChg>
  </pc:docChgLst>
  <pc:docChgLst>
    <pc:chgData name="Ejoel Metz" userId="4ada848ac625ad4f" providerId="LiveId" clId="{04F02BFB-8540-4D3F-A42E-FA0FEBD70A18}"/>
    <pc:docChg chg="undo custSel addSld delSld modSld sldOrd modSection">
      <pc:chgData name="Ejoel Metz" userId="4ada848ac625ad4f" providerId="LiveId" clId="{04F02BFB-8540-4D3F-A42E-FA0FEBD70A18}" dt="2024-01-28T13:57:18.809" v="227"/>
      <pc:docMkLst>
        <pc:docMk/>
      </pc:docMkLst>
      <pc:sldChg chg="modSp mod">
        <pc:chgData name="Ejoel Metz" userId="4ada848ac625ad4f" providerId="LiveId" clId="{04F02BFB-8540-4D3F-A42E-FA0FEBD70A18}" dt="2024-01-28T12:44:58.988" v="61" actId="20577"/>
        <pc:sldMkLst>
          <pc:docMk/>
          <pc:sldMk cId="328641436" sldId="256"/>
        </pc:sldMkLst>
        <pc:spChg chg="mod">
          <ac:chgData name="Ejoel Metz" userId="4ada848ac625ad4f" providerId="LiveId" clId="{04F02BFB-8540-4D3F-A42E-FA0FEBD70A18}" dt="2024-01-28T12:44:58.988" v="61" actId="20577"/>
          <ac:spMkLst>
            <pc:docMk/>
            <pc:sldMk cId="328641436" sldId="256"/>
            <ac:spMk id="2" creationId="{63335B81-EBFB-1DCD-33B2-BA5263D53808}"/>
          </ac:spMkLst>
        </pc:spChg>
      </pc:sldChg>
      <pc:sldChg chg="modSp mod">
        <pc:chgData name="Ejoel Metz" userId="4ada848ac625ad4f" providerId="LiveId" clId="{04F02BFB-8540-4D3F-A42E-FA0FEBD70A18}" dt="2024-01-28T12:45:08.413" v="78" actId="20577"/>
        <pc:sldMkLst>
          <pc:docMk/>
          <pc:sldMk cId="177289374" sldId="257"/>
        </pc:sldMkLst>
        <pc:spChg chg="mod">
          <ac:chgData name="Ejoel Metz" userId="4ada848ac625ad4f" providerId="LiveId" clId="{04F02BFB-8540-4D3F-A42E-FA0FEBD70A18}" dt="2024-01-28T12:45:08.413" v="78" actId="20577"/>
          <ac:spMkLst>
            <pc:docMk/>
            <pc:sldMk cId="177289374" sldId="257"/>
            <ac:spMk id="2" creationId="{33F69D05-D097-EB48-E66A-0C4CE5014032}"/>
          </ac:spMkLst>
        </pc:spChg>
        <pc:spChg chg="mod">
          <ac:chgData name="Ejoel Metz" userId="4ada848ac625ad4f" providerId="LiveId" clId="{04F02BFB-8540-4D3F-A42E-FA0FEBD70A18}" dt="2024-01-28T12:41:30.930" v="3" actId="27636"/>
          <ac:spMkLst>
            <pc:docMk/>
            <pc:sldMk cId="177289374" sldId="257"/>
            <ac:spMk id="3" creationId="{35A4F722-6D0E-48E5-8344-3B59B40E1861}"/>
          </ac:spMkLst>
        </pc:spChg>
      </pc:sldChg>
      <pc:sldChg chg="addSp delSp modSp mod">
        <pc:chgData name="Ejoel Metz" userId="4ada848ac625ad4f" providerId="LiveId" clId="{04F02BFB-8540-4D3F-A42E-FA0FEBD70A18}" dt="2024-01-28T13:57:18.809" v="227"/>
        <pc:sldMkLst>
          <pc:docMk/>
          <pc:sldMk cId="1342146163" sldId="259"/>
        </pc:sldMkLst>
        <pc:spChg chg="del">
          <ac:chgData name="Ejoel Metz" userId="4ada848ac625ad4f" providerId="LiveId" clId="{04F02BFB-8540-4D3F-A42E-FA0FEBD70A18}" dt="2024-01-28T13:19:11.189" v="97" actId="3680"/>
          <ac:spMkLst>
            <pc:docMk/>
            <pc:sldMk cId="1342146163" sldId="259"/>
            <ac:spMk id="3" creationId="{6FAF56A4-A91A-8481-CE58-F09CFE9A31F7}"/>
          </ac:spMkLst>
        </pc:spChg>
        <pc:spChg chg="add del">
          <ac:chgData name="Ejoel Metz" userId="4ada848ac625ad4f" providerId="LiveId" clId="{04F02BFB-8540-4D3F-A42E-FA0FEBD70A18}" dt="2024-01-28T13:57:16.886" v="226" actId="478"/>
          <ac:spMkLst>
            <pc:docMk/>
            <pc:sldMk cId="1342146163" sldId="259"/>
            <ac:spMk id="6" creationId="{1C3BE61D-F620-9A62-A274-2C7895983BCB}"/>
          </ac:spMkLst>
        </pc:spChg>
        <pc:graphicFrameChg chg="add mod ord modGraphic">
          <ac:chgData name="Ejoel Metz" userId="4ada848ac625ad4f" providerId="LiveId" clId="{04F02BFB-8540-4D3F-A42E-FA0FEBD70A18}" dt="2024-01-28T13:57:18.809" v="227"/>
          <ac:graphicFrameMkLst>
            <pc:docMk/>
            <pc:sldMk cId="1342146163" sldId="259"/>
            <ac:graphicFrameMk id="4" creationId="{16C0BD21-FCE3-0C8A-9043-1959A40054F0}"/>
          </ac:graphicFrameMkLst>
        </pc:graphicFrameChg>
      </pc:sldChg>
      <pc:sldChg chg="modSp">
        <pc:chgData name="Ejoel Metz" userId="4ada848ac625ad4f" providerId="LiveId" clId="{04F02BFB-8540-4D3F-A42E-FA0FEBD70A18}" dt="2024-01-28T12:41:47.452" v="5" actId="20577"/>
        <pc:sldMkLst>
          <pc:docMk/>
          <pc:sldMk cId="3523129124" sldId="261"/>
        </pc:sldMkLst>
        <pc:spChg chg="mod">
          <ac:chgData name="Ejoel Metz" userId="4ada848ac625ad4f" providerId="LiveId" clId="{04F02BFB-8540-4D3F-A42E-FA0FEBD70A18}" dt="2024-01-28T12:41:47.452" v="5" actId="20577"/>
          <ac:spMkLst>
            <pc:docMk/>
            <pc:sldMk cId="3523129124" sldId="261"/>
            <ac:spMk id="2" creationId="{8F4B0FED-1089-ED88-4BC9-FDE6359A4B84}"/>
          </ac:spMkLst>
        </pc:spChg>
      </pc:sldChg>
      <pc:sldChg chg="del">
        <pc:chgData name="Ejoel Metz" userId="4ada848ac625ad4f" providerId="LiveId" clId="{04F02BFB-8540-4D3F-A42E-FA0FEBD70A18}" dt="2024-01-28T12:45:19.671" v="81" actId="2696"/>
        <pc:sldMkLst>
          <pc:docMk/>
          <pc:sldMk cId="320849817" sldId="262"/>
        </pc:sldMkLst>
      </pc:sldChg>
      <pc:sldChg chg="del">
        <pc:chgData name="Ejoel Metz" userId="4ada848ac625ad4f" providerId="LiveId" clId="{04F02BFB-8540-4D3F-A42E-FA0FEBD70A18}" dt="2024-01-28T12:45:26.449" v="85" actId="2696"/>
        <pc:sldMkLst>
          <pc:docMk/>
          <pc:sldMk cId="2639118066" sldId="263"/>
        </pc:sldMkLst>
      </pc:sldChg>
      <pc:sldChg chg="add del">
        <pc:chgData name="Ejoel Metz" userId="4ada848ac625ad4f" providerId="LiveId" clId="{04F02BFB-8540-4D3F-A42E-FA0FEBD70A18}" dt="2024-01-28T12:45:39.770" v="94"/>
        <pc:sldMkLst>
          <pc:docMk/>
          <pc:sldMk cId="3367194422" sldId="265"/>
        </pc:sldMkLst>
      </pc:sldChg>
      <pc:sldChg chg="del">
        <pc:chgData name="Ejoel Metz" userId="4ada848ac625ad4f" providerId="LiveId" clId="{04F02BFB-8540-4D3F-A42E-FA0FEBD70A18}" dt="2024-01-28T12:45:19.665" v="80" actId="2696"/>
        <pc:sldMkLst>
          <pc:docMk/>
          <pc:sldMk cId="935815750" sldId="267"/>
        </pc:sldMkLst>
      </pc:sldChg>
      <pc:sldChg chg="del">
        <pc:chgData name="Ejoel Metz" userId="4ada848ac625ad4f" providerId="LiveId" clId="{04F02BFB-8540-4D3F-A42E-FA0FEBD70A18}" dt="2024-01-28T12:45:19.658" v="79" actId="2696"/>
        <pc:sldMkLst>
          <pc:docMk/>
          <pc:sldMk cId="1527955589" sldId="268"/>
        </pc:sldMkLst>
      </pc:sldChg>
      <pc:sldChg chg="del">
        <pc:chgData name="Ejoel Metz" userId="4ada848ac625ad4f" providerId="LiveId" clId="{04F02BFB-8540-4D3F-A42E-FA0FEBD70A18}" dt="2024-01-28T12:45:26.444" v="84" actId="2696"/>
        <pc:sldMkLst>
          <pc:docMk/>
          <pc:sldMk cId="664258255" sldId="269"/>
        </pc:sldMkLst>
      </pc:sldChg>
      <pc:sldChg chg="del">
        <pc:chgData name="Ejoel Metz" userId="4ada848ac625ad4f" providerId="LiveId" clId="{04F02BFB-8540-4D3F-A42E-FA0FEBD70A18}" dt="2024-01-28T12:45:26.436" v="83" actId="2696"/>
        <pc:sldMkLst>
          <pc:docMk/>
          <pc:sldMk cId="4055444137" sldId="270"/>
        </pc:sldMkLst>
      </pc:sldChg>
      <pc:sldChg chg="add del">
        <pc:chgData name="Ejoel Metz" userId="4ada848ac625ad4f" providerId="LiveId" clId="{04F02BFB-8540-4D3F-A42E-FA0FEBD70A18}" dt="2024-01-28T12:45:39.770" v="94"/>
        <pc:sldMkLst>
          <pc:docMk/>
          <pc:sldMk cId="2668927633" sldId="272"/>
        </pc:sldMkLst>
      </pc:sldChg>
      <pc:sldChg chg="add del">
        <pc:chgData name="Ejoel Metz" userId="4ada848ac625ad4f" providerId="LiveId" clId="{04F02BFB-8540-4D3F-A42E-FA0FEBD70A18}" dt="2024-01-28T12:45:39.770" v="94"/>
        <pc:sldMkLst>
          <pc:docMk/>
          <pc:sldMk cId="4232296692" sldId="273"/>
        </pc:sldMkLst>
      </pc:sldChg>
      <pc:sldChg chg="modSp new mod ord">
        <pc:chgData name="Ejoel Metz" userId="4ada848ac625ad4f" providerId="LiveId" clId="{04F02BFB-8540-4D3F-A42E-FA0FEBD70A18}" dt="2024-01-28T12:45:19.672" v="82"/>
        <pc:sldMkLst>
          <pc:docMk/>
          <pc:sldMk cId="448068807" sldId="274"/>
        </pc:sldMkLst>
        <pc:spChg chg="mod">
          <ac:chgData name="Ejoel Metz" userId="4ada848ac625ad4f" providerId="LiveId" clId="{04F02BFB-8540-4D3F-A42E-FA0FEBD70A18}" dt="2024-01-28T12:42:11.972" v="14" actId="20577"/>
          <ac:spMkLst>
            <pc:docMk/>
            <pc:sldMk cId="448068807" sldId="274"/>
            <ac:spMk id="2" creationId="{7A8DA27D-7109-7FEE-A237-33EAFBEC89ED}"/>
          </ac:spMkLst>
        </pc:spChg>
        <pc:spChg chg="mod">
          <ac:chgData name="Ejoel Metz" userId="4ada848ac625ad4f" providerId="LiveId" clId="{04F02BFB-8540-4D3F-A42E-FA0FEBD70A18}" dt="2024-01-28T12:45:19.672" v="82"/>
          <ac:spMkLst>
            <pc:docMk/>
            <pc:sldMk cId="448068807" sldId="274"/>
            <ac:spMk id="3" creationId="{B112DF82-0372-607D-6D93-3479A6563A5C}"/>
          </ac:spMkLst>
        </pc:spChg>
      </pc:sldChg>
      <pc:sldChg chg="modSp new mod ord">
        <pc:chgData name="Ejoel Metz" userId="4ada848ac625ad4f" providerId="LiveId" clId="{04F02BFB-8540-4D3F-A42E-FA0FEBD70A18}" dt="2024-01-28T12:45:26.450" v="86"/>
        <pc:sldMkLst>
          <pc:docMk/>
          <pc:sldMk cId="1975849648" sldId="275"/>
        </pc:sldMkLst>
        <pc:spChg chg="mod">
          <ac:chgData name="Ejoel Metz" userId="4ada848ac625ad4f" providerId="LiveId" clId="{04F02BFB-8540-4D3F-A42E-FA0FEBD70A18}" dt="2024-01-28T12:42:24.349" v="28" actId="20577"/>
          <ac:spMkLst>
            <pc:docMk/>
            <pc:sldMk cId="1975849648" sldId="275"/>
            <ac:spMk id="2" creationId="{5202EDD1-71DD-E92B-935A-241FEE1BF0BE}"/>
          </ac:spMkLst>
        </pc:spChg>
        <pc:spChg chg="mod">
          <ac:chgData name="Ejoel Metz" userId="4ada848ac625ad4f" providerId="LiveId" clId="{04F02BFB-8540-4D3F-A42E-FA0FEBD70A18}" dt="2024-01-28T12:45:26.450" v="86"/>
          <ac:spMkLst>
            <pc:docMk/>
            <pc:sldMk cId="1975849648" sldId="275"/>
            <ac:spMk id="3" creationId="{FDE426BE-41A5-0C82-81ED-55C24E6F4B6F}"/>
          </ac:spMkLst>
        </pc:spChg>
      </pc:sldChg>
      <pc:sldChg chg="modSp new mod ord">
        <pc:chgData name="Ejoel Metz" userId="4ada848ac625ad4f" providerId="LiveId" clId="{04F02BFB-8540-4D3F-A42E-FA0FEBD70A18}" dt="2024-01-28T12:45:29.774" v="90"/>
        <pc:sldMkLst>
          <pc:docMk/>
          <pc:sldMk cId="2518681882" sldId="276"/>
        </pc:sldMkLst>
        <pc:spChg chg="mod">
          <ac:chgData name="Ejoel Metz" userId="4ada848ac625ad4f" providerId="LiveId" clId="{04F02BFB-8540-4D3F-A42E-FA0FEBD70A18}" dt="2024-01-28T12:44:49.484" v="41" actId="20577"/>
          <ac:spMkLst>
            <pc:docMk/>
            <pc:sldMk cId="2518681882" sldId="276"/>
            <ac:spMk id="2" creationId="{279585D1-5A07-1FAB-30A2-D2CC372CE288}"/>
          </ac:spMkLst>
        </pc:spChg>
        <pc:spChg chg="mod">
          <ac:chgData name="Ejoel Metz" userId="4ada848ac625ad4f" providerId="LiveId" clId="{04F02BFB-8540-4D3F-A42E-FA0FEBD70A18}" dt="2024-01-28T12:45:29.774" v="90"/>
          <ac:spMkLst>
            <pc:docMk/>
            <pc:sldMk cId="2518681882" sldId="276"/>
            <ac:spMk id="3" creationId="{8F37F226-0BE4-D765-7F13-3BD0735E3AD4}"/>
          </ac:spMkLst>
        </pc:spChg>
      </pc:sldChg>
      <pc:sldChg chg="modSp add">
        <pc:chgData name="Ejoel Metz" userId="4ada848ac625ad4f" providerId="LiveId" clId="{04F02BFB-8540-4D3F-A42E-FA0FEBD70A18}" dt="2024-01-28T12:45:46.529" v="95"/>
        <pc:sldMkLst>
          <pc:docMk/>
          <pc:sldMk cId="1621084770" sldId="277"/>
        </pc:sldMkLst>
        <pc:spChg chg="mod">
          <ac:chgData name="Ejoel Metz" userId="4ada848ac625ad4f" providerId="LiveId" clId="{04F02BFB-8540-4D3F-A42E-FA0FEBD70A18}" dt="2024-01-28T12:45:46.529" v="95"/>
          <ac:spMkLst>
            <pc:docMk/>
            <pc:sldMk cId="1621084770" sldId="277"/>
            <ac:spMk id="2" creationId="{40318531-E692-5544-45E7-97A76F86D07F}"/>
          </ac:spMkLst>
        </pc:spChg>
      </pc:sldChg>
      <pc:sldChg chg="modSp add">
        <pc:chgData name="Ejoel Metz" userId="4ada848ac625ad4f" providerId="LiveId" clId="{04F02BFB-8540-4D3F-A42E-FA0FEBD70A18}" dt="2024-01-28T12:45:46.529" v="95"/>
        <pc:sldMkLst>
          <pc:docMk/>
          <pc:sldMk cId="273281884" sldId="278"/>
        </pc:sldMkLst>
        <pc:spChg chg="mod">
          <ac:chgData name="Ejoel Metz" userId="4ada848ac625ad4f" providerId="LiveId" clId="{04F02BFB-8540-4D3F-A42E-FA0FEBD70A18}" dt="2024-01-28T12:45:46.529" v="95"/>
          <ac:spMkLst>
            <pc:docMk/>
            <pc:sldMk cId="273281884" sldId="278"/>
            <ac:spMk id="2" creationId="{DEAD6A58-66CF-3A62-6733-EF26D0B25E5F}"/>
          </ac:spMkLst>
        </pc:spChg>
      </pc:sldChg>
      <pc:sldChg chg="modSp add">
        <pc:chgData name="Ejoel Metz" userId="4ada848ac625ad4f" providerId="LiveId" clId="{04F02BFB-8540-4D3F-A42E-FA0FEBD70A18}" dt="2024-01-28T12:45:46.529" v="95"/>
        <pc:sldMkLst>
          <pc:docMk/>
          <pc:sldMk cId="3882220895" sldId="279"/>
        </pc:sldMkLst>
        <pc:spChg chg="mod">
          <ac:chgData name="Ejoel Metz" userId="4ada848ac625ad4f" providerId="LiveId" clId="{04F02BFB-8540-4D3F-A42E-FA0FEBD70A18}" dt="2024-01-28T12:45:46.529" v="95"/>
          <ac:spMkLst>
            <pc:docMk/>
            <pc:sldMk cId="3882220895" sldId="279"/>
            <ac:spMk id="2" creationId="{8ED3B311-27CF-10DF-B818-123450C366DE}"/>
          </ac:spMkLst>
        </pc:spChg>
      </pc:sldChg>
      <pc:sldChg chg="modSp add">
        <pc:chgData name="Ejoel Metz" userId="4ada848ac625ad4f" providerId="LiveId" clId="{04F02BFB-8540-4D3F-A42E-FA0FEBD70A18}" dt="2024-01-28T12:45:50.295" v="96"/>
        <pc:sldMkLst>
          <pc:docMk/>
          <pc:sldMk cId="2878171971" sldId="280"/>
        </pc:sldMkLst>
        <pc:spChg chg="mod">
          <ac:chgData name="Ejoel Metz" userId="4ada848ac625ad4f" providerId="LiveId" clId="{04F02BFB-8540-4D3F-A42E-FA0FEBD70A18}" dt="2024-01-28T12:45:50.295" v="96"/>
          <ac:spMkLst>
            <pc:docMk/>
            <pc:sldMk cId="2878171971" sldId="280"/>
            <ac:spMk id="2" creationId="{424CEE65-D940-8357-311A-87A94C8A2221}"/>
          </ac:spMkLst>
        </pc:spChg>
      </pc:sldChg>
      <pc:sldChg chg="modSp add">
        <pc:chgData name="Ejoel Metz" userId="4ada848ac625ad4f" providerId="LiveId" clId="{04F02BFB-8540-4D3F-A42E-FA0FEBD70A18}" dt="2024-01-28T12:45:50.295" v="96"/>
        <pc:sldMkLst>
          <pc:docMk/>
          <pc:sldMk cId="572717375" sldId="281"/>
        </pc:sldMkLst>
        <pc:spChg chg="mod">
          <ac:chgData name="Ejoel Metz" userId="4ada848ac625ad4f" providerId="LiveId" clId="{04F02BFB-8540-4D3F-A42E-FA0FEBD70A18}" dt="2024-01-28T12:45:50.295" v="96"/>
          <ac:spMkLst>
            <pc:docMk/>
            <pc:sldMk cId="572717375" sldId="281"/>
            <ac:spMk id="2" creationId="{D095E90B-E94E-BE72-16B5-91D116553D63}"/>
          </ac:spMkLst>
        </pc:spChg>
      </pc:sldChg>
      <pc:sldChg chg="modSp add">
        <pc:chgData name="Ejoel Metz" userId="4ada848ac625ad4f" providerId="LiveId" clId="{04F02BFB-8540-4D3F-A42E-FA0FEBD70A18}" dt="2024-01-28T12:45:50.295" v="96"/>
        <pc:sldMkLst>
          <pc:docMk/>
          <pc:sldMk cId="163745005" sldId="282"/>
        </pc:sldMkLst>
        <pc:spChg chg="mod">
          <ac:chgData name="Ejoel Metz" userId="4ada848ac625ad4f" providerId="LiveId" clId="{04F02BFB-8540-4D3F-A42E-FA0FEBD70A18}" dt="2024-01-28T12:45:50.295" v="96"/>
          <ac:spMkLst>
            <pc:docMk/>
            <pc:sldMk cId="163745005" sldId="282"/>
            <ac:spMk id="2" creationId="{EFC7155D-73D2-D1E0-49C6-327809F9EBEA}"/>
          </ac:spMkLst>
        </pc:spChg>
      </pc:sldChg>
    </pc:docChg>
  </pc:docChgLst>
  <pc:docChgLst>
    <pc:chgData name="来宾用户" providerId="Windows Live" clId="Web-{2485899D-6837-4992-B95C-3994AC311F5B}"/>
    <pc:docChg chg="modSld">
      <pc:chgData name="来宾用户" userId="" providerId="Windows Live" clId="Web-{2485899D-6837-4992-B95C-3994AC311F5B}" dt="2024-01-31T00:15:33.501" v="250"/>
      <pc:docMkLst>
        <pc:docMk/>
      </pc:docMkLst>
      <pc:sldChg chg="modSp">
        <pc:chgData name="来宾用户" userId="" providerId="Windows Live" clId="Web-{2485899D-6837-4992-B95C-3994AC311F5B}" dt="2024-01-30T22:46:42.505" v="182" actId="20577"/>
        <pc:sldMkLst>
          <pc:docMk/>
          <pc:sldMk cId="2518681882" sldId="276"/>
        </pc:sldMkLst>
        <pc:spChg chg="mod">
          <ac:chgData name="来宾用户" userId="" providerId="Windows Live" clId="Web-{2485899D-6837-4992-B95C-3994AC311F5B}" dt="2024-01-30T22:46:42.505" v="182" actId="20577"/>
          <ac:spMkLst>
            <pc:docMk/>
            <pc:sldMk cId="2518681882" sldId="276"/>
            <ac:spMk id="3" creationId="{8F37F226-0BE4-D765-7F13-3BD0735E3AD4}"/>
          </ac:spMkLst>
        </pc:spChg>
      </pc:sldChg>
      <pc:sldChg chg="addSp delSp modSp">
        <pc:chgData name="来宾用户" userId="" providerId="Windows Live" clId="Web-{2485899D-6837-4992-B95C-3994AC311F5B}" dt="2024-01-31T00:15:33.501" v="250"/>
        <pc:sldMkLst>
          <pc:docMk/>
          <pc:sldMk cId="3882220895" sldId="279"/>
        </pc:sldMkLst>
        <pc:spChg chg="add del">
          <ac:chgData name="来宾用户" userId="" providerId="Windows Live" clId="Web-{2485899D-6837-4992-B95C-3994AC311F5B}" dt="2024-01-30T22:39:32.736" v="133"/>
          <ac:spMkLst>
            <pc:docMk/>
            <pc:sldMk cId="3882220895" sldId="279"/>
            <ac:spMk id="3" creationId="{80FA1C40-D5FB-75C3-D87D-4C2BFDEC0951}"/>
          </ac:spMkLst>
        </pc:spChg>
        <pc:spChg chg="add mod">
          <ac:chgData name="来宾用户" userId="" providerId="Windows Live" clId="Web-{2485899D-6837-4992-B95C-3994AC311F5B}" dt="2024-01-30T22:45:13.204" v="178" actId="20577"/>
          <ac:spMkLst>
            <pc:docMk/>
            <pc:sldMk cId="3882220895" sldId="279"/>
            <ac:spMk id="5" creationId="{D7A18C71-63F2-F816-2E97-1424A9B2CDCF}"/>
          </ac:spMkLst>
        </pc:spChg>
        <pc:graphicFrameChg chg="mod modGraphic">
          <ac:chgData name="来宾用户" userId="" providerId="Windows Live" clId="Web-{2485899D-6837-4992-B95C-3994AC311F5B}" dt="2024-01-31T00:15:33.501" v="250"/>
          <ac:graphicFrameMkLst>
            <pc:docMk/>
            <pc:sldMk cId="3882220895" sldId="279"/>
            <ac:graphicFrameMk id="4" creationId="{415DC09B-AEE3-9318-5168-F85B2A8D77FC}"/>
          </ac:graphicFrameMkLst>
        </pc:graphicFrameChg>
      </pc:sldChg>
      <pc:sldChg chg="modSp">
        <pc:chgData name="来宾用户" userId="" providerId="Windows Live" clId="Web-{2485899D-6837-4992-B95C-3994AC311F5B}" dt="2024-01-30T21:51:52.284" v="59"/>
        <pc:sldMkLst>
          <pc:docMk/>
          <pc:sldMk cId="2181116833" sldId="309"/>
        </pc:sldMkLst>
        <pc:graphicFrameChg chg="mod modGraphic">
          <ac:chgData name="来宾用户" userId="" providerId="Windows Live" clId="Web-{2485899D-6837-4992-B95C-3994AC311F5B}" dt="2024-01-30T21:51:52.284" v="59"/>
          <ac:graphicFrameMkLst>
            <pc:docMk/>
            <pc:sldMk cId="2181116833" sldId="309"/>
            <ac:graphicFrameMk id="11" creationId="{ED355ADC-8802-A874-4B58-67E88584AB0E}"/>
          </ac:graphicFrameMkLst>
        </pc:graphicFrameChg>
      </pc:sldChg>
    </pc:docChg>
  </pc:docChgLst>
  <pc:docChgLst>
    <pc:chgData name="Gastbenutzer" providerId="Windows Live" clId="Web-{BAAE2856-1666-49EA-9A51-4581F51D541F}"/>
    <pc:docChg chg="modSld">
      <pc:chgData name="Gastbenutzer" userId="" providerId="Windows Live" clId="Web-{BAAE2856-1666-49EA-9A51-4581F51D541F}" dt="2024-01-29T18:04:07.134" v="1196" actId="20577"/>
      <pc:docMkLst>
        <pc:docMk/>
      </pc:docMkLst>
      <pc:sldChg chg="addSp delSp modSp">
        <pc:chgData name="Gastbenutzer" userId="" providerId="Windows Live" clId="Web-{BAAE2856-1666-49EA-9A51-4581F51D541F}" dt="2024-01-29T18:04:07.134" v="1196" actId="20577"/>
        <pc:sldMkLst>
          <pc:docMk/>
          <pc:sldMk cId="3523129124" sldId="261"/>
        </pc:sldMkLst>
        <pc:spChg chg="del mod">
          <ac:chgData name="Gastbenutzer" userId="" providerId="Windows Live" clId="Web-{BAAE2856-1666-49EA-9A51-4581F51D541F}" dt="2024-01-29T16:59:48.414" v="1"/>
          <ac:spMkLst>
            <pc:docMk/>
            <pc:sldMk cId="3523129124" sldId="261"/>
            <ac:spMk id="3" creationId="{9F3DDA3B-D0E9-D290-CE73-809081D9E8B0}"/>
          </ac:spMkLst>
        </pc:spChg>
        <pc:spChg chg="add mod">
          <ac:chgData name="Gastbenutzer" userId="" providerId="Windows Live" clId="Web-{BAAE2856-1666-49EA-9A51-4581F51D541F}" dt="2024-01-29T18:04:07.134" v="1196" actId="20577"/>
          <ac:spMkLst>
            <pc:docMk/>
            <pc:sldMk cId="3523129124" sldId="261"/>
            <ac:spMk id="3" creationId="{DFB105B0-CC7A-98B2-5CEB-7F9B42ACD543}"/>
          </ac:spMkLst>
        </pc:spChg>
        <pc:graphicFrameChg chg="add mod ord modGraphic">
          <ac:chgData name="Gastbenutzer" userId="" providerId="Windows Live" clId="Web-{BAAE2856-1666-49EA-9A51-4581F51D541F}" dt="2024-01-29T18:01:39.769" v="1060"/>
          <ac:graphicFrameMkLst>
            <pc:docMk/>
            <pc:sldMk cId="3523129124" sldId="261"/>
            <ac:graphicFrameMk id="4" creationId="{6927C7E2-DE96-4065-C995-68146C5D86E7}"/>
          </ac:graphicFrameMkLst>
        </pc:graphicFrameChg>
      </pc:sldChg>
    </pc:docChg>
  </pc:docChgLst>
  <pc:docChgLst>
    <pc:chgData name="来宾用户" providerId="Windows Live" clId="Web-{04318586-DA42-4FBD-8CD4-77008F3AAC24}"/>
    <pc:docChg chg="modSld">
      <pc:chgData name="来宾用户" userId="" providerId="Windows Live" clId="Web-{04318586-DA42-4FBD-8CD4-77008F3AAC24}" dt="2024-01-30T11:39:12.523" v="115"/>
      <pc:docMkLst>
        <pc:docMk/>
      </pc:docMkLst>
      <pc:sldChg chg="modSp">
        <pc:chgData name="来宾用户" userId="" providerId="Windows Live" clId="Web-{04318586-DA42-4FBD-8CD4-77008F3AAC24}" dt="2024-01-30T11:39:12.523" v="115"/>
        <pc:sldMkLst>
          <pc:docMk/>
          <pc:sldMk cId="1153620366" sldId="301"/>
        </pc:sldMkLst>
        <pc:graphicFrameChg chg="mod modGraphic">
          <ac:chgData name="来宾用户" userId="" providerId="Windows Live" clId="Web-{04318586-DA42-4FBD-8CD4-77008F3AAC24}" dt="2024-01-30T11:39:12.523" v="115"/>
          <ac:graphicFrameMkLst>
            <pc:docMk/>
            <pc:sldMk cId="1153620366" sldId="301"/>
            <ac:graphicFrameMk id="4" creationId="{5E5B3BA4-84EE-44E3-9E88-10B049F8C58B}"/>
          </ac:graphicFrameMkLst>
        </pc:graphicFrameChg>
      </pc:sldChg>
    </pc:docChg>
  </pc:docChgLst>
  <pc:docChgLst>
    <pc:chgData name="Ejoel Metz" userId="4ada848ac625ad4f" providerId="LiveId" clId="{9B0227A9-7141-426A-AAF9-303E524C4EB3}"/>
    <pc:docChg chg="undo redo custSel addSld delSld modSld sldOrd modMainMaster modSection">
      <pc:chgData name="Ejoel Metz" userId="4ada848ac625ad4f" providerId="LiveId" clId="{9B0227A9-7141-426A-AAF9-303E524C4EB3}" dt="2024-01-31T15:35:47.543" v="8958" actId="478"/>
      <pc:docMkLst>
        <pc:docMk/>
      </pc:docMkLst>
      <pc:sldChg chg="addSp modSp mod">
        <pc:chgData name="Ejoel Metz" userId="4ada848ac625ad4f" providerId="LiveId" clId="{9B0227A9-7141-426A-AAF9-303E524C4EB3}" dt="2024-01-31T08:06:16.214" v="8450" actId="207"/>
        <pc:sldMkLst>
          <pc:docMk/>
          <pc:sldMk cId="328641436" sldId="256"/>
        </pc:sldMkLst>
        <pc:spChg chg="mod">
          <ac:chgData name="Ejoel Metz" userId="4ada848ac625ad4f" providerId="LiveId" clId="{9B0227A9-7141-426A-AAF9-303E524C4EB3}" dt="2024-01-31T07:33:11.643" v="8138" actId="790"/>
          <ac:spMkLst>
            <pc:docMk/>
            <pc:sldMk cId="328641436" sldId="256"/>
            <ac:spMk id="2" creationId="{63335B81-EBFB-1DCD-33B2-BA5263D53808}"/>
          </ac:spMkLst>
        </pc:spChg>
        <pc:spChg chg="mod">
          <ac:chgData name="Ejoel Metz" userId="4ada848ac625ad4f" providerId="LiveId" clId="{9B0227A9-7141-426A-AAF9-303E524C4EB3}" dt="2024-01-31T08:05:04.893" v="8437" actId="20577"/>
          <ac:spMkLst>
            <pc:docMk/>
            <pc:sldMk cId="328641436" sldId="256"/>
            <ac:spMk id="3" creationId="{25C4DB0A-BA0D-6586-F631-12AB5CD0869B}"/>
          </ac:spMkLst>
        </pc:spChg>
        <pc:spChg chg="add mod">
          <ac:chgData name="Ejoel Metz" userId="4ada848ac625ad4f" providerId="LiveId" clId="{9B0227A9-7141-426A-AAF9-303E524C4EB3}" dt="2024-01-31T08:06:16.214" v="8450" actId="207"/>
          <ac:spMkLst>
            <pc:docMk/>
            <pc:sldMk cId="328641436" sldId="256"/>
            <ac:spMk id="6" creationId="{5B598F3D-A829-38CF-9FB5-AB77DFE037E2}"/>
          </ac:spMkLst>
        </pc:spChg>
      </pc:sldChg>
      <pc:sldChg chg="mod modShow">
        <pc:chgData name="Ejoel Metz" userId="4ada848ac625ad4f" providerId="LiveId" clId="{9B0227A9-7141-426A-AAF9-303E524C4EB3}" dt="2024-01-30T21:09:03.452" v="8021" actId="729"/>
        <pc:sldMkLst>
          <pc:docMk/>
          <pc:sldMk cId="177289374" sldId="257"/>
        </pc:sldMkLst>
      </pc:sldChg>
      <pc:sldChg chg="addSp modSp mod modNotesTx">
        <pc:chgData name="Ejoel Metz" userId="4ada848ac625ad4f" providerId="LiveId" clId="{9B0227A9-7141-426A-AAF9-303E524C4EB3}" dt="2024-01-31T08:08:04.558" v="8540"/>
        <pc:sldMkLst>
          <pc:docMk/>
          <pc:sldMk cId="2963796953" sldId="258"/>
        </pc:sldMkLst>
        <pc:spChg chg="mod">
          <ac:chgData name="Ejoel Metz" userId="4ada848ac625ad4f" providerId="LiveId" clId="{9B0227A9-7141-426A-AAF9-303E524C4EB3}" dt="2024-01-31T08:07:34.183" v="8539" actId="20577"/>
          <ac:spMkLst>
            <pc:docMk/>
            <pc:sldMk cId="2963796953" sldId="258"/>
            <ac:spMk id="3" creationId="{ECEE91E5-D454-E410-F4F4-5F9DA10AAFC1}"/>
          </ac:spMkLst>
        </pc:spChg>
        <pc:spChg chg="add mod">
          <ac:chgData name="Ejoel Metz" userId="4ada848ac625ad4f" providerId="LiveId" clId="{9B0227A9-7141-426A-AAF9-303E524C4EB3}" dt="2024-01-31T08:08:04.558" v="8540"/>
          <ac:spMkLst>
            <pc:docMk/>
            <pc:sldMk cId="2963796953" sldId="258"/>
            <ac:spMk id="6" creationId="{C034B9F6-DCA3-DBFC-9BAA-61C0953AFEA8}"/>
          </ac:spMkLst>
        </pc:spChg>
      </pc:sldChg>
      <pc:sldChg chg="addSp modSp mod">
        <pc:chgData name="Ejoel Metz" userId="4ada848ac625ad4f" providerId="LiveId" clId="{9B0227A9-7141-426A-AAF9-303E524C4EB3}" dt="2024-01-31T13:50:02.015" v="8773" actId="207"/>
        <pc:sldMkLst>
          <pc:docMk/>
          <pc:sldMk cId="1342146163" sldId="259"/>
        </pc:sldMkLst>
        <pc:spChg chg="add mod">
          <ac:chgData name="Ejoel Metz" userId="4ada848ac625ad4f" providerId="LiveId" clId="{9B0227A9-7141-426A-AAF9-303E524C4EB3}" dt="2024-01-31T08:10:25.025" v="8558"/>
          <ac:spMkLst>
            <pc:docMk/>
            <pc:sldMk cId="1342146163" sldId="259"/>
            <ac:spMk id="6" creationId="{8A60F2CB-CBA7-105E-D364-8129D2C24C01}"/>
          </ac:spMkLst>
        </pc:spChg>
        <pc:graphicFrameChg chg="mod modGraphic">
          <ac:chgData name="Ejoel Metz" userId="4ada848ac625ad4f" providerId="LiveId" clId="{9B0227A9-7141-426A-AAF9-303E524C4EB3}" dt="2024-01-31T13:50:02.015" v="8773" actId="207"/>
          <ac:graphicFrameMkLst>
            <pc:docMk/>
            <pc:sldMk cId="1342146163" sldId="259"/>
            <ac:graphicFrameMk id="4" creationId="{16C0BD21-FCE3-0C8A-9043-1959A40054F0}"/>
          </ac:graphicFrameMkLst>
        </pc:graphicFrameChg>
      </pc:sldChg>
      <pc:sldChg chg="addSp modSp mod">
        <pc:chgData name="Ejoel Metz" userId="4ada848ac625ad4f" providerId="LiveId" clId="{9B0227A9-7141-426A-AAF9-303E524C4EB3}" dt="2024-01-31T08:12:02.210" v="8559"/>
        <pc:sldMkLst>
          <pc:docMk/>
          <pc:sldMk cId="656741815" sldId="260"/>
        </pc:sldMkLst>
        <pc:spChg chg="mod">
          <ac:chgData name="Ejoel Metz" userId="4ada848ac625ad4f" providerId="LiveId" clId="{9B0227A9-7141-426A-AAF9-303E524C4EB3}" dt="2024-01-30T19:47:30.237" v="5527" actId="790"/>
          <ac:spMkLst>
            <pc:docMk/>
            <pc:sldMk cId="656741815" sldId="260"/>
            <ac:spMk id="2" creationId="{720A0704-A153-F45C-100B-CA9BB80211AA}"/>
          </ac:spMkLst>
        </pc:spChg>
        <pc:spChg chg="mod">
          <ac:chgData name="Ejoel Metz" userId="4ada848ac625ad4f" providerId="LiveId" clId="{9B0227A9-7141-426A-AAF9-303E524C4EB3}" dt="2024-01-31T07:54:45.590" v="8387" actId="20577"/>
          <ac:spMkLst>
            <pc:docMk/>
            <pc:sldMk cId="656741815" sldId="260"/>
            <ac:spMk id="3" creationId="{78C8E8CA-E8E0-FF28-06B8-92A9DC4509E9}"/>
          </ac:spMkLst>
        </pc:spChg>
        <pc:spChg chg="add mod">
          <ac:chgData name="Ejoel Metz" userId="4ada848ac625ad4f" providerId="LiveId" clId="{9B0227A9-7141-426A-AAF9-303E524C4EB3}" dt="2024-01-31T08:12:02.210" v="8559"/>
          <ac:spMkLst>
            <pc:docMk/>
            <pc:sldMk cId="656741815" sldId="260"/>
            <ac:spMk id="6" creationId="{DB503709-8955-E292-1C4B-FDAFB47A361D}"/>
          </ac:spMkLst>
        </pc:spChg>
      </pc:sldChg>
      <pc:sldChg chg="addSp delSp modSp del mod">
        <pc:chgData name="Ejoel Metz" userId="4ada848ac625ad4f" providerId="LiveId" clId="{9B0227A9-7141-426A-AAF9-303E524C4EB3}" dt="2024-01-29T20:26:01.673" v="251" actId="2696"/>
        <pc:sldMkLst>
          <pc:docMk/>
          <pc:sldMk cId="3523129124" sldId="261"/>
        </pc:sldMkLst>
        <pc:spChg chg="del mod">
          <ac:chgData name="Ejoel Metz" userId="4ada848ac625ad4f" providerId="LiveId" clId="{9B0227A9-7141-426A-AAF9-303E524C4EB3}" dt="2024-01-29T20:23:43.088" v="244" actId="478"/>
          <ac:spMkLst>
            <pc:docMk/>
            <pc:sldMk cId="3523129124" sldId="261"/>
            <ac:spMk id="3" creationId="{DFB105B0-CC7A-98B2-5CEB-7F9B42ACD543}"/>
          </ac:spMkLst>
        </pc:spChg>
        <pc:spChg chg="add del mod">
          <ac:chgData name="Ejoel Metz" userId="4ada848ac625ad4f" providerId="LiveId" clId="{9B0227A9-7141-426A-AAF9-303E524C4EB3}" dt="2024-01-29T20:23:19.723" v="242" actId="478"/>
          <ac:spMkLst>
            <pc:docMk/>
            <pc:sldMk cId="3523129124" sldId="261"/>
            <ac:spMk id="9" creationId="{C4877B8E-0BC1-B07D-CAFE-96142C8FCE6B}"/>
          </ac:spMkLst>
        </pc:spChg>
        <pc:spChg chg="add del mod">
          <ac:chgData name="Ejoel Metz" userId="4ada848ac625ad4f" providerId="LiveId" clId="{9B0227A9-7141-426A-AAF9-303E524C4EB3}" dt="2024-01-29T20:25:56.822" v="250"/>
          <ac:spMkLst>
            <pc:docMk/>
            <pc:sldMk cId="3523129124" sldId="261"/>
            <ac:spMk id="10" creationId="{952A85FB-FBE8-F8E6-DDA2-C763223F2A49}"/>
          </ac:spMkLst>
        </pc:spChg>
        <pc:graphicFrameChg chg="del">
          <ac:chgData name="Ejoel Metz" userId="4ada848ac625ad4f" providerId="LiveId" clId="{9B0227A9-7141-426A-AAF9-303E524C4EB3}" dt="2024-01-29T20:23:15.793" v="241" actId="478"/>
          <ac:graphicFrameMkLst>
            <pc:docMk/>
            <pc:sldMk cId="3523129124" sldId="261"/>
            <ac:graphicFrameMk id="4" creationId="{6927C7E2-DE96-4065-C995-68146C5D86E7}"/>
          </ac:graphicFrameMkLst>
        </pc:graphicFrameChg>
        <pc:picChg chg="del">
          <ac:chgData name="Ejoel Metz" userId="4ada848ac625ad4f" providerId="LiveId" clId="{9B0227A9-7141-426A-AAF9-303E524C4EB3}" dt="2024-01-29T20:13:29.918" v="236" actId="478"/>
          <ac:picMkLst>
            <pc:docMk/>
            <pc:sldMk cId="3523129124" sldId="261"/>
            <ac:picMk id="6" creationId="{9F4BD5DC-7EA6-9BA2-4927-F4F4CA8445AF}"/>
          </ac:picMkLst>
        </pc:picChg>
        <pc:picChg chg="del">
          <ac:chgData name="Ejoel Metz" userId="4ada848ac625ad4f" providerId="LiveId" clId="{9B0227A9-7141-426A-AAF9-303E524C4EB3}" dt="2024-01-29T20:13:29.918" v="236" actId="478"/>
          <ac:picMkLst>
            <pc:docMk/>
            <pc:sldMk cId="3523129124" sldId="261"/>
            <ac:picMk id="7" creationId="{AFD9CC8C-99A5-8213-6471-01FC1869599E}"/>
          </ac:picMkLst>
        </pc:picChg>
        <pc:picChg chg="del">
          <ac:chgData name="Ejoel Metz" userId="4ada848ac625ad4f" providerId="LiveId" clId="{9B0227A9-7141-426A-AAF9-303E524C4EB3}" dt="2024-01-29T20:13:29.918" v="236" actId="478"/>
          <ac:picMkLst>
            <pc:docMk/>
            <pc:sldMk cId="3523129124" sldId="261"/>
            <ac:picMk id="8" creationId="{085861C0-6642-C42D-C197-C9C5B4878C5B}"/>
          </ac:picMkLst>
        </pc:picChg>
      </pc:sldChg>
      <pc:sldChg chg="addSp delSp modSp mod modClrScheme modShow chgLayout">
        <pc:chgData name="Ejoel Metz" userId="4ada848ac625ad4f" providerId="LiveId" clId="{9B0227A9-7141-426A-AAF9-303E524C4EB3}" dt="2024-01-30T21:11:31.434" v="8137" actId="729"/>
        <pc:sldMkLst>
          <pc:docMk/>
          <pc:sldMk cId="1274738910" sldId="264"/>
        </pc:sldMkLst>
        <pc:spChg chg="mod ord">
          <ac:chgData name="Ejoel Metz" userId="4ada848ac625ad4f" providerId="LiveId" clId="{9B0227A9-7141-426A-AAF9-303E524C4EB3}" dt="2024-01-30T07:25:10.306" v="4126" actId="700"/>
          <ac:spMkLst>
            <pc:docMk/>
            <pc:sldMk cId="1274738910" sldId="264"/>
            <ac:spMk id="2" creationId="{A149E198-ABED-4DB3-100D-541890B9B5E7}"/>
          </ac:spMkLst>
        </pc:spChg>
        <pc:spChg chg="del mod ord">
          <ac:chgData name="Ejoel Metz" userId="4ada848ac625ad4f" providerId="LiveId" clId="{9B0227A9-7141-426A-AAF9-303E524C4EB3}" dt="2024-01-30T07:25:10.306" v="4126" actId="700"/>
          <ac:spMkLst>
            <pc:docMk/>
            <pc:sldMk cId="1274738910" sldId="264"/>
            <ac:spMk id="3" creationId="{9E26FB3A-B6B0-94F5-E87B-CD2CB4E0F597}"/>
          </ac:spMkLst>
        </pc:spChg>
        <pc:spChg chg="add mod ord">
          <ac:chgData name="Ejoel Metz" userId="4ada848ac625ad4f" providerId="LiveId" clId="{9B0227A9-7141-426A-AAF9-303E524C4EB3}" dt="2024-01-30T07:25:10.306" v="4126" actId="700"/>
          <ac:spMkLst>
            <pc:docMk/>
            <pc:sldMk cId="1274738910" sldId="264"/>
            <ac:spMk id="4" creationId="{17C5BD88-2B05-7074-ECDE-8628E8DA64F2}"/>
          </ac:spMkLst>
        </pc:spChg>
      </pc:sldChg>
      <pc:sldChg chg="del">
        <pc:chgData name="Ejoel Metz" userId="4ada848ac625ad4f" providerId="LiveId" clId="{9B0227A9-7141-426A-AAF9-303E524C4EB3}" dt="2024-01-30T07:43:42.544" v="4747" actId="47"/>
        <pc:sldMkLst>
          <pc:docMk/>
          <pc:sldMk cId="3367194422" sldId="265"/>
        </pc:sldMkLst>
      </pc:sldChg>
      <pc:sldChg chg="addSp delSp modSp mod modClrScheme chgLayout">
        <pc:chgData name="Ejoel Metz" userId="4ada848ac625ad4f" providerId="LiveId" clId="{9B0227A9-7141-426A-AAF9-303E524C4EB3}" dt="2024-01-31T15:35:47.543" v="8957" actId="478"/>
        <pc:sldMkLst>
          <pc:docMk/>
          <pc:sldMk cId="1690311310" sldId="266"/>
        </pc:sldMkLst>
        <pc:spChg chg="mod ord">
          <ac:chgData name="Ejoel Metz" userId="4ada848ac625ad4f" providerId="LiveId" clId="{9B0227A9-7141-426A-AAF9-303E524C4EB3}" dt="2024-01-30T07:43:57.623" v="4748" actId="700"/>
          <ac:spMkLst>
            <pc:docMk/>
            <pc:sldMk cId="1690311310" sldId="266"/>
            <ac:spMk id="2" creationId="{B34D81F9-EC1A-DCFB-D8E2-CC8AC9D9CDF8}"/>
          </ac:spMkLst>
        </pc:spChg>
        <pc:spChg chg="del mod ord">
          <ac:chgData name="Ejoel Metz" userId="4ada848ac625ad4f" providerId="LiveId" clId="{9B0227A9-7141-426A-AAF9-303E524C4EB3}" dt="2024-01-30T07:43:57.623" v="4748" actId="700"/>
          <ac:spMkLst>
            <pc:docMk/>
            <pc:sldMk cId="1690311310" sldId="266"/>
            <ac:spMk id="3" creationId="{B78339D9-7456-CA7C-DAA5-F6EEFF058012}"/>
          </ac:spMkLst>
        </pc:spChg>
        <pc:spChg chg="add mod ord">
          <ac:chgData name="Ejoel Metz" userId="4ada848ac625ad4f" providerId="LiveId" clId="{9B0227A9-7141-426A-AAF9-303E524C4EB3}" dt="2024-01-30T07:43:57.623" v="4748" actId="700"/>
          <ac:spMkLst>
            <pc:docMk/>
            <pc:sldMk cId="1690311310" sldId="266"/>
            <ac:spMk id="4" creationId="{741DD907-95AC-46C8-3E30-6629981836AD}"/>
          </ac:spMkLst>
        </pc:spChg>
        <pc:spChg chg="add del mod">
          <ac:chgData name="Ejoel Metz" userId="4ada848ac625ad4f" providerId="LiveId" clId="{9B0227A9-7141-426A-AAF9-303E524C4EB3}" dt="2024-01-31T15:35:47.543" v="8957" actId="478"/>
          <ac:spMkLst>
            <pc:docMk/>
            <pc:sldMk cId="1690311310" sldId="266"/>
            <ac:spMk id="6" creationId="{068190F7-FCE5-B803-E48B-B8EA39BFF16C}"/>
          </ac:spMkLst>
        </pc:spChg>
      </pc:sldChg>
      <pc:sldChg chg="del">
        <pc:chgData name="Ejoel Metz" userId="4ada848ac625ad4f" providerId="LiveId" clId="{9B0227A9-7141-426A-AAF9-303E524C4EB3}" dt="2024-01-30T07:43:42.544" v="4747" actId="47"/>
        <pc:sldMkLst>
          <pc:docMk/>
          <pc:sldMk cId="2668927633" sldId="272"/>
        </pc:sldMkLst>
      </pc:sldChg>
      <pc:sldChg chg="del">
        <pc:chgData name="Ejoel Metz" userId="4ada848ac625ad4f" providerId="LiveId" clId="{9B0227A9-7141-426A-AAF9-303E524C4EB3}" dt="2024-01-30T07:43:42.544" v="4747" actId="47"/>
        <pc:sldMkLst>
          <pc:docMk/>
          <pc:sldMk cId="4232296692" sldId="273"/>
        </pc:sldMkLst>
      </pc:sldChg>
      <pc:sldChg chg="addSp delSp modSp mod modShow addCm modCm modNotesTx">
        <pc:chgData name="Ejoel Metz" userId="4ada848ac625ad4f" providerId="LiveId" clId="{9B0227A9-7141-426A-AAF9-303E524C4EB3}" dt="2024-01-30T20:54:45.851" v="7610" actId="729"/>
        <pc:sldMkLst>
          <pc:docMk/>
          <pc:sldMk cId="448068807" sldId="274"/>
        </pc:sldMkLst>
        <pc:spChg chg="del">
          <ac:chgData name="Ejoel Metz" userId="4ada848ac625ad4f" providerId="LiveId" clId="{9B0227A9-7141-426A-AAF9-303E524C4EB3}" dt="2024-01-29T21:36:43.778" v="1789" actId="478"/>
          <ac:spMkLst>
            <pc:docMk/>
            <pc:sldMk cId="448068807" sldId="274"/>
            <ac:spMk id="3" creationId="{B112DF82-0372-607D-6D93-3479A6563A5C}"/>
          </ac:spMkLst>
        </pc:spChg>
        <pc:spChg chg="add del mod">
          <ac:chgData name="Ejoel Metz" userId="4ada848ac625ad4f" providerId="LiveId" clId="{9B0227A9-7141-426A-AAF9-303E524C4EB3}" dt="2024-01-29T21:36:48.522" v="1790" actId="478"/>
          <ac:spMkLst>
            <pc:docMk/>
            <pc:sldMk cId="448068807" sldId="274"/>
            <ac:spMk id="9" creationId="{804D00EA-1BC5-28FA-62B0-C0A272F4AFE4}"/>
          </ac:spMkLst>
        </pc:spChg>
        <pc:spChg chg="add mod">
          <ac:chgData name="Ejoel Metz" userId="4ada848ac625ad4f" providerId="LiveId" clId="{9B0227A9-7141-426A-AAF9-303E524C4EB3}" dt="2024-01-30T07:10:05.110" v="3809" actId="20577"/>
          <ac:spMkLst>
            <pc:docMk/>
            <pc:sldMk cId="448068807" sldId="274"/>
            <ac:spMk id="10" creationId="{093778C6-CE89-8779-CB62-63719B5B5277}"/>
          </ac:spMkLst>
        </pc:spChg>
        <pc:graphicFrameChg chg="del">
          <ac:chgData name="Ejoel Metz" userId="4ada848ac625ad4f" providerId="LiveId" clId="{9B0227A9-7141-426A-AAF9-303E524C4EB3}" dt="2024-01-29T21:36:51.567" v="1791" actId="478"/>
          <ac:graphicFrameMkLst>
            <pc:docMk/>
            <pc:sldMk cId="448068807" sldId="274"/>
            <ac:graphicFrameMk id="5" creationId="{875BF3BA-846B-0FE1-BCA8-8BABAF6EB44F}"/>
          </ac:graphicFrameMkLst>
        </pc:graphicFrameChg>
        <pc:graphicFrameChg chg="add mod modGraphic">
          <ac:chgData name="Ejoel Metz" userId="4ada848ac625ad4f" providerId="LiveId" clId="{9B0227A9-7141-426A-AAF9-303E524C4EB3}" dt="2024-01-29T22:06:44.029" v="2766" actId="1036"/>
          <ac:graphicFrameMkLst>
            <pc:docMk/>
            <pc:sldMk cId="448068807" sldId="274"/>
            <ac:graphicFrameMk id="11" creationId="{E1FDD4FB-D6ED-850E-AE71-067AADA97724}"/>
          </ac:graphicFrameMkLst>
        </pc:graphicFrameChg>
        <pc:picChg chg="del mod">
          <ac:chgData name="Ejoel Metz" userId="4ada848ac625ad4f" providerId="LiveId" clId="{9B0227A9-7141-426A-AAF9-303E524C4EB3}" dt="2024-01-29T21:37:16.585" v="1793" actId="478"/>
          <ac:picMkLst>
            <pc:docMk/>
            <pc:sldMk cId="448068807" sldId="274"/>
            <ac:picMk id="6" creationId="{9D258C9D-DD61-F3F1-6013-E5E8A24139B3}"/>
          </ac:picMkLst>
        </pc:picChg>
        <pc:picChg chg="del">
          <ac:chgData name="Ejoel Metz" userId="4ada848ac625ad4f" providerId="LiveId" clId="{9B0227A9-7141-426A-AAF9-303E524C4EB3}" dt="2024-01-29T21:37:19.292" v="1795" actId="478"/>
          <ac:picMkLst>
            <pc:docMk/>
            <pc:sldMk cId="448068807" sldId="274"/>
            <ac:picMk id="7" creationId="{FD2D6A0E-3A44-19AD-C99A-D1D977EA281D}"/>
          </ac:picMkLst>
        </pc:picChg>
        <pc:picChg chg="del mod">
          <ac:chgData name="Ejoel Metz" userId="4ada848ac625ad4f" providerId="LiveId" clId="{9B0227A9-7141-426A-AAF9-303E524C4EB3}" dt="2024-01-29T21:37:17.235" v="1794" actId="478"/>
          <ac:picMkLst>
            <pc:docMk/>
            <pc:sldMk cId="448068807" sldId="274"/>
            <ac:picMk id="8" creationId="{14E72038-E4C3-3A0F-7A43-08B0C3D93F23}"/>
          </ac:picMkLst>
        </pc:picChg>
        <pc:extLst>
          <p:ext xmlns:p="http://schemas.openxmlformats.org/presentationml/2006/main" uri="{D6D511B9-2390-475A-947B-AFAB55BFBCF1}">
            <pc226:cmChg xmlns:pc226="http://schemas.microsoft.com/office/powerpoint/2022/06/main/command" chg="add mod">
              <pc226:chgData name="Ejoel Metz" userId="4ada848ac625ad4f" providerId="LiveId" clId="{9B0227A9-7141-426A-AAF9-303E524C4EB3}" dt="2024-01-30T07:10:05.110" v="3809" actId="20577"/>
              <pc2:cmMkLst xmlns:pc2="http://schemas.microsoft.com/office/powerpoint/2019/9/main/command">
                <pc:docMk/>
                <pc:sldMk cId="448068807" sldId="274"/>
                <pc2:cmMk id="{8148741C-DBBE-4C05-8365-E2C100A666AD}"/>
              </pc2:cmMkLst>
            </pc226:cmChg>
          </p:ext>
        </pc:extLst>
      </pc:sldChg>
      <pc:sldChg chg="addSp delSp modSp mod setBg modClrScheme modShow chgLayout">
        <pc:chgData name="Ejoel Metz" userId="4ada848ac625ad4f" providerId="LiveId" clId="{9B0227A9-7141-426A-AAF9-303E524C4EB3}" dt="2024-01-30T21:06:09.115" v="7976" actId="729"/>
        <pc:sldMkLst>
          <pc:docMk/>
          <pc:sldMk cId="1975849648" sldId="275"/>
        </pc:sldMkLst>
        <pc:spChg chg="mod ord">
          <ac:chgData name="Ejoel Metz" userId="4ada848ac625ad4f" providerId="LiveId" clId="{9B0227A9-7141-426A-AAF9-303E524C4EB3}" dt="2024-01-30T07:15:13.077" v="3812" actId="700"/>
          <ac:spMkLst>
            <pc:docMk/>
            <pc:sldMk cId="1975849648" sldId="275"/>
            <ac:spMk id="2" creationId="{5202EDD1-71DD-E92B-935A-241FEE1BF0BE}"/>
          </ac:spMkLst>
        </pc:spChg>
        <pc:spChg chg="add del mod ord">
          <ac:chgData name="Ejoel Metz" userId="4ada848ac625ad4f" providerId="LiveId" clId="{9B0227A9-7141-426A-AAF9-303E524C4EB3}" dt="2024-01-30T07:15:13.077" v="3812" actId="700"/>
          <ac:spMkLst>
            <pc:docMk/>
            <pc:sldMk cId="1975849648" sldId="275"/>
            <ac:spMk id="3" creationId="{FDE426BE-41A5-0C82-81ED-55C24E6F4B6F}"/>
          </ac:spMkLst>
        </pc:spChg>
        <pc:spChg chg="add mod ord">
          <ac:chgData name="Ejoel Metz" userId="4ada848ac625ad4f" providerId="LiveId" clId="{9B0227A9-7141-426A-AAF9-303E524C4EB3}" dt="2024-01-30T07:15:27.658" v="3852" actId="20577"/>
          <ac:spMkLst>
            <pc:docMk/>
            <pc:sldMk cId="1975849648" sldId="275"/>
            <ac:spMk id="4" creationId="{F4F94767-E925-36BA-C6F0-718CD13567AC}"/>
          </ac:spMkLst>
        </pc:spChg>
        <pc:spChg chg="add del">
          <ac:chgData name="Ejoel Metz" userId="4ada848ac625ad4f" providerId="LiveId" clId="{9B0227A9-7141-426A-AAF9-303E524C4EB3}" dt="2024-01-30T07:06:08.742" v="3796" actId="26606"/>
          <ac:spMkLst>
            <pc:docMk/>
            <pc:sldMk cId="1975849648" sldId="275"/>
            <ac:spMk id="9" creationId="{0671A8AE-40A1-4631-A6B8-581AFF065482}"/>
          </ac:spMkLst>
        </pc:spChg>
        <pc:spChg chg="add del">
          <ac:chgData name="Ejoel Metz" userId="4ada848ac625ad4f" providerId="LiveId" clId="{9B0227A9-7141-426A-AAF9-303E524C4EB3}" dt="2024-01-30T07:06:08.742" v="3796" actId="26606"/>
          <ac:spMkLst>
            <pc:docMk/>
            <pc:sldMk cId="1975849648" sldId="275"/>
            <ac:spMk id="11" creationId="{AB58EF07-17C2-48CF-ABB0-EEF1F17CB8F0}"/>
          </ac:spMkLst>
        </pc:spChg>
        <pc:spChg chg="add del">
          <ac:chgData name="Ejoel Metz" userId="4ada848ac625ad4f" providerId="LiveId" clId="{9B0227A9-7141-426A-AAF9-303E524C4EB3}" dt="2024-01-30T07:06:08.742" v="3796" actId="26606"/>
          <ac:spMkLst>
            <pc:docMk/>
            <pc:sldMk cId="1975849648" sldId="275"/>
            <ac:spMk id="13" creationId="{AF2F604E-43BE-4DC3-B983-E071523364F8}"/>
          </ac:spMkLst>
        </pc:spChg>
        <pc:spChg chg="add del">
          <ac:chgData name="Ejoel Metz" userId="4ada848ac625ad4f" providerId="LiveId" clId="{9B0227A9-7141-426A-AAF9-303E524C4EB3}" dt="2024-01-30T07:06:08.742" v="3796" actId="26606"/>
          <ac:spMkLst>
            <pc:docMk/>
            <pc:sldMk cId="1975849648" sldId="275"/>
            <ac:spMk id="15" creationId="{08C9B587-E65E-4B52-B37C-ABEBB6E87928}"/>
          </ac:spMkLst>
        </pc:spChg>
        <pc:picChg chg="add del">
          <ac:chgData name="Ejoel Metz" userId="4ada848ac625ad4f" providerId="LiveId" clId="{9B0227A9-7141-426A-AAF9-303E524C4EB3}" dt="2024-01-30T07:06:08.742" v="3796" actId="26606"/>
          <ac:picMkLst>
            <pc:docMk/>
            <pc:sldMk cId="1975849648" sldId="275"/>
            <ac:picMk id="5" creationId="{45F5E182-7EE7-5BF6-EEB9-4D092E31C992}"/>
          </ac:picMkLst>
        </pc:picChg>
      </pc:sldChg>
      <pc:sldChg chg="addSp delSp modSp mod addCm modNotesTx">
        <pc:chgData name="Ejoel Metz" userId="4ada848ac625ad4f" providerId="LiveId" clId="{9B0227A9-7141-426A-AAF9-303E524C4EB3}" dt="2024-01-31T15:35:47.543" v="8958" actId="478"/>
        <pc:sldMkLst>
          <pc:docMk/>
          <pc:sldMk cId="2518681882" sldId="276"/>
        </pc:sldMkLst>
        <pc:spChg chg="mod">
          <ac:chgData name="Ejoel Metz" userId="4ada848ac625ad4f" providerId="LiveId" clId="{9B0227A9-7141-426A-AAF9-303E524C4EB3}" dt="2024-01-31T15:25:14.088" v="8952" actId="790"/>
          <ac:spMkLst>
            <pc:docMk/>
            <pc:sldMk cId="2518681882" sldId="276"/>
            <ac:spMk id="3" creationId="{8F37F226-0BE4-D765-7F13-3BD0735E3AD4}"/>
          </ac:spMkLst>
        </pc:spChg>
        <pc:spChg chg="add del mod">
          <ac:chgData name="Ejoel Metz" userId="4ada848ac625ad4f" providerId="LiveId" clId="{9B0227A9-7141-426A-AAF9-303E524C4EB3}" dt="2024-01-31T15:35:47.543" v="8958" actId="478"/>
          <ac:spMkLst>
            <pc:docMk/>
            <pc:sldMk cId="2518681882" sldId="276"/>
            <ac:spMk id="6" creationId="{F53C3E74-BFB8-992F-268C-3BFD7F1E57DB}"/>
          </ac:spMkLst>
        </pc:spChg>
        <pc:extLst>
          <p:ext xmlns:p="http://schemas.openxmlformats.org/presentationml/2006/main" uri="{D6D511B9-2390-475A-947B-AFAB55BFBCF1}">
            <pc226:cmChg xmlns:pc226="http://schemas.microsoft.com/office/powerpoint/2022/06/main/command" chg="add">
              <pc226:chgData name="Ejoel Metz" userId="4ada848ac625ad4f" providerId="LiveId" clId="{9B0227A9-7141-426A-AAF9-303E524C4EB3}" dt="2024-01-30T07:43:36.056" v="4746"/>
              <pc2:cmMkLst xmlns:pc2="http://schemas.microsoft.com/office/powerpoint/2019/9/main/command">
                <pc:docMk/>
                <pc:sldMk cId="2518681882" sldId="276"/>
                <pc2:cmMk id="{34CE1540-DF4D-4A23-B1F0-7E299BCB5F6B}"/>
              </pc2:cmMkLst>
            </pc226:cmChg>
          </p:ext>
        </pc:extLst>
      </pc:sldChg>
      <pc:sldChg chg="del">
        <pc:chgData name="Ejoel Metz" userId="4ada848ac625ad4f" providerId="LiveId" clId="{9B0227A9-7141-426A-AAF9-303E524C4EB3}" dt="2024-01-30T07:24:55.351" v="4123" actId="47"/>
        <pc:sldMkLst>
          <pc:docMk/>
          <pc:sldMk cId="1621084770" sldId="277"/>
        </pc:sldMkLst>
      </pc:sldChg>
      <pc:sldChg chg="del">
        <pc:chgData name="Ejoel Metz" userId="4ada848ac625ad4f" providerId="LiveId" clId="{9B0227A9-7141-426A-AAF9-303E524C4EB3}" dt="2024-01-30T07:24:55.351" v="4123" actId="47"/>
        <pc:sldMkLst>
          <pc:docMk/>
          <pc:sldMk cId="273281884" sldId="278"/>
        </pc:sldMkLst>
      </pc:sldChg>
      <pc:sldChg chg="addSp delSp modSp mod modNotesTx">
        <pc:chgData name="Ejoel Metz" userId="4ada848ac625ad4f" providerId="LiveId" clId="{9B0227A9-7141-426A-AAF9-303E524C4EB3}" dt="2024-01-31T14:02:03.803" v="8946" actId="20577"/>
        <pc:sldMkLst>
          <pc:docMk/>
          <pc:sldMk cId="3882220895" sldId="279"/>
        </pc:sldMkLst>
        <pc:spChg chg="add del mod">
          <ac:chgData name="Ejoel Metz" userId="4ada848ac625ad4f" providerId="LiveId" clId="{9B0227A9-7141-426A-AAF9-303E524C4EB3}" dt="2024-01-31T14:01:32.692" v="8937" actId="478"/>
          <ac:spMkLst>
            <pc:docMk/>
            <pc:sldMk cId="3882220895" sldId="279"/>
            <ac:spMk id="3" creationId="{2061186A-E37A-2D8E-895E-214C19FBEB63}"/>
          </ac:spMkLst>
        </pc:spChg>
        <pc:spChg chg="del mod">
          <ac:chgData name="Ejoel Metz" userId="4ada848ac625ad4f" providerId="LiveId" clId="{9B0227A9-7141-426A-AAF9-303E524C4EB3}" dt="2024-01-30T07:17:47.252" v="3897" actId="478"/>
          <ac:spMkLst>
            <pc:docMk/>
            <pc:sldMk cId="3882220895" sldId="279"/>
            <ac:spMk id="3" creationId="{97B68F17-418C-D104-B64E-154237E7E2A7}"/>
          </ac:spMkLst>
        </pc:spChg>
        <pc:spChg chg="add mod">
          <ac:chgData name="Ejoel Metz" userId="4ada848ac625ad4f" providerId="LiveId" clId="{9B0227A9-7141-426A-AAF9-303E524C4EB3}" dt="2024-01-30T07:24:13.854" v="4122" actId="20577"/>
          <ac:spMkLst>
            <pc:docMk/>
            <pc:sldMk cId="3882220895" sldId="279"/>
            <ac:spMk id="5" creationId="{518656DB-2AF9-A3C8-4BFC-04FCB367206B}"/>
          </ac:spMkLst>
        </pc:spChg>
        <pc:spChg chg="del mod">
          <ac:chgData name="Ejoel Metz" userId="4ada848ac625ad4f" providerId="LiveId" clId="{9B0227A9-7141-426A-AAF9-303E524C4EB3}" dt="2024-01-31T13:34:51.382" v="8762" actId="478"/>
          <ac:spMkLst>
            <pc:docMk/>
            <pc:sldMk cId="3882220895" sldId="279"/>
            <ac:spMk id="5" creationId="{D7A18C71-63F2-F816-2E97-1424A9B2CDCF}"/>
          </ac:spMkLst>
        </pc:spChg>
        <pc:spChg chg="add mod">
          <ac:chgData name="Ejoel Metz" userId="4ada848ac625ad4f" providerId="LiveId" clId="{9B0227A9-7141-426A-AAF9-303E524C4EB3}" dt="2024-01-31T14:01:32.996" v="8938"/>
          <ac:spMkLst>
            <pc:docMk/>
            <pc:sldMk cId="3882220895" sldId="279"/>
            <ac:spMk id="6" creationId="{8519CD55-C570-42BA-408C-0713E663E563}"/>
          </ac:spMkLst>
        </pc:spChg>
        <pc:graphicFrameChg chg="add mod modGraphic">
          <ac:chgData name="Ejoel Metz" userId="4ada848ac625ad4f" providerId="LiveId" clId="{9B0227A9-7141-426A-AAF9-303E524C4EB3}" dt="2024-01-31T14:02:03.803" v="8946" actId="20577"/>
          <ac:graphicFrameMkLst>
            <pc:docMk/>
            <pc:sldMk cId="3882220895" sldId="279"/>
            <ac:graphicFrameMk id="4" creationId="{415DC09B-AEE3-9318-5168-F85B2A8D77FC}"/>
          </ac:graphicFrameMkLst>
        </pc:graphicFrameChg>
      </pc:sldChg>
      <pc:sldChg chg="addSp delSp modSp mod modShow">
        <pc:chgData name="Ejoel Metz" userId="4ada848ac625ad4f" providerId="LiveId" clId="{9B0227A9-7141-426A-AAF9-303E524C4EB3}" dt="2024-01-30T21:05:56.876" v="7975" actId="729"/>
        <pc:sldMkLst>
          <pc:docMk/>
          <pc:sldMk cId="2878171971" sldId="280"/>
        </pc:sldMkLst>
        <pc:spChg chg="mod">
          <ac:chgData name="Ejoel Metz" userId="4ada848ac625ad4f" providerId="LiveId" clId="{9B0227A9-7141-426A-AAF9-303E524C4EB3}" dt="2024-01-30T07:05:31.420" v="3788" actId="20577"/>
          <ac:spMkLst>
            <pc:docMk/>
            <pc:sldMk cId="2878171971" sldId="280"/>
            <ac:spMk id="2" creationId="{424CEE65-D940-8357-311A-87A94C8A2221}"/>
          </ac:spMkLst>
        </pc:spChg>
        <pc:spChg chg="del">
          <ac:chgData name="Ejoel Metz" userId="4ada848ac625ad4f" providerId="LiveId" clId="{9B0227A9-7141-426A-AAF9-303E524C4EB3}" dt="2024-01-30T07:05:35.788" v="3789" actId="478"/>
          <ac:spMkLst>
            <pc:docMk/>
            <pc:sldMk cId="2878171971" sldId="280"/>
            <ac:spMk id="3" creationId="{279FA817-9155-D99E-2F6E-BA3A3024D72E}"/>
          </ac:spMkLst>
        </pc:spChg>
        <pc:picChg chg="add mod">
          <ac:chgData name="Ejoel Metz" userId="4ada848ac625ad4f" providerId="LiveId" clId="{9B0227A9-7141-426A-AAF9-303E524C4EB3}" dt="2024-01-30T07:05:50.300" v="3793" actId="14100"/>
          <ac:picMkLst>
            <pc:docMk/>
            <pc:sldMk cId="2878171971" sldId="280"/>
            <ac:picMk id="4" creationId="{1EEE7D98-6A95-89CD-D7F3-E29E02F521A1}"/>
          </ac:picMkLst>
        </pc:picChg>
      </pc:sldChg>
      <pc:sldChg chg="addSp modSp mod modShow">
        <pc:chgData name="Ejoel Metz" userId="4ada848ac625ad4f" providerId="LiveId" clId="{9B0227A9-7141-426A-AAF9-303E524C4EB3}" dt="2024-01-30T21:05:56.876" v="7975" actId="729"/>
        <pc:sldMkLst>
          <pc:docMk/>
          <pc:sldMk cId="572717375" sldId="281"/>
        </pc:sldMkLst>
        <pc:spChg chg="mod">
          <ac:chgData name="Ejoel Metz" userId="4ada848ac625ad4f" providerId="LiveId" clId="{9B0227A9-7141-426A-AAF9-303E524C4EB3}" dt="2024-01-30T07:05:26.149" v="3780" actId="20577"/>
          <ac:spMkLst>
            <pc:docMk/>
            <pc:sldMk cId="572717375" sldId="281"/>
            <ac:spMk id="2" creationId="{D095E90B-E94E-BE72-16B5-91D116553D63}"/>
          </ac:spMkLst>
        </pc:spChg>
        <pc:spChg chg="mod">
          <ac:chgData name="Ejoel Metz" userId="4ada848ac625ad4f" providerId="LiveId" clId="{9B0227A9-7141-426A-AAF9-303E524C4EB3}" dt="2024-01-30T07:03:40.815" v="3755" actId="14100"/>
          <ac:spMkLst>
            <pc:docMk/>
            <pc:sldMk cId="572717375" sldId="281"/>
            <ac:spMk id="3" creationId="{6FC934CB-705E-43FE-75DD-BCA520479422}"/>
          </ac:spMkLst>
        </pc:spChg>
        <pc:graphicFrameChg chg="add mod modGraphic">
          <ac:chgData name="Ejoel Metz" userId="4ada848ac625ad4f" providerId="LiveId" clId="{9B0227A9-7141-426A-AAF9-303E524C4EB3}" dt="2024-01-30T07:20:15.498" v="4072" actId="20577"/>
          <ac:graphicFrameMkLst>
            <pc:docMk/>
            <pc:sldMk cId="572717375" sldId="281"/>
            <ac:graphicFrameMk id="4" creationId="{999D5A4D-3806-8992-5092-09299BC481BF}"/>
          </ac:graphicFrameMkLst>
        </pc:graphicFrameChg>
      </pc:sldChg>
      <pc:sldChg chg="addSp delSp modSp del mod">
        <pc:chgData name="Ejoel Metz" userId="4ada848ac625ad4f" providerId="LiveId" clId="{9B0227A9-7141-426A-AAF9-303E524C4EB3}" dt="2024-01-30T07:02:50.984" v="3633" actId="2696"/>
        <pc:sldMkLst>
          <pc:docMk/>
          <pc:sldMk cId="163745005" sldId="282"/>
        </pc:sldMkLst>
        <pc:spChg chg="del mod">
          <ac:chgData name="Ejoel Metz" userId="4ada848ac625ad4f" providerId="LiveId" clId="{9B0227A9-7141-426A-AAF9-303E524C4EB3}" dt="2024-01-30T06:53:20.249" v="3300" actId="478"/>
          <ac:spMkLst>
            <pc:docMk/>
            <pc:sldMk cId="163745005" sldId="282"/>
            <ac:spMk id="3" creationId="{E9FCA4B2-9998-9DBE-004B-CDCF6F273C3D}"/>
          </ac:spMkLst>
        </pc:spChg>
        <pc:graphicFrameChg chg="del">
          <ac:chgData name="Ejoel Metz" userId="4ada848ac625ad4f" providerId="LiveId" clId="{9B0227A9-7141-426A-AAF9-303E524C4EB3}" dt="2024-01-30T06:38:02.481" v="2771" actId="478"/>
          <ac:graphicFrameMkLst>
            <pc:docMk/>
            <pc:sldMk cId="163745005" sldId="282"/>
            <ac:graphicFrameMk id="5" creationId="{9F0935ED-27AE-6623-E5F9-E320C8A68577}"/>
          </ac:graphicFrameMkLst>
        </pc:graphicFrameChg>
        <pc:picChg chg="add del mod">
          <ac:chgData name="Ejoel Metz" userId="4ada848ac625ad4f" providerId="LiveId" clId="{9B0227A9-7141-426A-AAF9-303E524C4EB3}" dt="2024-01-30T06:37:56.178" v="2769" actId="478"/>
          <ac:picMkLst>
            <pc:docMk/>
            <pc:sldMk cId="163745005" sldId="282"/>
            <ac:picMk id="4" creationId="{E2E43710-DAD8-A142-446B-E23C8CD80D50}"/>
          </ac:picMkLst>
        </pc:picChg>
        <pc:picChg chg="del mod">
          <ac:chgData name="Ejoel Metz" userId="4ada848ac625ad4f" providerId="LiveId" clId="{9B0227A9-7141-426A-AAF9-303E524C4EB3}" dt="2024-01-30T06:38:00.152" v="2770" actId="478"/>
          <ac:picMkLst>
            <pc:docMk/>
            <pc:sldMk cId="163745005" sldId="282"/>
            <ac:picMk id="6" creationId="{1EEE7D98-6A95-89CD-D7F3-E29E02F521A1}"/>
          </ac:picMkLst>
        </pc:picChg>
        <pc:picChg chg="add mod">
          <ac:chgData name="Ejoel Metz" userId="4ada848ac625ad4f" providerId="LiveId" clId="{9B0227A9-7141-426A-AAF9-303E524C4EB3}" dt="2024-01-30T06:53:22.780" v="3301" actId="1076"/>
          <ac:picMkLst>
            <pc:docMk/>
            <pc:sldMk cId="163745005" sldId="282"/>
            <ac:picMk id="7" creationId="{82461C0D-E027-452F-A8EB-20A910741194}"/>
          </ac:picMkLst>
        </pc:picChg>
      </pc:sldChg>
      <pc:sldChg chg="addSp delSp modSp new mod ord modShow">
        <pc:chgData name="Ejoel Metz" userId="4ada848ac625ad4f" providerId="LiveId" clId="{9B0227A9-7141-426A-AAF9-303E524C4EB3}" dt="2024-01-30T20:54:45.851" v="7610" actId="729"/>
        <pc:sldMkLst>
          <pc:docMk/>
          <pc:sldMk cId="4194784703" sldId="283"/>
        </pc:sldMkLst>
        <pc:spChg chg="mod">
          <ac:chgData name="Ejoel Metz" userId="4ada848ac625ad4f" providerId="LiveId" clId="{9B0227A9-7141-426A-AAF9-303E524C4EB3}" dt="2024-01-29T21:47:33.422" v="2361" actId="20577"/>
          <ac:spMkLst>
            <pc:docMk/>
            <pc:sldMk cId="4194784703" sldId="283"/>
            <ac:spMk id="2" creationId="{F9528A3D-C255-9E79-52FE-B8E91C7B8EC2}"/>
          </ac:spMkLst>
        </pc:spChg>
        <pc:spChg chg="del">
          <ac:chgData name="Ejoel Metz" userId="4ada848ac625ad4f" providerId="LiveId" clId="{9B0227A9-7141-426A-AAF9-303E524C4EB3}" dt="2024-01-29T21:47:38.032" v="2362" actId="478"/>
          <ac:spMkLst>
            <pc:docMk/>
            <pc:sldMk cId="4194784703" sldId="283"/>
            <ac:spMk id="3" creationId="{CE5DF8F4-98D6-9EA9-8761-B4B0E2161E13}"/>
          </ac:spMkLst>
        </pc:spChg>
        <pc:picChg chg="add mod">
          <ac:chgData name="Ejoel Metz" userId="4ada848ac625ad4f" providerId="LiveId" clId="{9B0227A9-7141-426A-AAF9-303E524C4EB3}" dt="2024-01-29T21:47:56.236" v="2368" actId="14100"/>
          <ac:picMkLst>
            <pc:docMk/>
            <pc:sldMk cId="4194784703" sldId="283"/>
            <ac:picMk id="4" creationId="{14E72038-E4C3-3A0F-7A43-08B0C3D93F23}"/>
          </ac:picMkLst>
        </pc:picChg>
      </pc:sldChg>
      <pc:sldChg chg="new del">
        <pc:chgData name="Ejoel Metz" userId="4ada848ac625ad4f" providerId="LiveId" clId="{9B0227A9-7141-426A-AAF9-303E524C4EB3}" dt="2024-01-29T21:59:24.177" v="2448" actId="47"/>
        <pc:sldMkLst>
          <pc:docMk/>
          <pc:sldMk cId="3422046108" sldId="284"/>
        </pc:sldMkLst>
      </pc:sldChg>
      <pc:sldChg chg="addSp delSp modSp new mod modClrScheme chgLayout modNotesTx">
        <pc:chgData name="Ejoel Metz" userId="4ada848ac625ad4f" providerId="LiveId" clId="{9B0227A9-7141-426A-AAF9-303E524C4EB3}" dt="2024-01-31T08:14:28.530" v="8610"/>
        <pc:sldMkLst>
          <pc:docMk/>
          <pc:sldMk cId="2579595441" sldId="285"/>
        </pc:sldMkLst>
        <pc:spChg chg="del mod ord">
          <ac:chgData name="Ejoel Metz" userId="4ada848ac625ad4f" providerId="LiveId" clId="{9B0227A9-7141-426A-AAF9-303E524C4EB3}" dt="2024-01-29T20:26:13.822" v="253" actId="700"/>
          <ac:spMkLst>
            <pc:docMk/>
            <pc:sldMk cId="2579595441" sldId="285"/>
            <ac:spMk id="2" creationId="{1217485B-473B-AD48-848E-D11551751251}"/>
          </ac:spMkLst>
        </pc:spChg>
        <pc:spChg chg="del mod ord">
          <ac:chgData name="Ejoel Metz" userId="4ada848ac625ad4f" providerId="LiveId" clId="{9B0227A9-7141-426A-AAF9-303E524C4EB3}" dt="2024-01-29T20:26:13.822" v="253" actId="700"/>
          <ac:spMkLst>
            <pc:docMk/>
            <pc:sldMk cId="2579595441" sldId="285"/>
            <ac:spMk id="3" creationId="{41CD5644-54D2-F90B-AEF1-903E4B349ED6}"/>
          </ac:spMkLst>
        </pc:spChg>
        <pc:spChg chg="add mod ord">
          <ac:chgData name="Ejoel Metz" userId="4ada848ac625ad4f" providerId="LiveId" clId="{9B0227A9-7141-426A-AAF9-303E524C4EB3}" dt="2024-01-30T20:08:15.999" v="6188" actId="20577"/>
          <ac:spMkLst>
            <pc:docMk/>
            <pc:sldMk cId="2579595441" sldId="285"/>
            <ac:spMk id="4" creationId="{9DACFE41-044C-3BB3-95F1-9FE7E4356E83}"/>
          </ac:spMkLst>
        </pc:spChg>
        <pc:spChg chg="add mod ord">
          <ac:chgData name="Ejoel Metz" userId="4ada848ac625ad4f" providerId="LiveId" clId="{9B0227A9-7141-426A-AAF9-303E524C4EB3}" dt="2024-01-31T08:14:10.852" v="8609" actId="5793"/>
          <ac:spMkLst>
            <pc:docMk/>
            <pc:sldMk cId="2579595441" sldId="285"/>
            <ac:spMk id="5" creationId="{26613AAA-6582-5B4F-E423-F6047C7F99C1}"/>
          </ac:spMkLst>
        </pc:spChg>
        <pc:spChg chg="add mod">
          <ac:chgData name="Ejoel Metz" userId="4ada848ac625ad4f" providerId="LiveId" clId="{9B0227A9-7141-426A-AAF9-303E524C4EB3}" dt="2024-01-31T08:14:28.530" v="8610"/>
          <ac:spMkLst>
            <pc:docMk/>
            <pc:sldMk cId="2579595441" sldId="285"/>
            <ac:spMk id="6" creationId="{598640D2-D077-DD2E-44FA-391B6CEAEEB5}"/>
          </ac:spMkLst>
        </pc:spChg>
      </pc:sldChg>
      <pc:sldChg chg="addSp modSp new mod modShow">
        <pc:chgData name="Ejoel Metz" userId="4ada848ac625ad4f" providerId="LiveId" clId="{9B0227A9-7141-426A-AAF9-303E524C4EB3}" dt="2024-01-30T20:20:29.593" v="6479" actId="729"/>
        <pc:sldMkLst>
          <pc:docMk/>
          <pc:sldMk cId="1308439251" sldId="286"/>
        </pc:sldMkLst>
        <pc:spChg chg="mod">
          <ac:chgData name="Ejoel Metz" userId="4ada848ac625ad4f" providerId="LiveId" clId="{9B0227A9-7141-426A-AAF9-303E524C4EB3}" dt="2024-01-29T20:41:27.850" v="696" actId="20577"/>
          <ac:spMkLst>
            <pc:docMk/>
            <pc:sldMk cId="1308439251" sldId="286"/>
            <ac:spMk id="2" creationId="{1D8FF007-71EA-A34D-CF8A-0B900378DE9D}"/>
          </ac:spMkLst>
        </pc:spChg>
        <pc:spChg chg="mod">
          <ac:chgData name="Ejoel Metz" userId="4ada848ac625ad4f" providerId="LiveId" clId="{9B0227A9-7141-426A-AAF9-303E524C4EB3}" dt="2024-01-29T20:49:30.090" v="977" actId="20577"/>
          <ac:spMkLst>
            <pc:docMk/>
            <pc:sldMk cId="1308439251" sldId="286"/>
            <ac:spMk id="3" creationId="{948A7581-E99F-FB16-FE44-8199804542AC}"/>
          </ac:spMkLst>
        </pc:spChg>
        <pc:graphicFrameChg chg="add mod modGraphic">
          <ac:chgData name="Ejoel Metz" userId="4ada848ac625ad4f" providerId="LiveId" clId="{9B0227A9-7141-426A-AAF9-303E524C4EB3}" dt="2024-01-29T21:24:48.734" v="1414" actId="122"/>
          <ac:graphicFrameMkLst>
            <pc:docMk/>
            <pc:sldMk cId="1308439251" sldId="286"/>
            <ac:graphicFrameMk id="4" creationId="{253E7502-9E05-D485-44BF-D27FADB462C1}"/>
          </ac:graphicFrameMkLst>
        </pc:graphicFrameChg>
      </pc:sldChg>
      <pc:sldChg chg="addSp modSp new mod modShow">
        <pc:chgData name="Ejoel Metz" userId="4ada848ac625ad4f" providerId="LiveId" clId="{9B0227A9-7141-426A-AAF9-303E524C4EB3}" dt="2024-01-30T20:20:29.593" v="6479" actId="729"/>
        <pc:sldMkLst>
          <pc:docMk/>
          <pc:sldMk cId="3215288702" sldId="287"/>
        </pc:sldMkLst>
        <pc:spChg chg="mod">
          <ac:chgData name="Ejoel Metz" userId="4ada848ac625ad4f" providerId="LiveId" clId="{9B0227A9-7141-426A-AAF9-303E524C4EB3}" dt="2024-01-29T20:52:14.206" v="1000" actId="20577"/>
          <ac:spMkLst>
            <pc:docMk/>
            <pc:sldMk cId="3215288702" sldId="287"/>
            <ac:spMk id="2" creationId="{15BCB5BC-A1FF-3DAE-2541-F87799121E97}"/>
          </ac:spMkLst>
        </pc:spChg>
        <pc:spChg chg="add mod">
          <ac:chgData name="Ejoel Metz" userId="4ada848ac625ad4f" providerId="LiveId" clId="{9B0227A9-7141-426A-AAF9-303E524C4EB3}" dt="2024-01-29T21:26:24.385" v="1437" actId="14100"/>
          <ac:spMkLst>
            <pc:docMk/>
            <pc:sldMk cId="3215288702" sldId="287"/>
            <ac:spMk id="4" creationId="{5018D367-C16F-01A4-AA8C-3339EEAE6350}"/>
          </ac:spMkLst>
        </pc:spChg>
        <pc:picChg chg="mod">
          <ac:chgData name="Ejoel Metz" userId="4ada848ac625ad4f" providerId="LiveId" clId="{9B0227A9-7141-426A-AAF9-303E524C4EB3}" dt="2024-01-29T21:57:43.339" v="2447" actId="1076"/>
          <ac:picMkLst>
            <pc:docMk/>
            <pc:sldMk cId="3215288702" sldId="287"/>
            <ac:picMk id="5" creationId="{DC04271E-A58A-FD65-613E-3628868E663E}"/>
          </ac:picMkLst>
        </pc:picChg>
      </pc:sldChg>
      <pc:sldChg chg="addSp modSp new mod modShow modNotesTx">
        <pc:chgData name="Ejoel Metz" userId="4ada848ac625ad4f" providerId="LiveId" clId="{9B0227A9-7141-426A-AAF9-303E524C4EB3}" dt="2024-01-30T20:20:29.593" v="6479" actId="729"/>
        <pc:sldMkLst>
          <pc:docMk/>
          <pc:sldMk cId="2093416994" sldId="288"/>
        </pc:sldMkLst>
        <pc:spChg chg="mod">
          <ac:chgData name="Ejoel Metz" userId="4ada848ac625ad4f" providerId="LiveId" clId="{9B0227A9-7141-426A-AAF9-303E524C4EB3}" dt="2024-01-29T20:55:25.135" v="1015" actId="20577"/>
          <ac:spMkLst>
            <pc:docMk/>
            <pc:sldMk cId="2093416994" sldId="288"/>
            <ac:spMk id="2" creationId="{24CFCD62-294A-C404-C6B3-6BC1871DAD0E}"/>
          </ac:spMkLst>
        </pc:spChg>
        <pc:spChg chg="mod">
          <ac:chgData name="Ejoel Metz" userId="4ada848ac625ad4f" providerId="LiveId" clId="{9B0227A9-7141-426A-AAF9-303E524C4EB3}" dt="2024-01-29T21:17:53.940" v="1131" actId="6549"/>
          <ac:spMkLst>
            <pc:docMk/>
            <pc:sldMk cId="2093416994" sldId="288"/>
            <ac:spMk id="3" creationId="{E92460B6-1E45-A92E-0BA6-30C7979B7E1C}"/>
          </ac:spMkLst>
        </pc:spChg>
        <pc:picChg chg="add mod">
          <ac:chgData name="Ejoel Metz" userId="4ada848ac625ad4f" providerId="LiveId" clId="{9B0227A9-7141-426A-AAF9-303E524C4EB3}" dt="2024-01-29T21:19:05.434" v="1146" actId="14100"/>
          <ac:picMkLst>
            <pc:docMk/>
            <pc:sldMk cId="2093416994" sldId="288"/>
            <ac:picMk id="5" creationId="{68AD25D7-7548-9D2B-E72D-CE3A0D2711B4}"/>
          </ac:picMkLst>
        </pc:picChg>
      </pc:sldChg>
      <pc:sldChg chg="new del">
        <pc:chgData name="Ejoel Metz" userId="4ada848ac625ad4f" providerId="LiveId" clId="{9B0227A9-7141-426A-AAF9-303E524C4EB3}" dt="2024-01-29T21:20:46.455" v="1147" actId="2696"/>
        <pc:sldMkLst>
          <pc:docMk/>
          <pc:sldMk cId="754090629" sldId="289"/>
        </pc:sldMkLst>
      </pc:sldChg>
      <pc:sldChg chg="addSp delSp modSp new mod ord modClrScheme modShow chgLayout">
        <pc:chgData name="Ejoel Metz" userId="4ada848ac625ad4f" providerId="LiveId" clId="{9B0227A9-7141-426A-AAF9-303E524C4EB3}" dt="2024-01-30T21:06:44.451" v="7978" actId="729"/>
        <pc:sldMkLst>
          <pc:docMk/>
          <pc:sldMk cId="800171112" sldId="289"/>
        </pc:sldMkLst>
        <pc:spChg chg="del mod ord">
          <ac:chgData name="Ejoel Metz" userId="4ada848ac625ad4f" providerId="LiveId" clId="{9B0227A9-7141-426A-AAF9-303E524C4EB3}" dt="2024-01-29T21:27:57.894" v="1441" actId="700"/>
          <ac:spMkLst>
            <pc:docMk/>
            <pc:sldMk cId="800171112" sldId="289"/>
            <ac:spMk id="2" creationId="{D4D858BD-E80F-FCA5-1696-6FFAC66C3D1C}"/>
          </ac:spMkLst>
        </pc:spChg>
        <pc:spChg chg="del mod ord">
          <ac:chgData name="Ejoel Metz" userId="4ada848ac625ad4f" providerId="LiveId" clId="{9B0227A9-7141-426A-AAF9-303E524C4EB3}" dt="2024-01-29T21:27:57.894" v="1441" actId="700"/>
          <ac:spMkLst>
            <pc:docMk/>
            <pc:sldMk cId="800171112" sldId="289"/>
            <ac:spMk id="3" creationId="{01E4CF97-DA40-14EC-D248-8EC99D187151}"/>
          </ac:spMkLst>
        </pc:spChg>
        <pc:spChg chg="add mod ord">
          <ac:chgData name="Ejoel Metz" userId="4ada848ac625ad4f" providerId="LiveId" clId="{9B0227A9-7141-426A-AAF9-303E524C4EB3}" dt="2024-01-29T21:28:00.671" v="1447" actId="20577"/>
          <ac:spMkLst>
            <pc:docMk/>
            <pc:sldMk cId="800171112" sldId="289"/>
            <ac:spMk id="4" creationId="{2EC56DE4-2E8B-0E91-9DF8-9E911B7A3ACC}"/>
          </ac:spMkLst>
        </pc:spChg>
        <pc:spChg chg="add mod ord">
          <ac:chgData name="Ejoel Metz" userId="4ada848ac625ad4f" providerId="LiveId" clId="{9B0227A9-7141-426A-AAF9-303E524C4EB3}" dt="2024-01-29T21:28:08.728" v="1466" actId="20577"/>
          <ac:spMkLst>
            <pc:docMk/>
            <pc:sldMk cId="800171112" sldId="289"/>
            <ac:spMk id="5" creationId="{33C055F0-EAD8-C991-368F-25528979EC7A}"/>
          </ac:spMkLst>
        </pc:spChg>
      </pc:sldChg>
      <pc:sldChg chg="addSp delSp modSp new del mod">
        <pc:chgData name="Ejoel Metz" userId="4ada848ac625ad4f" providerId="LiveId" clId="{9B0227A9-7141-426A-AAF9-303E524C4EB3}" dt="2024-01-29T21:17:41.687" v="1129" actId="2696"/>
        <pc:sldMkLst>
          <pc:docMk/>
          <pc:sldMk cId="4246003053" sldId="289"/>
        </pc:sldMkLst>
        <pc:spChg chg="del mod">
          <ac:chgData name="Ejoel Metz" userId="4ada848ac625ad4f" providerId="LiveId" clId="{9B0227A9-7141-426A-AAF9-303E524C4EB3}" dt="2024-01-29T21:17:36.294" v="1128" actId="478"/>
          <ac:spMkLst>
            <pc:docMk/>
            <pc:sldMk cId="4246003053" sldId="289"/>
            <ac:spMk id="3" creationId="{343CC5C3-E354-0B51-2D32-52EC82061087}"/>
          </ac:spMkLst>
        </pc:spChg>
        <pc:spChg chg="add mod">
          <ac:chgData name="Ejoel Metz" userId="4ada848ac625ad4f" providerId="LiveId" clId="{9B0227A9-7141-426A-AAF9-303E524C4EB3}" dt="2024-01-29T21:17:36.294" v="1128" actId="478"/>
          <ac:spMkLst>
            <pc:docMk/>
            <pc:sldMk cId="4246003053" sldId="289"/>
            <ac:spMk id="5" creationId="{1093E052-E9AF-05A8-A066-1EB13A82765F}"/>
          </ac:spMkLst>
        </pc:spChg>
      </pc:sldChg>
      <pc:sldChg chg="addSp modSp new mod modShow">
        <pc:chgData name="Ejoel Metz" userId="4ada848ac625ad4f" providerId="LiveId" clId="{9B0227A9-7141-426A-AAF9-303E524C4EB3}" dt="2024-01-30T20:20:29.593" v="6479" actId="729"/>
        <pc:sldMkLst>
          <pc:docMk/>
          <pc:sldMk cId="2645587466" sldId="290"/>
        </pc:sldMkLst>
        <pc:spChg chg="mod">
          <ac:chgData name="Ejoel Metz" userId="4ada848ac625ad4f" providerId="LiveId" clId="{9B0227A9-7141-426A-AAF9-303E524C4EB3}" dt="2024-01-29T21:28:29.911" v="1483" actId="20577"/>
          <ac:spMkLst>
            <pc:docMk/>
            <pc:sldMk cId="2645587466" sldId="290"/>
            <ac:spMk id="2" creationId="{7F75696C-4318-1E64-5F8E-8FFDB05B9A6D}"/>
          </ac:spMkLst>
        </pc:spChg>
        <pc:spChg chg="mod">
          <ac:chgData name="Ejoel Metz" userId="4ada848ac625ad4f" providerId="LiveId" clId="{9B0227A9-7141-426A-AAF9-303E524C4EB3}" dt="2024-01-29T21:30:51.826" v="1609" actId="14100"/>
          <ac:spMkLst>
            <pc:docMk/>
            <pc:sldMk cId="2645587466" sldId="290"/>
            <ac:spMk id="3" creationId="{42E4F8A7-B904-1F4A-C4ED-604DE92AB1C1}"/>
          </ac:spMkLst>
        </pc:spChg>
        <pc:spChg chg="add mod">
          <ac:chgData name="Ejoel Metz" userId="4ada848ac625ad4f" providerId="LiveId" clId="{9B0227A9-7141-426A-AAF9-303E524C4EB3}" dt="2024-01-29T21:38:55.326" v="1809" actId="20577"/>
          <ac:spMkLst>
            <pc:docMk/>
            <pc:sldMk cId="2645587466" sldId="290"/>
            <ac:spMk id="5" creationId="{93B99740-955A-05AF-9420-CCBDFBBEA115}"/>
          </ac:spMkLst>
        </pc:spChg>
        <pc:graphicFrameChg chg="add mod modGraphic">
          <ac:chgData name="Ejoel Metz" userId="4ada848ac625ad4f" providerId="LiveId" clId="{9B0227A9-7141-426A-AAF9-303E524C4EB3}" dt="2024-01-29T21:35:22.957" v="1775" actId="20577"/>
          <ac:graphicFrameMkLst>
            <pc:docMk/>
            <pc:sldMk cId="2645587466" sldId="290"/>
            <ac:graphicFrameMk id="4" creationId="{EFC42E02-9459-F709-76E4-B7EF8405C3F2}"/>
          </ac:graphicFrameMkLst>
        </pc:graphicFrameChg>
      </pc:sldChg>
      <pc:sldChg chg="addSp delSp modSp new mod ord modClrScheme modShow chgLayout">
        <pc:chgData name="Ejoel Metz" userId="4ada848ac625ad4f" providerId="LiveId" clId="{9B0227A9-7141-426A-AAF9-303E524C4EB3}" dt="2024-01-30T21:06:33.501" v="7977" actId="729"/>
        <pc:sldMkLst>
          <pc:docMk/>
          <pc:sldMk cId="2477646115" sldId="291"/>
        </pc:sldMkLst>
        <pc:spChg chg="del mod ord">
          <ac:chgData name="Ejoel Metz" userId="4ada848ac625ad4f" providerId="LiveId" clId="{9B0227A9-7141-426A-AAF9-303E524C4EB3}" dt="2024-01-29T21:28:43.628" v="1487" actId="700"/>
          <ac:spMkLst>
            <pc:docMk/>
            <pc:sldMk cId="2477646115" sldId="291"/>
            <ac:spMk id="2" creationId="{2BC6F72D-4CD3-ADCE-E1A5-A884F48FABF1}"/>
          </ac:spMkLst>
        </pc:spChg>
        <pc:spChg chg="del mod ord">
          <ac:chgData name="Ejoel Metz" userId="4ada848ac625ad4f" providerId="LiveId" clId="{9B0227A9-7141-426A-AAF9-303E524C4EB3}" dt="2024-01-29T21:28:43.628" v="1487" actId="700"/>
          <ac:spMkLst>
            <pc:docMk/>
            <pc:sldMk cId="2477646115" sldId="291"/>
            <ac:spMk id="3" creationId="{3B9E8024-853E-1830-4A1E-D361491DA678}"/>
          </ac:spMkLst>
        </pc:spChg>
        <pc:spChg chg="add mod ord">
          <ac:chgData name="Ejoel Metz" userId="4ada848ac625ad4f" providerId="LiveId" clId="{9B0227A9-7141-426A-AAF9-303E524C4EB3}" dt="2024-01-29T21:28:46.933" v="1501" actId="20577"/>
          <ac:spMkLst>
            <pc:docMk/>
            <pc:sldMk cId="2477646115" sldId="291"/>
            <ac:spMk id="4" creationId="{BDBED6E4-10A9-659B-C220-A5FCD0DEEA5D}"/>
          </ac:spMkLst>
        </pc:spChg>
        <pc:spChg chg="add mod ord">
          <ac:chgData name="Ejoel Metz" userId="4ada848ac625ad4f" providerId="LiveId" clId="{9B0227A9-7141-426A-AAF9-303E524C4EB3}" dt="2024-01-29T21:28:53.272" v="1521" actId="20577"/>
          <ac:spMkLst>
            <pc:docMk/>
            <pc:sldMk cId="2477646115" sldId="291"/>
            <ac:spMk id="5" creationId="{EC9FEDE0-2723-99A4-6C2A-B0D84D14E14B}"/>
          </ac:spMkLst>
        </pc:spChg>
      </pc:sldChg>
      <pc:sldChg chg="addSp delSp modSp new mod modShow">
        <pc:chgData name="Ejoel Metz" userId="4ada848ac625ad4f" providerId="LiveId" clId="{9B0227A9-7141-426A-AAF9-303E524C4EB3}" dt="2024-01-30T20:54:45.851" v="7610" actId="729"/>
        <pc:sldMkLst>
          <pc:docMk/>
          <pc:sldMk cId="2900167316" sldId="292"/>
        </pc:sldMkLst>
        <pc:spChg chg="mod">
          <ac:chgData name="Ejoel Metz" userId="4ada848ac625ad4f" providerId="LiveId" clId="{9B0227A9-7141-426A-AAF9-303E524C4EB3}" dt="2024-01-29T21:48:09.124" v="2388" actId="20577"/>
          <ac:spMkLst>
            <pc:docMk/>
            <pc:sldMk cId="2900167316" sldId="292"/>
            <ac:spMk id="2" creationId="{176B8213-AF91-8D8C-8EF3-0D49503B9953}"/>
          </ac:spMkLst>
        </pc:spChg>
        <pc:spChg chg="del">
          <ac:chgData name="Ejoel Metz" userId="4ada848ac625ad4f" providerId="LiveId" clId="{9B0227A9-7141-426A-AAF9-303E524C4EB3}" dt="2024-01-29T21:48:12.089" v="2389" actId="478"/>
          <ac:spMkLst>
            <pc:docMk/>
            <pc:sldMk cId="2900167316" sldId="292"/>
            <ac:spMk id="3" creationId="{DF95698D-B910-2BD0-8F2F-07DA40396CE1}"/>
          </ac:spMkLst>
        </pc:spChg>
        <pc:picChg chg="add mod">
          <ac:chgData name="Ejoel Metz" userId="4ada848ac625ad4f" providerId="LiveId" clId="{9B0227A9-7141-426A-AAF9-303E524C4EB3}" dt="2024-01-29T21:48:25.210" v="2393" actId="14100"/>
          <ac:picMkLst>
            <pc:docMk/>
            <pc:sldMk cId="2900167316" sldId="292"/>
            <ac:picMk id="4" creationId="{9D258C9D-DD61-F3F1-6013-E5E8A24139B3}"/>
          </ac:picMkLst>
        </pc:picChg>
      </pc:sldChg>
      <pc:sldChg chg="addSp delSp modSp new mod modShow">
        <pc:chgData name="Ejoel Metz" userId="4ada848ac625ad4f" providerId="LiveId" clId="{9B0227A9-7141-426A-AAF9-303E524C4EB3}" dt="2024-01-30T20:54:45.851" v="7610" actId="729"/>
        <pc:sldMkLst>
          <pc:docMk/>
          <pc:sldMk cId="709420364" sldId="293"/>
        </pc:sldMkLst>
        <pc:spChg chg="mod">
          <ac:chgData name="Ejoel Metz" userId="4ada848ac625ad4f" providerId="LiveId" clId="{9B0227A9-7141-426A-AAF9-303E524C4EB3}" dt="2024-01-29T21:48:03.746" v="2377" actId="20577"/>
          <ac:spMkLst>
            <pc:docMk/>
            <pc:sldMk cId="709420364" sldId="293"/>
            <ac:spMk id="2" creationId="{663B0056-D428-D2F7-2A27-FE5515BD2372}"/>
          </ac:spMkLst>
        </pc:spChg>
        <pc:spChg chg="del">
          <ac:chgData name="Ejoel Metz" userId="4ada848ac625ad4f" providerId="LiveId" clId="{9B0227A9-7141-426A-AAF9-303E524C4EB3}" dt="2024-01-29T21:48:30.918" v="2394" actId="478"/>
          <ac:spMkLst>
            <pc:docMk/>
            <pc:sldMk cId="709420364" sldId="293"/>
            <ac:spMk id="3" creationId="{0EAFCAFF-0C35-EB9F-82C8-F4CB60C0D4EE}"/>
          </ac:spMkLst>
        </pc:spChg>
        <pc:picChg chg="add mod">
          <ac:chgData name="Ejoel Metz" userId="4ada848ac625ad4f" providerId="LiveId" clId="{9B0227A9-7141-426A-AAF9-303E524C4EB3}" dt="2024-01-29T21:48:42.597" v="2397" actId="14100"/>
          <ac:picMkLst>
            <pc:docMk/>
            <pc:sldMk cId="709420364" sldId="293"/>
            <ac:picMk id="4" creationId="{FD2D6A0E-3A44-19AD-C99A-D1D977EA281D}"/>
          </ac:picMkLst>
        </pc:picChg>
      </pc:sldChg>
      <pc:sldChg chg="addSp delSp modSp new mod modShow">
        <pc:chgData name="Ejoel Metz" userId="4ada848ac625ad4f" providerId="LiveId" clId="{9B0227A9-7141-426A-AAF9-303E524C4EB3}" dt="2024-01-30T20:54:45.851" v="7610" actId="729"/>
        <pc:sldMkLst>
          <pc:docMk/>
          <pc:sldMk cId="3200367933" sldId="294"/>
        </pc:sldMkLst>
        <pc:spChg chg="mod">
          <ac:chgData name="Ejoel Metz" userId="4ada848ac625ad4f" providerId="LiveId" clId="{9B0227A9-7141-426A-AAF9-303E524C4EB3}" dt="2024-01-29T21:53:21.060" v="2407" actId="20577"/>
          <ac:spMkLst>
            <pc:docMk/>
            <pc:sldMk cId="3200367933" sldId="294"/>
            <ac:spMk id="2" creationId="{9BAF15A5-9938-B4E3-1A91-4AB626C6F835}"/>
          </ac:spMkLst>
        </pc:spChg>
        <pc:spChg chg="del">
          <ac:chgData name="Ejoel Metz" userId="4ada848ac625ad4f" providerId="LiveId" clId="{9B0227A9-7141-426A-AAF9-303E524C4EB3}" dt="2024-01-29T21:53:38.562" v="2422" actId="478"/>
          <ac:spMkLst>
            <pc:docMk/>
            <pc:sldMk cId="3200367933" sldId="294"/>
            <ac:spMk id="3" creationId="{4A1B96D6-728B-47CB-4304-0FE999A93F82}"/>
          </ac:spMkLst>
        </pc:spChg>
        <pc:picChg chg="add mod">
          <ac:chgData name="Ejoel Metz" userId="4ada848ac625ad4f" providerId="LiveId" clId="{9B0227A9-7141-426A-AAF9-303E524C4EB3}" dt="2024-01-29T21:55:10.577" v="2428" actId="14100"/>
          <ac:picMkLst>
            <pc:docMk/>
            <pc:sldMk cId="3200367933" sldId="294"/>
            <ac:picMk id="4" creationId="{F70C9474-0674-BA33-E467-E757026BCCDB}"/>
          </ac:picMkLst>
        </pc:picChg>
      </pc:sldChg>
      <pc:sldChg chg="addSp delSp modSp new mod modShow">
        <pc:chgData name="Ejoel Metz" userId="4ada848ac625ad4f" providerId="LiveId" clId="{9B0227A9-7141-426A-AAF9-303E524C4EB3}" dt="2024-01-30T20:54:45.851" v="7610" actId="729"/>
        <pc:sldMkLst>
          <pc:docMk/>
          <pc:sldMk cId="2165229615" sldId="295"/>
        </pc:sldMkLst>
        <pc:spChg chg="mod">
          <ac:chgData name="Ejoel Metz" userId="4ada848ac625ad4f" providerId="LiveId" clId="{9B0227A9-7141-426A-AAF9-303E524C4EB3}" dt="2024-01-29T21:53:25.829" v="2414" actId="20577"/>
          <ac:spMkLst>
            <pc:docMk/>
            <pc:sldMk cId="2165229615" sldId="295"/>
            <ac:spMk id="2" creationId="{FD27F532-FC9E-ACEA-9EDB-32E26771CC54}"/>
          </ac:spMkLst>
        </pc:spChg>
        <pc:spChg chg="del">
          <ac:chgData name="Ejoel Metz" userId="4ada848ac625ad4f" providerId="LiveId" clId="{9B0227A9-7141-426A-AAF9-303E524C4EB3}" dt="2024-01-29T21:53:44.081" v="2423" actId="478"/>
          <ac:spMkLst>
            <pc:docMk/>
            <pc:sldMk cId="2165229615" sldId="295"/>
            <ac:spMk id="3" creationId="{694EB1F8-7ED8-418E-2784-DF193F772DD3}"/>
          </ac:spMkLst>
        </pc:spChg>
        <pc:picChg chg="add mod">
          <ac:chgData name="Ejoel Metz" userId="4ada848ac625ad4f" providerId="LiveId" clId="{9B0227A9-7141-426A-AAF9-303E524C4EB3}" dt="2024-01-29T21:55:37.709" v="2433" actId="14100"/>
          <ac:picMkLst>
            <pc:docMk/>
            <pc:sldMk cId="2165229615" sldId="295"/>
            <ac:picMk id="4" creationId="{34A959F8-57EF-4B17-5E9F-EA99BE635F90}"/>
          </ac:picMkLst>
        </pc:picChg>
      </pc:sldChg>
      <pc:sldChg chg="addSp delSp modSp new mod modShow">
        <pc:chgData name="Ejoel Metz" userId="4ada848ac625ad4f" providerId="LiveId" clId="{9B0227A9-7141-426A-AAF9-303E524C4EB3}" dt="2024-01-30T20:54:45.851" v="7610" actId="729"/>
        <pc:sldMkLst>
          <pc:docMk/>
          <pc:sldMk cId="1079043620" sldId="296"/>
        </pc:sldMkLst>
        <pc:spChg chg="mod">
          <ac:chgData name="Ejoel Metz" userId="4ada848ac625ad4f" providerId="LiveId" clId="{9B0227A9-7141-426A-AAF9-303E524C4EB3}" dt="2024-01-29T21:53:30.480" v="2421" actId="20577"/>
          <ac:spMkLst>
            <pc:docMk/>
            <pc:sldMk cId="1079043620" sldId="296"/>
            <ac:spMk id="2" creationId="{105AC476-AA68-0D0E-E68A-7D496EF1B6C7}"/>
          </ac:spMkLst>
        </pc:spChg>
        <pc:spChg chg="del">
          <ac:chgData name="Ejoel Metz" userId="4ada848ac625ad4f" providerId="LiveId" clId="{9B0227A9-7141-426A-AAF9-303E524C4EB3}" dt="2024-01-29T21:53:47.321" v="2424" actId="478"/>
          <ac:spMkLst>
            <pc:docMk/>
            <pc:sldMk cId="1079043620" sldId="296"/>
            <ac:spMk id="3" creationId="{26F44BF5-0153-92D3-4880-8B5BE6F7F562}"/>
          </ac:spMkLst>
        </pc:spChg>
        <pc:picChg chg="add mod">
          <ac:chgData name="Ejoel Metz" userId="4ada848ac625ad4f" providerId="LiveId" clId="{9B0227A9-7141-426A-AAF9-303E524C4EB3}" dt="2024-01-29T21:56:16.185" v="2442" actId="14100"/>
          <ac:picMkLst>
            <pc:docMk/>
            <pc:sldMk cId="1079043620" sldId="296"/>
            <ac:picMk id="4" creationId="{A63FFF3E-A8BB-38EF-0FFC-41F61967D55D}"/>
          </ac:picMkLst>
        </pc:picChg>
      </pc:sldChg>
      <pc:sldChg chg="addSp modSp add mod modShow">
        <pc:chgData name="Ejoel Metz" userId="4ada848ac625ad4f" providerId="LiveId" clId="{9B0227A9-7141-426A-AAF9-303E524C4EB3}" dt="2024-01-30T20:54:45.851" v="7610" actId="729"/>
        <pc:sldMkLst>
          <pc:docMk/>
          <pc:sldMk cId="3106446470" sldId="297"/>
        </pc:sldMkLst>
        <pc:picChg chg="add mod">
          <ac:chgData name="Ejoel Metz" userId="4ada848ac625ad4f" providerId="LiveId" clId="{9B0227A9-7141-426A-AAF9-303E524C4EB3}" dt="2024-01-29T21:56:02.923" v="2439" actId="14100"/>
          <ac:picMkLst>
            <pc:docMk/>
            <pc:sldMk cId="3106446470" sldId="297"/>
            <ac:picMk id="3" creationId="{306A682C-092A-48A6-993C-6CDB206A179A}"/>
          </ac:picMkLst>
        </pc:picChg>
      </pc:sldChg>
      <pc:sldChg chg="addSp modSp add mod modShow">
        <pc:chgData name="Ejoel Metz" userId="4ada848ac625ad4f" providerId="LiveId" clId="{9B0227A9-7141-426A-AAF9-303E524C4EB3}" dt="2024-01-30T20:54:45.851" v="7610" actId="729"/>
        <pc:sldMkLst>
          <pc:docMk/>
          <pc:sldMk cId="4270388761" sldId="298"/>
        </pc:sldMkLst>
        <pc:picChg chg="add mod">
          <ac:chgData name="Ejoel Metz" userId="4ada848ac625ad4f" providerId="LiveId" clId="{9B0227A9-7141-426A-AAF9-303E524C4EB3}" dt="2024-01-29T21:55:51.448" v="2436" actId="14100"/>
          <ac:picMkLst>
            <pc:docMk/>
            <pc:sldMk cId="4270388761" sldId="298"/>
            <ac:picMk id="3" creationId="{3BDC62F0-1D3F-D887-0889-F18698C3D32E}"/>
          </ac:picMkLst>
        </pc:picChg>
      </pc:sldChg>
      <pc:sldChg chg="addSp delSp modSp new mod ord modClrScheme modShow chgLayout">
        <pc:chgData name="Ejoel Metz" userId="4ada848ac625ad4f" providerId="LiveId" clId="{9B0227A9-7141-426A-AAF9-303E524C4EB3}" dt="2024-01-30T21:05:56.876" v="7975" actId="729"/>
        <pc:sldMkLst>
          <pc:docMk/>
          <pc:sldMk cId="2391416282" sldId="299"/>
        </pc:sldMkLst>
        <pc:spChg chg="del mod ord">
          <ac:chgData name="Ejoel Metz" userId="4ada848ac625ad4f" providerId="LiveId" clId="{9B0227A9-7141-426A-AAF9-303E524C4EB3}" dt="2024-01-29T21:59:39.865" v="2452" actId="700"/>
          <ac:spMkLst>
            <pc:docMk/>
            <pc:sldMk cId="2391416282" sldId="299"/>
            <ac:spMk id="2" creationId="{41037691-4683-4061-9F51-152D34BDDD4C}"/>
          </ac:spMkLst>
        </pc:spChg>
        <pc:spChg chg="del mod ord">
          <ac:chgData name="Ejoel Metz" userId="4ada848ac625ad4f" providerId="LiveId" clId="{9B0227A9-7141-426A-AAF9-303E524C4EB3}" dt="2024-01-29T21:59:39.865" v="2452" actId="700"/>
          <ac:spMkLst>
            <pc:docMk/>
            <pc:sldMk cId="2391416282" sldId="299"/>
            <ac:spMk id="3" creationId="{89B32A66-38C5-F49E-681D-611D00C76299}"/>
          </ac:spMkLst>
        </pc:spChg>
        <pc:spChg chg="add mod ord">
          <ac:chgData name="Ejoel Metz" userId="4ada848ac625ad4f" providerId="LiveId" clId="{9B0227A9-7141-426A-AAF9-303E524C4EB3}" dt="2024-01-29T21:59:41.824" v="2458" actId="20577"/>
          <ac:spMkLst>
            <pc:docMk/>
            <pc:sldMk cId="2391416282" sldId="299"/>
            <ac:spMk id="4" creationId="{C7794FF0-01F8-DE55-AC47-01FB3D8F7D30}"/>
          </ac:spMkLst>
        </pc:spChg>
        <pc:spChg chg="add mod ord">
          <ac:chgData name="Ejoel Metz" userId="4ada848ac625ad4f" providerId="LiveId" clId="{9B0227A9-7141-426A-AAF9-303E524C4EB3}" dt="2024-01-29T21:59:52.929" v="2470" actId="20577"/>
          <ac:spMkLst>
            <pc:docMk/>
            <pc:sldMk cId="2391416282" sldId="299"/>
            <ac:spMk id="5" creationId="{0293DA02-9E8C-6276-8FEB-18A5A771F77B}"/>
          </ac:spMkLst>
        </pc:spChg>
      </pc:sldChg>
      <pc:sldChg chg="addSp delSp modSp new mod ord modShow addCm modNotesTx">
        <pc:chgData name="Ejoel Metz" userId="4ada848ac625ad4f" providerId="LiveId" clId="{9B0227A9-7141-426A-AAF9-303E524C4EB3}" dt="2024-01-30T21:05:56.876" v="7975" actId="729"/>
        <pc:sldMkLst>
          <pc:docMk/>
          <pc:sldMk cId="593199557" sldId="300"/>
        </pc:sldMkLst>
        <pc:spChg chg="mod">
          <ac:chgData name="Ejoel Metz" userId="4ada848ac625ad4f" providerId="LiveId" clId="{9B0227A9-7141-426A-AAF9-303E524C4EB3}" dt="2024-01-30T06:52:21.197" v="3260" actId="20577"/>
          <ac:spMkLst>
            <pc:docMk/>
            <pc:sldMk cId="593199557" sldId="300"/>
            <ac:spMk id="2" creationId="{9B7402D5-4907-5B49-95BB-2833FABC02D8}"/>
          </ac:spMkLst>
        </pc:spChg>
        <pc:spChg chg="mod">
          <ac:chgData name="Ejoel Metz" userId="4ada848ac625ad4f" providerId="LiveId" clId="{9B0227A9-7141-426A-AAF9-303E524C4EB3}" dt="2024-01-30T07:02:41.232" v="3630" actId="14100"/>
          <ac:spMkLst>
            <pc:docMk/>
            <pc:sldMk cId="593199557" sldId="300"/>
            <ac:spMk id="3" creationId="{AAA152DA-D9EA-A019-4C12-C8F1C8EF86D6}"/>
          </ac:spMkLst>
        </pc:spChg>
        <pc:picChg chg="add del mod">
          <ac:chgData name="Ejoel Metz" userId="4ada848ac625ad4f" providerId="LiveId" clId="{9B0227A9-7141-426A-AAF9-303E524C4EB3}" dt="2024-01-30T06:53:27.706" v="3302" actId="478"/>
          <ac:picMkLst>
            <pc:docMk/>
            <pc:sldMk cId="593199557" sldId="300"/>
            <ac:picMk id="4" creationId="{C7BA9B09-EEA1-DD88-9B3D-ACB7835BF11E}"/>
          </ac:picMkLst>
        </pc:picChg>
        <pc:picChg chg="add mod">
          <ac:chgData name="Ejoel Metz" userId="4ada848ac625ad4f" providerId="LiveId" clId="{9B0227A9-7141-426A-AAF9-303E524C4EB3}" dt="2024-01-30T07:02:45.062" v="3632" actId="1076"/>
          <ac:picMkLst>
            <pc:docMk/>
            <pc:sldMk cId="593199557" sldId="300"/>
            <ac:picMk id="5" creationId="{78CBB5AC-FB0B-DB58-1B64-59E2A1ECC6D7}"/>
          </ac:picMkLst>
        </pc:picChg>
        <pc:extLst>
          <p:ext xmlns:p="http://schemas.openxmlformats.org/presentationml/2006/main" uri="{D6D511B9-2390-475A-947B-AFAB55BFBCF1}">
            <pc226:cmChg xmlns:pc226="http://schemas.microsoft.com/office/powerpoint/2022/06/main/command" chg="add">
              <pc226:chgData name="Ejoel Metz" userId="4ada848ac625ad4f" providerId="LiveId" clId="{9B0227A9-7141-426A-AAF9-303E524C4EB3}" dt="2024-01-30T07:10:43.677" v="3810"/>
              <pc2:cmMkLst xmlns:pc2="http://schemas.microsoft.com/office/powerpoint/2019/9/main/command">
                <pc:docMk/>
                <pc:sldMk cId="593199557" sldId="300"/>
                <pc2:cmMk id="{8C89E2DA-1DF0-4849-8054-EB56B4EC9F3D}"/>
              </pc2:cmMkLst>
            </pc226:cmChg>
          </p:ext>
        </pc:extLst>
      </pc:sldChg>
      <pc:sldChg chg="addSp delSp modSp new mod addCm modNotesTx">
        <pc:chgData name="Ejoel Metz" userId="4ada848ac625ad4f" providerId="LiveId" clId="{9B0227A9-7141-426A-AAF9-303E524C4EB3}" dt="2024-01-31T15:35:47.516" v="8956" actId="478"/>
        <pc:sldMkLst>
          <pc:docMk/>
          <pc:sldMk cId="1153620366" sldId="301"/>
        </pc:sldMkLst>
        <pc:spChg chg="mod">
          <ac:chgData name="Ejoel Metz" userId="4ada848ac625ad4f" providerId="LiveId" clId="{9B0227A9-7141-426A-AAF9-303E524C4EB3}" dt="2024-01-30T07:25:06.407" v="4125"/>
          <ac:spMkLst>
            <pc:docMk/>
            <pc:sldMk cId="1153620366" sldId="301"/>
            <ac:spMk id="2" creationId="{22AB059F-A213-8BDC-193E-DAC890040619}"/>
          </ac:spMkLst>
        </pc:spChg>
        <pc:spChg chg="add del mod">
          <ac:chgData name="Ejoel Metz" userId="4ada848ac625ad4f" providerId="LiveId" clId="{9B0227A9-7141-426A-AAF9-303E524C4EB3}" dt="2024-01-31T15:35:47.516" v="8956" actId="478"/>
          <ac:spMkLst>
            <pc:docMk/>
            <pc:sldMk cId="1153620366" sldId="301"/>
            <ac:spMk id="3" creationId="{6857A72C-D5A9-4298-1E45-003349318A8C}"/>
          </ac:spMkLst>
        </pc:spChg>
        <pc:spChg chg="del">
          <ac:chgData name="Ejoel Metz" userId="4ada848ac625ad4f" providerId="LiveId" clId="{9B0227A9-7141-426A-AAF9-303E524C4EB3}" dt="2024-01-30T07:44:27.117" v="4750" actId="478"/>
          <ac:spMkLst>
            <pc:docMk/>
            <pc:sldMk cId="1153620366" sldId="301"/>
            <ac:spMk id="3" creationId="{BD94D17E-8E2A-6DFF-F6FB-3F85C782DCD8}"/>
          </ac:spMkLst>
        </pc:spChg>
        <pc:spChg chg="add del mod">
          <ac:chgData name="Ejoel Metz" userId="4ada848ac625ad4f" providerId="LiveId" clId="{9B0227A9-7141-426A-AAF9-303E524C4EB3}" dt="2024-01-31T13:34:11.696" v="8757" actId="478"/>
          <ac:spMkLst>
            <pc:docMk/>
            <pc:sldMk cId="1153620366" sldId="301"/>
            <ac:spMk id="6" creationId="{913B75C9-CDC9-3C58-9DE9-97EF013A2736}"/>
          </ac:spMkLst>
        </pc:spChg>
        <pc:graphicFrameChg chg="add mod modGraphic">
          <ac:chgData name="Ejoel Metz" userId="4ada848ac625ad4f" providerId="LiveId" clId="{9B0227A9-7141-426A-AAF9-303E524C4EB3}" dt="2024-01-31T14:01:10.897" v="8936" actId="20577"/>
          <ac:graphicFrameMkLst>
            <pc:docMk/>
            <pc:sldMk cId="1153620366" sldId="301"/>
            <ac:graphicFrameMk id="4" creationId="{5E5B3BA4-84EE-44E3-9E88-10B049F8C58B}"/>
          </ac:graphicFrameMkLst>
        </pc:graphicFrameChg>
        <pc:extLst>
          <p:ext xmlns:p="http://schemas.openxmlformats.org/presentationml/2006/main" uri="{D6D511B9-2390-475A-947B-AFAB55BFBCF1}">
            <pc226:cmChg xmlns:pc226="http://schemas.microsoft.com/office/powerpoint/2022/06/main/command" chg="add">
              <pc226:chgData name="Ejoel Metz" userId="4ada848ac625ad4f" providerId="LiveId" clId="{9B0227A9-7141-426A-AAF9-303E524C4EB3}" dt="2024-01-31T08:20:33.351" v="8646"/>
              <pc2:cmMkLst xmlns:pc2="http://schemas.microsoft.com/office/powerpoint/2019/9/main/command">
                <pc:docMk/>
                <pc:sldMk cId="1153620366" sldId="301"/>
                <pc2:cmMk id="{0725BC69-2774-494A-8251-0873F063EBE7}"/>
              </pc2:cmMkLst>
            </pc226:cmChg>
            <pc226:cmChg xmlns:pc226="http://schemas.microsoft.com/office/powerpoint/2022/06/main/command" chg="add">
              <pc226:chgData name="Ejoel Metz" userId="4ada848ac625ad4f" providerId="LiveId" clId="{9B0227A9-7141-426A-AAF9-303E524C4EB3}" dt="2024-01-30T07:44:25.253" v="4749"/>
              <pc2:cmMkLst xmlns:pc2="http://schemas.microsoft.com/office/powerpoint/2019/9/main/command">
                <pc:docMk/>
                <pc:sldMk cId="1153620366" sldId="301"/>
                <pc2:cmMk id="{F01FEFE6-C5FE-449A-9236-9F710BF0EE57}"/>
              </pc2:cmMkLst>
            </pc226:cmChg>
          </p:ext>
        </pc:extLst>
      </pc:sldChg>
      <pc:sldChg chg="modSp new del mod">
        <pc:chgData name="Ejoel Metz" userId="4ada848ac625ad4f" providerId="LiveId" clId="{9B0227A9-7141-426A-AAF9-303E524C4EB3}" dt="2024-01-30T07:05:55.583" v="3794" actId="2696"/>
        <pc:sldMkLst>
          <pc:docMk/>
          <pc:sldMk cId="1379796603" sldId="301"/>
        </pc:sldMkLst>
        <pc:spChg chg="mod">
          <ac:chgData name="Ejoel Metz" userId="4ada848ac625ad4f" providerId="LiveId" clId="{9B0227A9-7141-426A-AAF9-303E524C4EB3}" dt="2024-01-30T07:05:21.612" v="3772" actId="20577"/>
          <ac:spMkLst>
            <pc:docMk/>
            <pc:sldMk cId="1379796603" sldId="301"/>
            <ac:spMk id="2" creationId="{A4CF8938-C30F-4B57-D242-62CFC070680F}"/>
          </ac:spMkLst>
        </pc:spChg>
      </pc:sldChg>
      <pc:sldChg chg="addSp delSp modSp new del mod modClrScheme chgLayout">
        <pc:chgData name="Ejoel Metz" userId="4ada848ac625ad4f" providerId="LiveId" clId="{9B0227A9-7141-426A-AAF9-303E524C4EB3}" dt="2024-01-30T07:15:05.393" v="3811" actId="47"/>
        <pc:sldMkLst>
          <pc:docMk/>
          <pc:sldMk cId="2779801628" sldId="301"/>
        </pc:sldMkLst>
        <pc:spChg chg="del mod ord">
          <ac:chgData name="Ejoel Metz" userId="4ada848ac625ad4f" providerId="LiveId" clId="{9B0227A9-7141-426A-AAF9-303E524C4EB3}" dt="2024-01-30T07:08:00.375" v="3802" actId="700"/>
          <ac:spMkLst>
            <pc:docMk/>
            <pc:sldMk cId="2779801628" sldId="301"/>
            <ac:spMk id="2" creationId="{2485B5C8-13B1-FD8F-4497-A46D7536DC3D}"/>
          </ac:spMkLst>
        </pc:spChg>
        <pc:spChg chg="del mod ord">
          <ac:chgData name="Ejoel Metz" userId="4ada848ac625ad4f" providerId="LiveId" clId="{9B0227A9-7141-426A-AAF9-303E524C4EB3}" dt="2024-01-30T07:08:00.375" v="3802" actId="700"/>
          <ac:spMkLst>
            <pc:docMk/>
            <pc:sldMk cId="2779801628" sldId="301"/>
            <ac:spMk id="3" creationId="{25D8A658-5D0F-E858-C5C1-89527E9C025A}"/>
          </ac:spMkLst>
        </pc:spChg>
        <pc:spChg chg="add mod ord">
          <ac:chgData name="Ejoel Metz" userId="4ada848ac625ad4f" providerId="LiveId" clId="{9B0227A9-7141-426A-AAF9-303E524C4EB3}" dt="2024-01-30T07:08:02.585" v="3808" actId="20577"/>
          <ac:spMkLst>
            <pc:docMk/>
            <pc:sldMk cId="2779801628" sldId="301"/>
            <ac:spMk id="4" creationId="{1087EEC0-BDFD-0CE6-2968-DC0A8833728C}"/>
          </ac:spMkLst>
        </pc:spChg>
        <pc:spChg chg="add mod ord">
          <ac:chgData name="Ejoel Metz" userId="4ada848ac625ad4f" providerId="LiveId" clId="{9B0227A9-7141-426A-AAF9-303E524C4EB3}" dt="2024-01-30T07:08:00.375" v="3802" actId="700"/>
          <ac:spMkLst>
            <pc:docMk/>
            <pc:sldMk cId="2779801628" sldId="301"/>
            <ac:spMk id="5" creationId="{6ECA06E1-822C-8086-E23D-9234D7FDB6E8}"/>
          </ac:spMkLst>
        </pc:spChg>
      </pc:sldChg>
      <pc:sldChg chg="new del">
        <pc:chgData name="Ejoel Metz" userId="4ada848ac625ad4f" providerId="LiveId" clId="{9B0227A9-7141-426A-AAF9-303E524C4EB3}" dt="2024-01-30T07:15:05.393" v="3811" actId="47"/>
        <pc:sldMkLst>
          <pc:docMk/>
          <pc:sldMk cId="189870065" sldId="302"/>
        </pc:sldMkLst>
      </pc:sldChg>
      <pc:sldChg chg="mod modShow">
        <pc:chgData name="Ejoel Metz" userId="4ada848ac625ad4f" providerId="LiveId" clId="{9B0227A9-7141-426A-AAF9-303E524C4EB3}" dt="2024-01-30T21:05:56.876" v="7975" actId="729"/>
        <pc:sldMkLst>
          <pc:docMk/>
          <pc:sldMk cId="3778260291" sldId="302"/>
        </pc:sldMkLst>
      </pc:sldChg>
      <pc:sldChg chg="new del">
        <pc:chgData name="Ejoel Metz" userId="4ada848ac625ad4f" providerId="LiveId" clId="{9B0227A9-7141-426A-AAF9-303E524C4EB3}" dt="2024-01-30T07:15:05.393" v="3811" actId="47"/>
        <pc:sldMkLst>
          <pc:docMk/>
          <pc:sldMk cId="1329275446" sldId="303"/>
        </pc:sldMkLst>
      </pc:sldChg>
      <pc:sldChg chg="mod modShow">
        <pc:chgData name="Ejoel Metz" userId="4ada848ac625ad4f" providerId="LiveId" clId="{9B0227A9-7141-426A-AAF9-303E524C4EB3}" dt="2024-01-30T21:05:56.876" v="7975" actId="729"/>
        <pc:sldMkLst>
          <pc:docMk/>
          <pc:sldMk cId="2922833108" sldId="303"/>
        </pc:sldMkLst>
      </pc:sldChg>
      <pc:sldChg chg="new del">
        <pc:chgData name="Ejoel Metz" userId="4ada848ac625ad4f" providerId="LiveId" clId="{9B0227A9-7141-426A-AAF9-303E524C4EB3}" dt="2024-01-30T07:15:05.393" v="3811" actId="47"/>
        <pc:sldMkLst>
          <pc:docMk/>
          <pc:sldMk cId="2659897963" sldId="304"/>
        </pc:sldMkLst>
      </pc:sldChg>
      <pc:sldChg chg="modSp mod modShow">
        <pc:chgData name="Ejoel Metz" userId="4ada848ac625ad4f" providerId="LiveId" clId="{9B0227A9-7141-426A-AAF9-303E524C4EB3}" dt="2024-01-30T21:05:56.876" v="7975" actId="729"/>
        <pc:sldMkLst>
          <pc:docMk/>
          <pc:sldMk cId="3891013853" sldId="304"/>
        </pc:sldMkLst>
        <pc:graphicFrameChg chg="modGraphic">
          <ac:chgData name="Ejoel Metz" userId="4ada848ac625ad4f" providerId="LiveId" clId="{9B0227A9-7141-426A-AAF9-303E524C4EB3}" dt="2024-01-30T20:59:56.571" v="7766" actId="14734"/>
          <ac:graphicFrameMkLst>
            <pc:docMk/>
            <pc:sldMk cId="3891013853" sldId="304"/>
            <ac:graphicFrameMk id="6" creationId="{A9EB1D2C-3F52-F214-8A6B-67CD78233008}"/>
          </ac:graphicFrameMkLst>
        </pc:graphicFrameChg>
      </pc:sldChg>
      <pc:sldChg chg="new del">
        <pc:chgData name="Ejoel Metz" userId="4ada848ac625ad4f" providerId="LiveId" clId="{9B0227A9-7141-426A-AAF9-303E524C4EB3}" dt="2024-01-30T07:15:05.393" v="3811" actId="47"/>
        <pc:sldMkLst>
          <pc:docMk/>
          <pc:sldMk cId="1009532853" sldId="305"/>
        </pc:sldMkLst>
      </pc:sldChg>
      <pc:sldChg chg="mod ord modShow">
        <pc:chgData name="Ejoel Metz" userId="4ada848ac625ad4f" providerId="LiveId" clId="{9B0227A9-7141-426A-AAF9-303E524C4EB3}" dt="2024-01-30T21:05:56.876" v="7975" actId="729"/>
        <pc:sldMkLst>
          <pc:docMk/>
          <pc:sldMk cId="3565572942" sldId="305"/>
        </pc:sldMkLst>
      </pc:sldChg>
      <pc:sldChg chg="mod modShow">
        <pc:chgData name="Ejoel Metz" userId="4ada848ac625ad4f" providerId="LiveId" clId="{9B0227A9-7141-426A-AAF9-303E524C4EB3}" dt="2024-01-30T21:05:56.876" v="7975" actId="729"/>
        <pc:sldMkLst>
          <pc:docMk/>
          <pc:sldMk cId="3887204146" sldId="306"/>
        </pc:sldMkLst>
      </pc:sldChg>
      <pc:sldChg chg="mod modShow">
        <pc:chgData name="Ejoel Metz" userId="4ada848ac625ad4f" providerId="LiveId" clId="{9B0227A9-7141-426A-AAF9-303E524C4EB3}" dt="2024-01-30T21:05:56.876" v="7975" actId="729"/>
        <pc:sldMkLst>
          <pc:docMk/>
          <pc:sldMk cId="1687668371" sldId="308"/>
        </pc:sldMkLst>
      </pc:sldChg>
      <pc:sldChg chg="mod modShow">
        <pc:chgData name="Ejoel Metz" userId="4ada848ac625ad4f" providerId="LiveId" clId="{9B0227A9-7141-426A-AAF9-303E524C4EB3}" dt="2024-01-30T21:05:56.876" v="7975" actId="729"/>
        <pc:sldMkLst>
          <pc:docMk/>
          <pc:sldMk cId="2181116833" sldId="309"/>
        </pc:sldMkLst>
      </pc:sldChg>
      <pc:sldChg chg="mod modShow">
        <pc:chgData name="Ejoel Metz" userId="4ada848ac625ad4f" providerId="LiveId" clId="{9B0227A9-7141-426A-AAF9-303E524C4EB3}" dt="2024-01-30T21:05:56.876" v="7975" actId="729"/>
        <pc:sldMkLst>
          <pc:docMk/>
          <pc:sldMk cId="978952510" sldId="310"/>
        </pc:sldMkLst>
      </pc:sldChg>
      <pc:sldChg chg="mod modShow">
        <pc:chgData name="Ejoel Metz" userId="4ada848ac625ad4f" providerId="LiveId" clId="{9B0227A9-7141-426A-AAF9-303E524C4EB3}" dt="2024-01-30T21:05:56.876" v="7975" actId="729"/>
        <pc:sldMkLst>
          <pc:docMk/>
          <pc:sldMk cId="4117523037" sldId="311"/>
        </pc:sldMkLst>
      </pc:sldChg>
      <pc:sldChg chg="addSp delSp modSp new mod modClrScheme chgLayout modNotesTx">
        <pc:chgData name="Ejoel Metz" userId="4ada848ac625ad4f" providerId="LiveId" clId="{9B0227A9-7141-426A-AAF9-303E524C4EB3}" dt="2024-01-31T13:49:23.101" v="8768" actId="207"/>
        <pc:sldMkLst>
          <pc:docMk/>
          <pc:sldMk cId="1121658624" sldId="312"/>
        </pc:sldMkLst>
        <pc:spChg chg="del mod ord">
          <ac:chgData name="Ejoel Metz" userId="4ada848ac625ad4f" providerId="LiveId" clId="{9B0227A9-7141-426A-AAF9-303E524C4EB3}" dt="2024-01-30T20:21:00.090" v="6481" actId="700"/>
          <ac:spMkLst>
            <pc:docMk/>
            <pc:sldMk cId="1121658624" sldId="312"/>
            <ac:spMk id="2" creationId="{E0BB7896-9DFB-2EDF-596E-33CD7BF08A91}"/>
          </ac:spMkLst>
        </pc:spChg>
        <pc:spChg chg="del mod ord">
          <ac:chgData name="Ejoel Metz" userId="4ada848ac625ad4f" providerId="LiveId" clId="{9B0227A9-7141-426A-AAF9-303E524C4EB3}" dt="2024-01-30T20:21:00.090" v="6481" actId="700"/>
          <ac:spMkLst>
            <pc:docMk/>
            <pc:sldMk cId="1121658624" sldId="312"/>
            <ac:spMk id="3" creationId="{C3E3CE1E-184B-BDC3-1038-24A20AFAE9C4}"/>
          </ac:spMkLst>
        </pc:spChg>
        <pc:spChg chg="add del mod ord">
          <ac:chgData name="Ejoel Metz" userId="4ada848ac625ad4f" providerId="LiveId" clId="{9B0227A9-7141-426A-AAF9-303E524C4EB3}" dt="2024-01-30T20:21:05.892" v="6482" actId="700"/>
          <ac:spMkLst>
            <pc:docMk/>
            <pc:sldMk cId="1121658624" sldId="312"/>
            <ac:spMk id="4" creationId="{1E9A84DE-D995-E2AA-5863-1B6A224203A8}"/>
          </ac:spMkLst>
        </pc:spChg>
        <pc:spChg chg="add mod">
          <ac:chgData name="Ejoel Metz" userId="4ada848ac625ad4f" providerId="LiveId" clId="{9B0227A9-7141-426A-AAF9-303E524C4EB3}" dt="2024-01-31T08:15:52.617" v="8625"/>
          <ac:spMkLst>
            <pc:docMk/>
            <pc:sldMk cId="1121658624" sldId="312"/>
            <ac:spMk id="4" creationId="{BB46838B-2FF2-1154-D817-8F6746375AD5}"/>
          </ac:spMkLst>
        </pc:spChg>
        <pc:spChg chg="add del mod ord">
          <ac:chgData name="Ejoel Metz" userId="4ada848ac625ad4f" providerId="LiveId" clId="{9B0227A9-7141-426A-AAF9-303E524C4EB3}" dt="2024-01-30T20:21:05.892" v="6482" actId="700"/>
          <ac:spMkLst>
            <pc:docMk/>
            <pc:sldMk cId="1121658624" sldId="312"/>
            <ac:spMk id="5" creationId="{E6621A81-7ABA-4B3D-FB83-2EF206AA5A12}"/>
          </ac:spMkLst>
        </pc:spChg>
        <pc:spChg chg="add del mod ord">
          <ac:chgData name="Ejoel Metz" userId="4ada848ac625ad4f" providerId="LiveId" clId="{9B0227A9-7141-426A-AAF9-303E524C4EB3}" dt="2024-01-30T20:21:05.892" v="6482" actId="700"/>
          <ac:spMkLst>
            <pc:docMk/>
            <pc:sldMk cId="1121658624" sldId="312"/>
            <ac:spMk id="6" creationId="{17ADD467-DE06-DB73-2ADE-22514E891A88}"/>
          </ac:spMkLst>
        </pc:spChg>
        <pc:spChg chg="add del mod ord">
          <ac:chgData name="Ejoel Metz" userId="4ada848ac625ad4f" providerId="LiveId" clId="{9B0227A9-7141-426A-AAF9-303E524C4EB3}" dt="2024-01-30T20:21:05.892" v="6482" actId="700"/>
          <ac:spMkLst>
            <pc:docMk/>
            <pc:sldMk cId="1121658624" sldId="312"/>
            <ac:spMk id="7" creationId="{364B7136-0167-7D09-AAA7-7F3F7672FF6E}"/>
          </ac:spMkLst>
        </pc:spChg>
        <pc:spChg chg="add del mod ord">
          <ac:chgData name="Ejoel Metz" userId="4ada848ac625ad4f" providerId="LiveId" clId="{9B0227A9-7141-426A-AAF9-303E524C4EB3}" dt="2024-01-30T20:21:05.892" v="6482" actId="700"/>
          <ac:spMkLst>
            <pc:docMk/>
            <pc:sldMk cId="1121658624" sldId="312"/>
            <ac:spMk id="8" creationId="{3F0C39AE-0977-DAB0-7EE5-AABA7AC1756C}"/>
          </ac:spMkLst>
        </pc:spChg>
        <pc:spChg chg="add mod ord">
          <ac:chgData name="Ejoel Metz" userId="4ada848ac625ad4f" providerId="LiveId" clId="{9B0227A9-7141-426A-AAF9-303E524C4EB3}" dt="2024-01-30T20:22:08.364" v="6489" actId="700"/>
          <ac:spMkLst>
            <pc:docMk/>
            <pc:sldMk cId="1121658624" sldId="312"/>
            <ac:spMk id="9" creationId="{263159D5-C22C-CEED-D1E4-E7B392CE6E64}"/>
          </ac:spMkLst>
        </pc:spChg>
        <pc:spChg chg="add del mod ord">
          <ac:chgData name="Ejoel Metz" userId="4ada848ac625ad4f" providerId="LiveId" clId="{9B0227A9-7141-426A-AAF9-303E524C4EB3}" dt="2024-01-30T20:22:08.364" v="6489" actId="700"/>
          <ac:spMkLst>
            <pc:docMk/>
            <pc:sldMk cId="1121658624" sldId="312"/>
            <ac:spMk id="10" creationId="{528CB9AF-D3C5-96DA-6A02-0F402890C0E3}"/>
          </ac:spMkLst>
        </pc:spChg>
        <pc:spChg chg="add del mod ord">
          <ac:chgData name="Ejoel Metz" userId="4ada848ac625ad4f" providerId="LiveId" clId="{9B0227A9-7141-426A-AAF9-303E524C4EB3}" dt="2024-01-30T20:22:08.364" v="6489" actId="700"/>
          <ac:spMkLst>
            <pc:docMk/>
            <pc:sldMk cId="1121658624" sldId="312"/>
            <ac:spMk id="11" creationId="{D9F4F006-68E1-B33F-7DAE-5186EA8C23E0}"/>
          </ac:spMkLst>
        </pc:spChg>
        <pc:spChg chg="add del mod ord">
          <ac:chgData name="Ejoel Metz" userId="4ada848ac625ad4f" providerId="LiveId" clId="{9B0227A9-7141-426A-AAF9-303E524C4EB3}" dt="2024-01-30T20:22:13.800" v="6490" actId="478"/>
          <ac:spMkLst>
            <pc:docMk/>
            <pc:sldMk cId="1121658624" sldId="312"/>
            <ac:spMk id="12" creationId="{9D2D46B1-E939-267E-88A6-16142401B193}"/>
          </ac:spMkLst>
        </pc:spChg>
        <pc:graphicFrameChg chg="add mod modGraphic">
          <ac:chgData name="Ejoel Metz" userId="4ada848ac625ad4f" providerId="LiveId" clId="{9B0227A9-7141-426A-AAF9-303E524C4EB3}" dt="2024-01-31T13:49:23.101" v="8768" actId="207"/>
          <ac:graphicFrameMkLst>
            <pc:docMk/>
            <pc:sldMk cId="1121658624" sldId="312"/>
            <ac:graphicFrameMk id="13" creationId="{FC071977-0650-5BB8-0EFC-17FB00EFC4A8}"/>
          </ac:graphicFrameMkLst>
        </pc:graphicFrameChg>
      </pc:sldChg>
      <pc:sldChg chg="addSp delSp modSp add mod modNotesTx">
        <pc:chgData name="Ejoel Metz" userId="4ada848ac625ad4f" providerId="LiveId" clId="{9B0227A9-7141-426A-AAF9-303E524C4EB3}" dt="2024-01-31T13:50:39.684" v="8780"/>
        <pc:sldMkLst>
          <pc:docMk/>
          <pc:sldMk cId="1964343491" sldId="313"/>
        </pc:sldMkLst>
        <pc:spChg chg="add mod">
          <ac:chgData name="Ejoel Metz" userId="4ada848ac625ad4f" providerId="LiveId" clId="{9B0227A9-7141-426A-AAF9-303E524C4EB3}" dt="2024-01-31T13:50:39.684" v="8780"/>
          <ac:spMkLst>
            <pc:docMk/>
            <pc:sldMk cId="1964343491" sldId="313"/>
            <ac:spMk id="2" creationId="{344BBCFB-BFB6-F325-8267-D6E91E616F5E}"/>
          </ac:spMkLst>
        </pc:spChg>
        <pc:spChg chg="add del mod">
          <ac:chgData name="Ejoel Metz" userId="4ada848ac625ad4f" providerId="LiveId" clId="{9B0227A9-7141-426A-AAF9-303E524C4EB3}" dt="2024-01-31T13:50:39.337" v="8779" actId="478"/>
          <ac:spMkLst>
            <pc:docMk/>
            <pc:sldMk cId="1964343491" sldId="313"/>
            <ac:spMk id="4" creationId="{7F689DD0-4F03-291D-FEBB-1B19E3828ED9}"/>
          </ac:spMkLst>
        </pc:spChg>
        <pc:graphicFrameChg chg="mod modGraphic">
          <ac:chgData name="Ejoel Metz" userId="4ada848ac625ad4f" providerId="LiveId" clId="{9B0227A9-7141-426A-AAF9-303E524C4EB3}" dt="2024-01-31T13:49:41.453" v="8771" actId="207"/>
          <ac:graphicFrameMkLst>
            <pc:docMk/>
            <pc:sldMk cId="1964343491" sldId="313"/>
            <ac:graphicFrameMk id="13" creationId="{FC071977-0650-5BB8-0EFC-17FB00EFC4A8}"/>
          </ac:graphicFrameMkLst>
        </pc:graphicFrameChg>
      </pc:sldChg>
      <pc:sldChg chg="modSp new del mod">
        <pc:chgData name="Ejoel Metz" userId="4ada848ac625ad4f" providerId="LiveId" clId="{9B0227A9-7141-426A-AAF9-303E524C4EB3}" dt="2024-01-30T20:48:27.443" v="7376" actId="47"/>
        <pc:sldMkLst>
          <pc:docMk/>
          <pc:sldMk cId="2120055638" sldId="313"/>
        </pc:sldMkLst>
        <pc:spChg chg="mod">
          <ac:chgData name="Ejoel Metz" userId="4ada848ac625ad4f" providerId="LiveId" clId="{9B0227A9-7141-426A-AAF9-303E524C4EB3}" dt="2024-01-30T20:41:59.840" v="7375" actId="20577"/>
          <ac:spMkLst>
            <pc:docMk/>
            <pc:sldMk cId="2120055638" sldId="313"/>
            <ac:spMk id="2" creationId="{F7E41A61-4693-0EDA-EB5F-AAE9B0F64D99}"/>
          </ac:spMkLst>
        </pc:spChg>
      </pc:sldChg>
      <pc:sldChg chg="addSp delSp modSp new mod">
        <pc:chgData name="Ejoel Metz" userId="4ada848ac625ad4f" providerId="LiveId" clId="{9B0227A9-7141-426A-AAF9-303E524C4EB3}" dt="2024-01-31T13:50:41.396" v="8781"/>
        <pc:sldMkLst>
          <pc:docMk/>
          <pc:sldMk cId="513038929" sldId="314"/>
        </pc:sldMkLst>
        <pc:spChg chg="mod">
          <ac:chgData name="Ejoel Metz" userId="4ada848ac625ad4f" providerId="LiveId" clId="{9B0227A9-7141-426A-AAF9-303E524C4EB3}" dt="2024-01-30T21:09:23.657" v="8028" actId="20577"/>
          <ac:spMkLst>
            <pc:docMk/>
            <pc:sldMk cId="513038929" sldId="314"/>
            <ac:spMk id="2" creationId="{A7119F4B-1427-32AA-4544-F9927A747359}"/>
          </ac:spMkLst>
        </pc:spChg>
        <pc:spChg chg="del">
          <ac:chgData name="Ejoel Metz" userId="4ada848ac625ad4f" providerId="LiveId" clId="{9B0227A9-7141-426A-AAF9-303E524C4EB3}" dt="2024-01-30T21:09:26.281" v="8029" actId="478"/>
          <ac:spMkLst>
            <pc:docMk/>
            <pc:sldMk cId="513038929" sldId="314"/>
            <ac:spMk id="3" creationId="{5A76A3CE-8801-9193-C9E2-30E92A72F1C3}"/>
          </ac:spMkLst>
        </pc:spChg>
        <pc:spChg chg="add mod">
          <ac:chgData name="Ejoel Metz" userId="4ada848ac625ad4f" providerId="LiveId" clId="{9B0227A9-7141-426A-AAF9-303E524C4EB3}" dt="2024-01-31T13:50:41.396" v="8781"/>
          <ac:spMkLst>
            <pc:docMk/>
            <pc:sldMk cId="513038929" sldId="314"/>
            <ac:spMk id="3" creationId="{FC32146B-0728-7283-9B2B-41FE83614356}"/>
          </ac:spMkLst>
        </pc:spChg>
        <pc:spChg chg="add mod">
          <ac:chgData name="Ejoel Metz" userId="4ada848ac625ad4f" providerId="LiveId" clId="{9B0227A9-7141-426A-AAF9-303E524C4EB3}" dt="2024-01-30T21:10:16.847" v="8083" actId="14100"/>
          <ac:spMkLst>
            <pc:docMk/>
            <pc:sldMk cId="513038929" sldId="314"/>
            <ac:spMk id="4" creationId="{61B23186-987B-5E59-FC59-63B31186C26D}"/>
          </ac:spMkLst>
        </pc:spChg>
        <pc:spChg chg="add del mod">
          <ac:chgData name="Ejoel Metz" userId="4ada848ac625ad4f" providerId="LiveId" clId="{9B0227A9-7141-426A-AAF9-303E524C4EB3}" dt="2024-01-31T13:50:32.891" v="8774" actId="478"/>
          <ac:spMkLst>
            <pc:docMk/>
            <pc:sldMk cId="513038929" sldId="314"/>
            <ac:spMk id="5" creationId="{B9C58D83-C114-0FF5-A4E2-FE12ED80DAC0}"/>
          </ac:spMkLst>
        </pc:spChg>
        <pc:picChg chg="mod">
          <ac:chgData name="Ejoel Metz" userId="4ada848ac625ad4f" providerId="LiveId" clId="{9B0227A9-7141-426A-AAF9-303E524C4EB3}" dt="2024-01-31T10:37:52.998" v="8654" actId="1076"/>
          <ac:picMkLst>
            <pc:docMk/>
            <pc:sldMk cId="513038929" sldId="314"/>
            <ac:picMk id="7" creationId="{803CBA2C-EDBB-5BC9-B90E-B9E4C07374F7}"/>
          </ac:picMkLst>
        </pc:picChg>
        <pc:picChg chg="mod">
          <ac:chgData name="Ejoel Metz" userId="4ada848ac625ad4f" providerId="LiveId" clId="{9B0227A9-7141-426A-AAF9-303E524C4EB3}" dt="2024-01-31T10:38:02.190" v="8656" actId="1076"/>
          <ac:picMkLst>
            <pc:docMk/>
            <pc:sldMk cId="513038929" sldId="314"/>
            <ac:picMk id="11" creationId="{C2DD9410-78C7-025C-C130-5D4BB0C0975C}"/>
          </ac:picMkLst>
        </pc:picChg>
      </pc:sldChg>
      <pc:sldChg chg="modSp new mod">
        <pc:chgData name="Ejoel Metz" userId="4ada848ac625ad4f" providerId="LiveId" clId="{9B0227A9-7141-426A-AAF9-303E524C4EB3}" dt="2024-01-30T21:11:12.280" v="8136" actId="14100"/>
        <pc:sldMkLst>
          <pc:docMk/>
          <pc:sldMk cId="1758365103" sldId="315"/>
        </pc:sldMkLst>
        <pc:spChg chg="mod">
          <ac:chgData name="Ejoel Metz" userId="4ada848ac625ad4f" providerId="LiveId" clId="{9B0227A9-7141-426A-AAF9-303E524C4EB3}" dt="2024-01-30T21:10:43.161" v="8092" actId="20577"/>
          <ac:spMkLst>
            <pc:docMk/>
            <pc:sldMk cId="1758365103" sldId="315"/>
            <ac:spMk id="2" creationId="{E8FFB9E5-76B1-FC69-19A9-C6C054DBFFC7}"/>
          </ac:spMkLst>
        </pc:spChg>
        <pc:spChg chg="mod">
          <ac:chgData name="Ejoel Metz" userId="4ada848ac625ad4f" providerId="LiveId" clId="{9B0227A9-7141-426A-AAF9-303E524C4EB3}" dt="2024-01-30T21:11:12.280" v="8136" actId="14100"/>
          <ac:spMkLst>
            <pc:docMk/>
            <pc:sldMk cId="1758365103" sldId="315"/>
            <ac:spMk id="3" creationId="{5EA6194D-DDBB-A688-9E26-CD7A6C75E90A}"/>
          </ac:spMkLst>
        </pc:spChg>
      </pc:sldChg>
      <pc:sldChg chg="addSp modSp">
        <pc:chgData name="Ejoel Metz" userId="4ada848ac625ad4f" providerId="LiveId" clId="{9B0227A9-7141-426A-AAF9-303E524C4EB3}" dt="2024-01-31T13:50:44.947" v="8782"/>
        <pc:sldMkLst>
          <pc:docMk/>
          <pc:sldMk cId="1242795397" sldId="316"/>
        </pc:sldMkLst>
        <pc:spChg chg="add mod">
          <ac:chgData name="Ejoel Metz" userId="4ada848ac625ad4f" providerId="LiveId" clId="{9B0227A9-7141-426A-AAF9-303E524C4EB3}" dt="2024-01-31T13:50:44.947" v="8782"/>
          <ac:spMkLst>
            <pc:docMk/>
            <pc:sldMk cId="1242795397" sldId="316"/>
            <ac:spMk id="5" creationId="{057FB622-917F-A7D7-9536-08A39BF8CAA1}"/>
          </ac:spMkLst>
        </pc:spChg>
      </pc:sldChg>
      <pc:sldMasterChg chg="modSldLayout">
        <pc:chgData name="Ejoel Metz" userId="4ada848ac625ad4f" providerId="LiveId" clId="{9B0227A9-7141-426A-AAF9-303E524C4EB3}" dt="2024-01-31T07:46:46.299" v="8175"/>
        <pc:sldMasterMkLst>
          <pc:docMk/>
          <pc:sldMasterMk cId="120908514" sldId="2147483648"/>
        </pc:sldMasterMkLst>
        <pc:sldLayoutChg chg="modSp">
          <pc:chgData name="Ejoel Metz" userId="4ada848ac625ad4f" providerId="LiveId" clId="{9B0227A9-7141-426A-AAF9-303E524C4EB3}" dt="2024-01-31T07:46:46.299" v="8175"/>
          <pc:sldLayoutMkLst>
            <pc:docMk/>
            <pc:sldMasterMk cId="120908514" sldId="2147483648"/>
            <pc:sldLayoutMk cId="7497540" sldId="2147483651"/>
          </pc:sldLayoutMkLst>
          <pc:spChg chg="mod">
            <ac:chgData name="Ejoel Metz" userId="4ada848ac625ad4f" providerId="LiveId" clId="{9B0227A9-7141-426A-AAF9-303E524C4EB3}" dt="2024-01-31T07:46:46.299" v="8175"/>
            <ac:spMkLst>
              <pc:docMk/>
              <pc:sldMasterMk cId="120908514" sldId="2147483648"/>
              <pc:sldLayoutMk cId="7497540" sldId="2147483651"/>
              <ac:spMk id="6" creationId="{839A5F97-CA08-D237-2054-49679AF24A70}"/>
            </ac:spMkLst>
          </pc:spChg>
        </pc:sldLayoutChg>
      </pc:sldMasterChg>
      <pc:sldMasterChg chg="modSp modSldLayout">
        <pc:chgData name="Ejoel Metz" userId="4ada848ac625ad4f" providerId="LiveId" clId="{9B0227A9-7141-426A-AAF9-303E524C4EB3}" dt="2024-01-29T20:33:51.732" v="323"/>
        <pc:sldMasterMkLst>
          <pc:docMk/>
          <pc:sldMasterMk cId="120908514" sldId="2147483660"/>
        </pc:sldMasterMkLst>
        <pc:spChg chg="mod">
          <ac:chgData name="Ejoel Metz" userId="4ada848ac625ad4f" providerId="LiveId" clId="{9B0227A9-7141-426A-AAF9-303E524C4EB3}" dt="2024-01-29T20:33:51.732" v="323"/>
          <ac:spMkLst>
            <pc:docMk/>
            <pc:sldMasterMk cId="120908514" sldId="2147483660"/>
            <ac:spMk id="6" creationId="{B6CF95B8-F142-2F7E-3844-3E9A6FD188A9}"/>
          </ac:spMkLst>
        </pc:spChg>
        <pc:sldLayoutChg chg="modSp">
          <pc:chgData name="Ejoel Metz" userId="4ada848ac625ad4f" providerId="LiveId" clId="{9B0227A9-7141-426A-AAF9-303E524C4EB3}" dt="2024-01-29T20:33:22.842" v="317" actId="735"/>
          <pc:sldLayoutMkLst>
            <pc:docMk/>
            <pc:sldMasterMk cId="120908514" sldId="2147483648"/>
            <pc:sldLayoutMk cId="4262251835" sldId="2147483662"/>
          </pc:sldLayoutMkLst>
        </pc:sldLayoutChg>
        <pc:sldLayoutChg chg="modSp">
          <pc:chgData name="Ejoel Metz" userId="4ada848ac625ad4f" providerId="LiveId" clId="{9B0227A9-7141-426A-AAF9-303E524C4EB3}" dt="2024-01-29T20:33:27.339" v="318" actId="735"/>
          <pc:sldLayoutMkLst>
            <pc:docMk/>
            <pc:sldMasterMk cId="120908514" sldId="2147483648"/>
            <pc:sldLayoutMk cId="7497540" sldId="2147483663"/>
          </pc:sldLayoutMkLst>
        </pc:sldLayoutChg>
        <pc:sldLayoutChg chg="modSp">
          <pc:chgData name="Ejoel Metz" userId="4ada848ac625ad4f" providerId="LiveId" clId="{9B0227A9-7141-426A-AAF9-303E524C4EB3}" dt="2024-01-29T20:33:28.761" v="319" actId="735"/>
          <pc:sldLayoutMkLst>
            <pc:docMk/>
            <pc:sldMasterMk cId="120908514" sldId="2147483648"/>
            <pc:sldLayoutMk cId="3368343308" sldId="2147483664"/>
          </pc:sldLayoutMkLst>
        </pc:sldLayoutChg>
        <pc:sldLayoutChg chg="modSp">
          <pc:chgData name="Ejoel Metz" userId="4ada848ac625ad4f" providerId="LiveId" clId="{9B0227A9-7141-426A-AAF9-303E524C4EB3}" dt="2024-01-29T20:33:29.740" v="320" actId="735"/>
          <pc:sldLayoutMkLst>
            <pc:docMk/>
            <pc:sldMasterMk cId="120908514" sldId="2147483648"/>
            <pc:sldLayoutMk cId="4152499293" sldId="2147483665"/>
          </pc:sldLayoutMkLst>
        </pc:sldLayoutChg>
        <pc:sldLayoutChg chg="modSp">
          <pc:chgData name="Ejoel Metz" userId="4ada848ac625ad4f" providerId="LiveId" clId="{9B0227A9-7141-426A-AAF9-303E524C4EB3}" dt="2024-01-29T20:33:30.892" v="321" actId="735"/>
          <pc:sldLayoutMkLst>
            <pc:docMk/>
            <pc:sldMasterMk cId="120908514" sldId="2147483648"/>
            <pc:sldLayoutMk cId="825350349" sldId="2147483666"/>
          </pc:sldLayoutMkLst>
        </pc:sldLayoutChg>
      </pc:sldMasterChg>
    </pc:docChg>
  </pc:docChgLst>
  <pc:docChgLst>
    <pc:chgData name="来宾用户" providerId="Windows Live" clId="Web-{BA4722F0-0DEF-4FF5-8A2F-8C420D018ABB}"/>
    <pc:docChg chg="modSld">
      <pc:chgData name="来宾用户" userId="" providerId="Windows Live" clId="Web-{BA4722F0-0DEF-4FF5-8A2F-8C420D018ABB}" dt="2024-01-30T11:43:13.647" v="10"/>
      <pc:docMkLst>
        <pc:docMk/>
      </pc:docMkLst>
      <pc:sldChg chg="modSp">
        <pc:chgData name="来宾用户" userId="" providerId="Windows Live" clId="Web-{BA4722F0-0DEF-4FF5-8A2F-8C420D018ABB}" dt="2024-01-30T11:43:13.647" v="10"/>
        <pc:sldMkLst>
          <pc:docMk/>
          <pc:sldMk cId="3882220895" sldId="279"/>
        </pc:sldMkLst>
        <pc:graphicFrameChg chg="mod modGraphic">
          <ac:chgData name="来宾用户" userId="" providerId="Windows Live" clId="Web-{BA4722F0-0DEF-4FF5-8A2F-8C420D018ABB}" dt="2024-01-30T11:43:13.647" v="10"/>
          <ac:graphicFrameMkLst>
            <pc:docMk/>
            <pc:sldMk cId="3882220895" sldId="279"/>
            <ac:graphicFrameMk id="4" creationId="{415DC09B-AEE3-9318-5168-F85B2A8D77FC}"/>
          </ac:graphicFrameMkLst>
        </pc:graphicFrameChg>
      </pc:sldChg>
    </pc:docChg>
  </pc:docChgLst>
  <pc:docChgLst>
    <pc:chgData name="来宾用户" providerId="Windows Live" clId="Web-{A9C417A2-7C83-4D31-9572-2A340BDE7727}"/>
    <pc:docChg chg="modSld">
      <pc:chgData name="来宾用户" userId="" providerId="Windows Live" clId="Web-{A9C417A2-7C83-4D31-9572-2A340BDE7727}" dt="2024-01-31T10:53:36.413" v="4" actId="20577"/>
      <pc:docMkLst>
        <pc:docMk/>
      </pc:docMkLst>
      <pc:sldChg chg="modSp">
        <pc:chgData name="来宾用户" userId="" providerId="Windows Live" clId="Web-{A9C417A2-7C83-4D31-9572-2A340BDE7727}" dt="2024-01-31T10:53:36.413" v="4" actId="20577"/>
        <pc:sldMkLst>
          <pc:docMk/>
          <pc:sldMk cId="3882220895" sldId="279"/>
        </pc:sldMkLst>
        <pc:spChg chg="mod">
          <ac:chgData name="来宾用户" userId="" providerId="Windows Live" clId="Web-{A9C417A2-7C83-4D31-9572-2A340BDE7727}" dt="2024-01-31T10:53:36.413" v="4" actId="20577"/>
          <ac:spMkLst>
            <pc:docMk/>
            <pc:sldMk cId="3882220895" sldId="279"/>
            <ac:spMk id="5" creationId="{D7A18C71-63F2-F816-2E97-1424A9B2CD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B475ED-3F7D-6F39-CD0B-85FBC8D3B9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a:extLst>
              <a:ext uri="{FF2B5EF4-FFF2-40B4-BE49-F238E27FC236}">
                <a16:creationId xmlns:a16="http://schemas.microsoft.com/office/drawing/2014/main" id="{D66F4DD9-B264-6FDA-04B2-D7A175FBD5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8B425F-260E-4639-9703-CC298CCF4561}" type="datetimeFigureOut">
              <a:rPr lang="sv-SE" smtClean="0"/>
              <a:t>2024-02-29</a:t>
            </a:fld>
            <a:endParaRPr lang="sv-SE"/>
          </a:p>
        </p:txBody>
      </p:sp>
      <p:sp>
        <p:nvSpPr>
          <p:cNvPr id="4" name="Footer Placeholder 3">
            <a:extLst>
              <a:ext uri="{FF2B5EF4-FFF2-40B4-BE49-F238E27FC236}">
                <a16:creationId xmlns:a16="http://schemas.microsoft.com/office/drawing/2014/main" id="{527C6F1B-F975-C116-F626-12509DBE63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a:extLst>
              <a:ext uri="{FF2B5EF4-FFF2-40B4-BE49-F238E27FC236}">
                <a16:creationId xmlns:a16="http://schemas.microsoft.com/office/drawing/2014/main" id="{F1F3E81D-8F53-7792-8E92-02CE66A060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B7ACDD-686E-4BCE-913E-B406F26244E4}" type="slidenum">
              <a:rPr lang="sv-SE" smtClean="0"/>
              <a:t>‹Nr.›</a:t>
            </a:fld>
            <a:endParaRPr lang="sv-SE"/>
          </a:p>
        </p:txBody>
      </p:sp>
    </p:spTree>
    <p:extLst>
      <p:ext uri="{BB962C8B-B14F-4D97-AF65-F5344CB8AC3E}">
        <p14:creationId xmlns:p14="http://schemas.microsoft.com/office/powerpoint/2010/main" val="2527616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950E2-06A7-4917-A786-A39AE24C7860}" type="datetimeFigureOut">
              <a:rPr lang="sv-SE" smtClean="0"/>
              <a:t>2024-02-29</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E41BA-B2F4-4189-959A-2CEBA0073372}" type="slidenum">
              <a:rPr lang="sv-SE" smtClean="0"/>
              <a:t>‹Nr.›</a:t>
            </a:fld>
            <a:endParaRPr lang="sv-SE"/>
          </a:p>
        </p:txBody>
      </p:sp>
    </p:spTree>
    <p:extLst>
      <p:ext uri="{BB962C8B-B14F-4D97-AF65-F5344CB8AC3E}">
        <p14:creationId xmlns:p14="http://schemas.microsoft.com/office/powerpoint/2010/main" val="48616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err="1"/>
              <a:t>Why</a:t>
            </a:r>
            <a:r>
              <a:rPr lang="de-DE"/>
              <a:t> </a:t>
            </a:r>
            <a:r>
              <a:rPr lang="de-DE" err="1"/>
              <a:t>this</a:t>
            </a:r>
            <a:r>
              <a:rPr lang="de-DE"/>
              <a:t> time frame: </a:t>
            </a:r>
            <a:r>
              <a:rPr lang="de-DE" err="1"/>
              <a:t>Because</a:t>
            </a:r>
            <a:r>
              <a:rPr lang="de-DE"/>
              <a:t> </a:t>
            </a:r>
            <a:r>
              <a:rPr lang="de-DE" err="1"/>
              <a:t>we</a:t>
            </a:r>
            <a:r>
              <a:rPr lang="de-DE"/>
              <a:t> </a:t>
            </a:r>
            <a:r>
              <a:rPr lang="de-DE" err="1"/>
              <a:t>want</a:t>
            </a:r>
            <a:r>
              <a:rPr lang="de-DE"/>
              <a:t> </a:t>
            </a:r>
            <a:r>
              <a:rPr lang="de-DE" err="1"/>
              <a:t>to</a:t>
            </a:r>
            <a:r>
              <a:rPr lang="de-DE"/>
              <a:t> </a:t>
            </a:r>
            <a:r>
              <a:rPr lang="de-DE" err="1"/>
              <a:t>exclude</a:t>
            </a:r>
            <a:r>
              <a:rPr lang="de-DE"/>
              <a:t> </a:t>
            </a:r>
            <a:r>
              <a:rPr lang="de-DE" err="1"/>
              <a:t>covid</a:t>
            </a:r>
            <a:r>
              <a:rPr lang="de-DE"/>
              <a:t> </a:t>
            </a:r>
            <a:r>
              <a:rPr lang="de-DE" err="1"/>
              <a:t>impact</a:t>
            </a:r>
            <a:endParaRPr lang="de-DE"/>
          </a:p>
          <a:p>
            <a:endParaRPr lang="de-DE"/>
          </a:p>
          <a:p>
            <a:r>
              <a:rPr lang="de-DE"/>
              <a:t>ENTSO-E: European Network </a:t>
            </a:r>
            <a:r>
              <a:rPr lang="de-DE" err="1"/>
              <a:t>of</a:t>
            </a:r>
            <a:r>
              <a:rPr lang="de-DE"/>
              <a:t> Transmission System Operators</a:t>
            </a:r>
            <a:endParaRPr lang="sv-SE"/>
          </a:p>
        </p:txBody>
      </p:sp>
      <p:sp>
        <p:nvSpPr>
          <p:cNvPr id="4" name="Slide Number Placeholder 3"/>
          <p:cNvSpPr>
            <a:spLocks noGrp="1"/>
          </p:cNvSpPr>
          <p:nvPr>
            <p:ph type="sldNum" sz="quarter" idx="5"/>
          </p:nvPr>
        </p:nvSpPr>
        <p:spPr/>
        <p:txBody>
          <a:bodyPr/>
          <a:lstStyle/>
          <a:p>
            <a:fld id="{DF6E41BA-B2F4-4189-959A-2CEBA0073372}" type="slidenum">
              <a:rPr lang="sv-SE" smtClean="0"/>
              <a:t>3</a:t>
            </a:fld>
            <a:endParaRPr lang="sv-SE"/>
          </a:p>
        </p:txBody>
      </p:sp>
    </p:spTree>
    <p:extLst>
      <p:ext uri="{BB962C8B-B14F-4D97-AF65-F5344CB8AC3E}">
        <p14:creationId xmlns:p14="http://schemas.microsoft.com/office/powerpoint/2010/main" val="371449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Motivation</a:t>
            </a:r>
          </a:p>
          <a:p>
            <a:pPr lvl="1"/>
            <a:r>
              <a:rPr lang="en-GB"/>
              <a:t>Our data exhibits strong „multi-layer“ seasonal patterns</a:t>
            </a:r>
          </a:p>
          <a:p>
            <a:pPr lvl="1"/>
            <a:r>
              <a:rPr lang="sv-SE"/>
              <a:t>Electricity consumption is driven by outside temperature</a:t>
            </a:r>
          </a:p>
          <a:p>
            <a:pPr lvl="1"/>
            <a:r>
              <a:rPr lang="sv-SE"/>
              <a:t>We did not want to have a ”too simple benchmark”</a:t>
            </a:r>
          </a:p>
          <a:p>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6</a:t>
            </a:fld>
            <a:endParaRPr lang="sv-SE"/>
          </a:p>
        </p:txBody>
      </p:sp>
    </p:spTree>
    <p:extLst>
      <p:ext uri="{BB962C8B-B14F-4D97-AF65-F5344CB8AC3E}">
        <p14:creationId xmlns:p14="http://schemas.microsoft.com/office/powerpoint/2010/main" val="287507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de-DE"/>
              <a:t>Advantages Prophet:</a:t>
            </a:r>
          </a:p>
          <a:p>
            <a:pPr marL="742950" lvl="1" indent="-285750">
              <a:buFont typeface="Arial" panose="020B0604020202020204" pitchFamily="34" charset="0"/>
              <a:buChar char="•"/>
            </a:pPr>
            <a:r>
              <a:rPr lang="de-DE" err="1"/>
              <a:t>It</a:t>
            </a:r>
            <a:r>
              <a:rPr lang="de-DE"/>
              <a:t> </a:t>
            </a:r>
            <a:r>
              <a:rPr lang="de-DE" err="1"/>
              <a:t>has</a:t>
            </a:r>
            <a:r>
              <a:rPr lang="de-DE"/>
              <a:t> </a:t>
            </a:r>
            <a:r>
              <a:rPr lang="de-DE" err="1"/>
              <a:t>proven</a:t>
            </a:r>
            <a:r>
              <a:rPr lang="de-DE"/>
              <a:t> </a:t>
            </a:r>
            <a:r>
              <a:rPr lang="de-DE" err="1"/>
              <a:t>good</a:t>
            </a:r>
            <a:r>
              <a:rPr lang="de-DE"/>
              <a:t> </a:t>
            </a:r>
            <a:r>
              <a:rPr lang="de-DE" err="1"/>
              <a:t>results</a:t>
            </a:r>
            <a:r>
              <a:rPr lang="de-DE"/>
              <a:t> </a:t>
            </a:r>
            <a:r>
              <a:rPr lang="de-DE" err="1"/>
              <a:t>for</a:t>
            </a:r>
            <a:r>
              <a:rPr lang="de-DE"/>
              <a:t> </a:t>
            </a:r>
            <a:r>
              <a:rPr lang="de-DE" err="1"/>
              <a:t>data</a:t>
            </a:r>
            <a:r>
              <a:rPr lang="de-DE"/>
              <a:t> </a:t>
            </a:r>
            <a:r>
              <a:rPr lang="de-DE" err="1"/>
              <a:t>with</a:t>
            </a:r>
            <a:r>
              <a:rPr lang="de-DE"/>
              <a:t> strong </a:t>
            </a:r>
            <a:r>
              <a:rPr lang="de-DE" err="1"/>
              <a:t>seasonality</a:t>
            </a:r>
            <a:endParaRPr lang="de-DE"/>
          </a:p>
          <a:p>
            <a:pPr marL="742950" lvl="1" indent="-285750">
              <a:buFont typeface="Arial" panose="020B0604020202020204" pitchFamily="34" charset="0"/>
              <a:buChar char="•"/>
            </a:pPr>
            <a:r>
              <a:rPr lang="de-DE" err="1"/>
              <a:t>Good</a:t>
            </a:r>
            <a:r>
              <a:rPr lang="de-DE"/>
              <a:t> </a:t>
            </a:r>
            <a:r>
              <a:rPr lang="de-DE" err="1"/>
              <a:t>performance</a:t>
            </a:r>
            <a:r>
              <a:rPr lang="de-DE"/>
              <a:t> in a </a:t>
            </a:r>
            <a:r>
              <a:rPr lang="de-DE" err="1"/>
              <a:t>reasonable</a:t>
            </a:r>
            <a:r>
              <a:rPr lang="de-DE"/>
              <a:t> </a:t>
            </a:r>
            <a:r>
              <a:rPr lang="de-DE" err="1"/>
              <a:t>amount</a:t>
            </a:r>
            <a:r>
              <a:rPr lang="de-DE"/>
              <a:t> </a:t>
            </a:r>
            <a:r>
              <a:rPr lang="de-DE" err="1"/>
              <a:t>of</a:t>
            </a:r>
            <a:r>
              <a:rPr lang="de-DE"/>
              <a:t> time</a:t>
            </a:r>
          </a:p>
          <a:p>
            <a:pPr marL="742950" lvl="1" indent="-285750">
              <a:buFont typeface="Arial" panose="020B0604020202020204" pitchFamily="34" charset="0"/>
              <a:buChar char="•"/>
            </a:pPr>
            <a:r>
              <a:rPr lang="sv-SE"/>
              <a:t>The model is easy to interpret thanks to its breakdown into the time components</a:t>
            </a:r>
          </a:p>
          <a:p>
            <a:endParaRPr lang="en-GB"/>
          </a:p>
          <a:p>
            <a:r>
              <a:rPr lang="sv-SE" sz="1800"/>
              <a:t>Motivation Light GBM:</a:t>
            </a:r>
          </a:p>
          <a:p>
            <a:pPr lvl="1"/>
            <a:r>
              <a:rPr lang="sv-SE" sz="1400"/>
              <a:t>Focus on performance and stability</a:t>
            </a:r>
          </a:p>
          <a:p>
            <a:pPr lvl="1"/>
            <a:r>
              <a:rPr lang="sv-SE" sz="1400"/>
              <a:t>Capable of handling large-scale data</a:t>
            </a:r>
          </a:p>
          <a:p>
            <a:pPr lvl="1"/>
            <a:r>
              <a:rPr lang="sv-SE" sz="1400"/>
              <a:t>Leaf-wise tree growth -&gt; increased accuracy, efficiency and ability to capture complex patterns</a:t>
            </a:r>
          </a:p>
          <a:p>
            <a:pPr lvl="1"/>
            <a:endParaRPr lang="sv-SE" sz="1400"/>
          </a:p>
          <a:p>
            <a:pPr lvl="1"/>
            <a:endParaRPr lang="sv-SE" sz="1400"/>
          </a:p>
          <a:p>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7</a:t>
            </a:fld>
            <a:endParaRPr lang="sv-SE"/>
          </a:p>
        </p:txBody>
      </p:sp>
    </p:spTree>
    <p:extLst>
      <p:ext uri="{BB962C8B-B14F-4D97-AF65-F5344CB8AC3E}">
        <p14:creationId xmlns:p14="http://schemas.microsoft.com/office/powerpoint/2010/main" val="31538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sv-SE" sz="1400"/>
          </a:p>
          <a:p>
            <a:pPr marL="228600" indent="-228600">
              <a:buChar char="•"/>
            </a:pPr>
            <a:r>
              <a:rPr lang="en-US" altLang="zh-CN">
                <a:solidFill>
                  <a:srgbClr val="212121"/>
                </a:solidFill>
                <a:latin typeface="Calibri Light"/>
                <a:ea typeface="等线"/>
                <a:cs typeface="Arial"/>
              </a:rPr>
              <a:t>Group 1: Feature (Load)</a:t>
            </a:r>
          </a:p>
          <a:p>
            <a:pPr marL="228600" indent="-228600">
              <a:buChar char="•"/>
            </a:pPr>
            <a:r>
              <a:rPr lang="en-US" altLang="zh-CN">
                <a:solidFill>
                  <a:srgbClr val="212121"/>
                </a:solidFill>
                <a:latin typeface="Calibri Light"/>
                <a:ea typeface="等线"/>
                <a:cs typeface="Arial"/>
              </a:rPr>
              <a:t>Group 2: Feature (Load, Temperature)</a:t>
            </a:r>
          </a:p>
          <a:p>
            <a:pPr marL="228600" indent="-228600">
              <a:buChar char="•"/>
            </a:pPr>
            <a:r>
              <a:rPr lang="en-US" altLang="zh-CN">
                <a:solidFill>
                  <a:srgbClr val="212121"/>
                </a:solidFill>
                <a:latin typeface="Calibri Light"/>
                <a:ea typeface="等线"/>
                <a:cs typeface="Arial"/>
              </a:rPr>
              <a:t>Group 3: Feature (Load, Temperature, HDL)</a:t>
            </a:r>
          </a:p>
          <a:p>
            <a:pPr marL="228600" indent="-228600">
              <a:buChar char="•"/>
            </a:pPr>
            <a:r>
              <a:rPr lang="en-US" altLang="zh-CN">
                <a:solidFill>
                  <a:srgbClr val="212121"/>
                </a:solidFill>
                <a:latin typeface="Calibri Light"/>
                <a:ea typeface="等线"/>
                <a:cs typeface="Arial"/>
              </a:rPr>
              <a:t>Group 4: Feature (Load, Temperature, HDL, holiday)</a:t>
            </a:r>
          </a:p>
          <a:p>
            <a:pPr marL="228600" indent="-228600">
              <a:buChar char="•"/>
            </a:pPr>
            <a:r>
              <a:rPr lang="en-US" altLang="zh-CN">
                <a:solidFill>
                  <a:srgbClr val="212121"/>
                </a:solidFill>
                <a:latin typeface="Calibri Light"/>
                <a:ea typeface="等线"/>
                <a:cs typeface="Arial"/>
              </a:rPr>
              <a:t>Group 5: Feature (Load, Temperature, HDL, holiday, month, week</a:t>
            </a:r>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8</a:t>
            </a:fld>
            <a:endParaRPr lang="sv-SE"/>
          </a:p>
        </p:txBody>
      </p:sp>
    </p:spTree>
    <p:extLst>
      <p:ext uri="{BB962C8B-B14F-4D97-AF65-F5344CB8AC3E}">
        <p14:creationId xmlns:p14="http://schemas.microsoft.com/office/powerpoint/2010/main" val="1104795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0F0F"/>
                </a:solidFill>
                <a:ea typeface="+mn-lt"/>
                <a:cs typeface="+mn-lt"/>
              </a:rPr>
              <a:t>Normalization is a common preprocessing step for time series data when using LSTM and GRU models. If choose to input non-normalized data directly for predictions, the scale and distribution of the input data would be different from what the model was trained on and can lead to inaccurate or meaningless predictions. Then I tried Inverse Transformation for Post-Processing Predictions, but R squared be negative this time. Maybe the model is overfitted to the training data, it might perform poorly on unseen test data, resulting in negative R-squared values. However, given that your normalized results seem reasonable, this is less likely unless the normalization process itself is contributing to overfitting. </a:t>
            </a:r>
            <a:endParaRPr lang="zh-CN" sz="1200">
              <a:ea typeface="等线"/>
              <a:cs typeface="Calibri"/>
            </a:endParaRPr>
          </a:p>
          <a:p>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11</a:t>
            </a:fld>
            <a:endParaRPr lang="sv-SE"/>
          </a:p>
        </p:txBody>
      </p:sp>
    </p:spTree>
    <p:extLst>
      <p:ext uri="{BB962C8B-B14F-4D97-AF65-F5344CB8AC3E}">
        <p14:creationId xmlns:p14="http://schemas.microsoft.com/office/powerpoint/2010/main" val="339011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For SARIMAX: Data limitation </a:t>
            </a:r>
            <a:r>
              <a:rPr lang="sv-SE" err="1"/>
              <a:t>regarding</a:t>
            </a:r>
            <a:r>
              <a:rPr lang="sv-SE"/>
              <a:t> the </a:t>
            </a:r>
            <a:r>
              <a:rPr lang="de-DE" err="1"/>
              <a:t>conumer</a:t>
            </a:r>
            <a:r>
              <a:rPr lang="de-DE"/>
              <a:t> (</a:t>
            </a:r>
            <a:r>
              <a:rPr lang="de-DE" err="1"/>
              <a:t>household</a:t>
            </a:r>
            <a:r>
              <a:rPr lang="de-DE"/>
              <a:t> vs. Industry)</a:t>
            </a:r>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12</a:t>
            </a:fld>
            <a:endParaRPr lang="sv-SE"/>
          </a:p>
        </p:txBody>
      </p:sp>
    </p:spTree>
    <p:extLst>
      <p:ext uri="{BB962C8B-B14F-4D97-AF65-F5344CB8AC3E}">
        <p14:creationId xmlns:p14="http://schemas.microsoft.com/office/powerpoint/2010/main" val="141629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Parameter </a:t>
            </a:r>
            <a:r>
              <a:rPr lang="de-DE" err="1"/>
              <a:t>tuning</a:t>
            </a:r>
            <a:r>
              <a:rPr lang="de-DE"/>
              <a:t> = SARIMAX and Prophet </a:t>
            </a:r>
            <a:r>
              <a:rPr lang="de-DE" err="1"/>
              <a:t>are</a:t>
            </a:r>
            <a:r>
              <a:rPr lang="de-DE"/>
              <a:t> </a:t>
            </a:r>
            <a:r>
              <a:rPr lang="de-DE" err="1"/>
              <a:t>more</a:t>
            </a:r>
            <a:r>
              <a:rPr lang="de-DE"/>
              <a:t> </a:t>
            </a:r>
            <a:r>
              <a:rPr lang="de-DE" err="1"/>
              <a:t>statistically</a:t>
            </a:r>
            <a:r>
              <a:rPr lang="de-DE"/>
              <a:t> </a:t>
            </a:r>
            <a:r>
              <a:rPr lang="de-DE" err="1"/>
              <a:t>oriented</a:t>
            </a:r>
            <a:r>
              <a:rPr lang="de-DE"/>
              <a:t>; </a:t>
            </a:r>
            <a:r>
              <a:rPr lang="de-DE" err="1"/>
              <a:t>LightGBM</a:t>
            </a:r>
            <a:r>
              <a:rPr lang="de-DE"/>
              <a:t> </a:t>
            </a:r>
            <a:r>
              <a:rPr lang="de-DE" err="1"/>
              <a:t>is</a:t>
            </a:r>
            <a:r>
              <a:rPr lang="de-DE"/>
              <a:t> </a:t>
            </a:r>
            <a:r>
              <a:rPr lang="de-DE" err="1"/>
              <a:t>more</a:t>
            </a:r>
            <a:r>
              <a:rPr lang="de-DE"/>
              <a:t> ML </a:t>
            </a:r>
            <a:r>
              <a:rPr lang="de-DE" err="1"/>
              <a:t>oriented</a:t>
            </a:r>
            <a:endParaRPr lang="sv-SE"/>
          </a:p>
        </p:txBody>
      </p:sp>
      <p:sp>
        <p:nvSpPr>
          <p:cNvPr id="4" name="Slide Number Placeholder 3"/>
          <p:cNvSpPr>
            <a:spLocks noGrp="1"/>
          </p:cNvSpPr>
          <p:nvPr>
            <p:ph type="sldNum" sz="quarter" idx="5"/>
          </p:nvPr>
        </p:nvSpPr>
        <p:spPr/>
        <p:txBody>
          <a:bodyPr/>
          <a:lstStyle/>
          <a:p>
            <a:fld id="{DF6E41BA-B2F4-4189-959A-2CEBA0073372}" type="slidenum">
              <a:rPr lang="sv-SE" smtClean="0"/>
              <a:t>13</a:t>
            </a:fld>
            <a:endParaRPr lang="sv-SE"/>
          </a:p>
        </p:txBody>
      </p:sp>
    </p:spTree>
    <p:extLst>
      <p:ext uri="{BB962C8B-B14F-4D97-AF65-F5344CB8AC3E}">
        <p14:creationId xmlns:p14="http://schemas.microsoft.com/office/powerpoint/2010/main" val="914588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8633-67F9-37F7-BE65-38C7A021E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388658B8-D867-0CE8-1D20-A0DA5F111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39F10D1A-023B-DC73-50D9-6EFE768C9297}"/>
              </a:ext>
            </a:extLst>
          </p:cNvPr>
          <p:cNvSpPr>
            <a:spLocks noGrp="1"/>
          </p:cNvSpPr>
          <p:nvPr>
            <p:ph type="dt" sz="half" idx="10"/>
          </p:nvPr>
        </p:nvSpPr>
        <p:spPr/>
        <p:txBody>
          <a:bodyPr/>
          <a:lstStyle/>
          <a:p>
            <a:fld id="{4B0A12C9-1B8D-4400-85FE-C1753C856C12}" type="datetime1">
              <a:rPr lang="sv-SE" smtClean="0"/>
              <a:t>2024-02-29</a:t>
            </a:fld>
            <a:endParaRPr lang="sv-SE"/>
          </a:p>
        </p:txBody>
      </p:sp>
      <p:sp>
        <p:nvSpPr>
          <p:cNvPr id="5" name="Footer Placeholder 4">
            <a:extLst>
              <a:ext uri="{FF2B5EF4-FFF2-40B4-BE49-F238E27FC236}">
                <a16:creationId xmlns:a16="http://schemas.microsoft.com/office/drawing/2014/main" id="{DE4E5CAE-4212-6840-4A70-28FDF8BBF1C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544C527-5BC4-A06A-7284-AD214BD8197E}"/>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308607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86F0-C595-08EE-DE56-BFD1C1080474}"/>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20825A53-1F50-0C39-A513-7B6F924C0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C5652BF-A011-B952-E180-E3F6D6113BB1}"/>
              </a:ext>
            </a:extLst>
          </p:cNvPr>
          <p:cNvSpPr>
            <a:spLocks noGrp="1"/>
          </p:cNvSpPr>
          <p:nvPr>
            <p:ph type="dt" sz="half" idx="10"/>
          </p:nvPr>
        </p:nvSpPr>
        <p:spPr/>
        <p:txBody>
          <a:bodyPr/>
          <a:lstStyle/>
          <a:p>
            <a:fld id="{4C881752-C72E-4E7C-BBBA-1CE5B868DCCC}" type="datetime1">
              <a:rPr lang="sv-SE" smtClean="0"/>
              <a:t>2024-02-29</a:t>
            </a:fld>
            <a:endParaRPr lang="sv-SE"/>
          </a:p>
        </p:txBody>
      </p:sp>
      <p:sp>
        <p:nvSpPr>
          <p:cNvPr id="5" name="Footer Placeholder 4">
            <a:extLst>
              <a:ext uri="{FF2B5EF4-FFF2-40B4-BE49-F238E27FC236}">
                <a16:creationId xmlns:a16="http://schemas.microsoft.com/office/drawing/2014/main" id="{6AF72721-7990-2D1E-2EA1-EA40156821C2}"/>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4F5C05A-28D5-0C1E-E6A0-8CA51CA051EB}"/>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79231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E5796-E0AF-C35D-2D9D-7D028011F0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D00697A-1DAE-1BC3-8FAC-9471D1C6D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093CA7A-04D5-2573-B5FB-3ED0E5797082}"/>
              </a:ext>
            </a:extLst>
          </p:cNvPr>
          <p:cNvSpPr>
            <a:spLocks noGrp="1"/>
          </p:cNvSpPr>
          <p:nvPr>
            <p:ph type="dt" sz="half" idx="10"/>
          </p:nvPr>
        </p:nvSpPr>
        <p:spPr/>
        <p:txBody>
          <a:bodyPr/>
          <a:lstStyle/>
          <a:p>
            <a:fld id="{9F82C28F-F751-489C-92E4-6DEC4CC50835}" type="datetime1">
              <a:rPr lang="sv-SE" smtClean="0"/>
              <a:t>2024-02-29</a:t>
            </a:fld>
            <a:endParaRPr lang="sv-SE"/>
          </a:p>
        </p:txBody>
      </p:sp>
      <p:sp>
        <p:nvSpPr>
          <p:cNvPr id="5" name="Footer Placeholder 4">
            <a:extLst>
              <a:ext uri="{FF2B5EF4-FFF2-40B4-BE49-F238E27FC236}">
                <a16:creationId xmlns:a16="http://schemas.microsoft.com/office/drawing/2014/main" id="{C4F4E73C-434E-E308-3246-A9852665085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6E045D7-7BC5-47ED-A1FC-D5AC93F14333}"/>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107196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9EA0-2069-17B0-09F1-D6EF9B90CEF3}"/>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CC20903F-7282-64EB-2BB2-AAB926E25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54ECD33-7D25-D6B1-9F67-57F6AFF429C1}"/>
              </a:ext>
            </a:extLst>
          </p:cNvPr>
          <p:cNvSpPr>
            <a:spLocks noGrp="1"/>
          </p:cNvSpPr>
          <p:nvPr>
            <p:ph type="dt" sz="half" idx="10"/>
          </p:nvPr>
        </p:nvSpPr>
        <p:spPr/>
        <p:txBody>
          <a:bodyPr/>
          <a:lstStyle/>
          <a:p>
            <a:fld id="{290FE1A2-E377-484A-8889-4DF2574BE202}" type="datetime1">
              <a:rPr lang="sv-SE" smtClean="0"/>
              <a:t>2024-02-29</a:t>
            </a:fld>
            <a:endParaRPr lang="sv-SE"/>
          </a:p>
        </p:txBody>
      </p:sp>
      <p:sp>
        <p:nvSpPr>
          <p:cNvPr id="5" name="Footer Placeholder 4">
            <a:extLst>
              <a:ext uri="{FF2B5EF4-FFF2-40B4-BE49-F238E27FC236}">
                <a16:creationId xmlns:a16="http://schemas.microsoft.com/office/drawing/2014/main" id="{DC21C1E8-877C-A3EC-35E7-762635C3095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278E1BA-FC5A-CEF8-C377-B8B6D7831BD8}"/>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42622518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BD93-1C23-0021-9618-BB781C237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1EA1F1A6-D0C5-A80D-8B51-29ECCBB0D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02483-49A8-EE9A-B315-FC3DD58E15BE}"/>
              </a:ext>
            </a:extLst>
          </p:cNvPr>
          <p:cNvSpPr>
            <a:spLocks noGrp="1"/>
          </p:cNvSpPr>
          <p:nvPr>
            <p:ph type="dt" sz="half" idx="10"/>
          </p:nvPr>
        </p:nvSpPr>
        <p:spPr/>
        <p:txBody>
          <a:bodyPr/>
          <a:lstStyle/>
          <a:p>
            <a:fld id="{EA0442CA-4E03-4984-9DB7-9D52A6F0DD13}" type="datetime1">
              <a:rPr lang="sv-SE" smtClean="0"/>
              <a:t>2024-02-29</a:t>
            </a:fld>
            <a:endParaRPr lang="sv-SE"/>
          </a:p>
        </p:txBody>
      </p:sp>
      <p:sp>
        <p:nvSpPr>
          <p:cNvPr id="5" name="Footer Placeholder 4">
            <a:extLst>
              <a:ext uri="{FF2B5EF4-FFF2-40B4-BE49-F238E27FC236}">
                <a16:creationId xmlns:a16="http://schemas.microsoft.com/office/drawing/2014/main" id="{8A12815E-0113-0511-4EEB-704B03B48BFD}"/>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839A5F97-CA08-D237-2054-49679AF24A70}"/>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74975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E0D8-37A9-3434-DD37-3FBA9728FAE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9FE7F916-F84C-EEB7-67A5-DB20036C2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2E2825BD-6FBF-50F4-45CC-37DDD26E5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6C0516B8-B9D2-3E75-713C-52229709E65B}"/>
              </a:ext>
            </a:extLst>
          </p:cNvPr>
          <p:cNvSpPr>
            <a:spLocks noGrp="1"/>
          </p:cNvSpPr>
          <p:nvPr>
            <p:ph type="dt" sz="half" idx="10"/>
          </p:nvPr>
        </p:nvSpPr>
        <p:spPr/>
        <p:txBody>
          <a:bodyPr/>
          <a:lstStyle/>
          <a:p>
            <a:fld id="{BDE05434-D1B9-4147-8F1F-04A57BBF97BA}" type="datetime1">
              <a:rPr lang="sv-SE" smtClean="0"/>
              <a:t>2024-02-29</a:t>
            </a:fld>
            <a:endParaRPr lang="sv-SE"/>
          </a:p>
        </p:txBody>
      </p:sp>
      <p:sp>
        <p:nvSpPr>
          <p:cNvPr id="6" name="Footer Placeholder 5">
            <a:extLst>
              <a:ext uri="{FF2B5EF4-FFF2-40B4-BE49-F238E27FC236}">
                <a16:creationId xmlns:a16="http://schemas.microsoft.com/office/drawing/2014/main" id="{1806C8AA-0876-2A23-A4AF-3198B960AB4D}"/>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73D3EA99-7F73-6A2F-668B-295FED24CC1F}"/>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33683433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9931-50CE-8F75-739C-147E9D5A0701}"/>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2934834-4BA9-482E-B8BA-BF114DE5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581BD-8ED1-8325-D7CF-B52428B28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AD5A09A0-8892-A641-19F3-257BEC8EF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42A29-CBF3-7EF3-C525-0CF9674C9F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716F0234-3DFD-2347-02C0-4434DC47F38F}"/>
              </a:ext>
            </a:extLst>
          </p:cNvPr>
          <p:cNvSpPr>
            <a:spLocks noGrp="1"/>
          </p:cNvSpPr>
          <p:nvPr>
            <p:ph type="dt" sz="half" idx="10"/>
          </p:nvPr>
        </p:nvSpPr>
        <p:spPr/>
        <p:txBody>
          <a:bodyPr/>
          <a:lstStyle/>
          <a:p>
            <a:fld id="{43DDBBF7-F45F-42F8-97E6-02E3FC338D54}" type="datetime1">
              <a:rPr lang="sv-SE" smtClean="0"/>
              <a:t>2024-02-29</a:t>
            </a:fld>
            <a:endParaRPr lang="sv-SE"/>
          </a:p>
        </p:txBody>
      </p:sp>
      <p:sp>
        <p:nvSpPr>
          <p:cNvPr id="8" name="Footer Placeholder 7">
            <a:extLst>
              <a:ext uri="{FF2B5EF4-FFF2-40B4-BE49-F238E27FC236}">
                <a16:creationId xmlns:a16="http://schemas.microsoft.com/office/drawing/2014/main" id="{04A8A187-B213-0F5A-6458-DA1A6EB3F4E5}"/>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969004A5-84C1-D5EC-CD23-6C174E32C430}"/>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41524992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917B-BF2F-5D57-6717-261D391BC1B2}"/>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72AF5C00-C6E9-8F74-5D30-B4129AFA44F2}"/>
              </a:ext>
            </a:extLst>
          </p:cNvPr>
          <p:cNvSpPr>
            <a:spLocks noGrp="1"/>
          </p:cNvSpPr>
          <p:nvPr>
            <p:ph type="dt" sz="half" idx="10"/>
          </p:nvPr>
        </p:nvSpPr>
        <p:spPr/>
        <p:txBody>
          <a:bodyPr/>
          <a:lstStyle/>
          <a:p>
            <a:fld id="{DD885D62-6044-48DE-A2EB-846DE31E61B1}" type="datetime1">
              <a:rPr lang="sv-SE" smtClean="0"/>
              <a:t>2024-02-29</a:t>
            </a:fld>
            <a:endParaRPr lang="sv-SE"/>
          </a:p>
        </p:txBody>
      </p:sp>
      <p:sp>
        <p:nvSpPr>
          <p:cNvPr id="4" name="Footer Placeholder 3">
            <a:extLst>
              <a:ext uri="{FF2B5EF4-FFF2-40B4-BE49-F238E27FC236}">
                <a16:creationId xmlns:a16="http://schemas.microsoft.com/office/drawing/2014/main" id="{7A9C592D-225D-131F-F201-A4009FBD8427}"/>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B69FDAF1-0B09-1F0D-FF68-77ACA65364F3}"/>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8253503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F3C44-44B2-17D4-5C29-D4A50F9F829E}"/>
              </a:ext>
            </a:extLst>
          </p:cNvPr>
          <p:cNvSpPr>
            <a:spLocks noGrp="1"/>
          </p:cNvSpPr>
          <p:nvPr>
            <p:ph type="dt" sz="half" idx="10"/>
          </p:nvPr>
        </p:nvSpPr>
        <p:spPr/>
        <p:txBody>
          <a:bodyPr/>
          <a:lstStyle/>
          <a:p>
            <a:fld id="{E5E140FF-4EF9-486D-B8CB-64F02F2E0A06}" type="datetime1">
              <a:rPr lang="sv-SE" smtClean="0"/>
              <a:t>2024-02-29</a:t>
            </a:fld>
            <a:endParaRPr lang="sv-SE"/>
          </a:p>
        </p:txBody>
      </p:sp>
      <p:sp>
        <p:nvSpPr>
          <p:cNvPr id="3" name="Footer Placeholder 2">
            <a:extLst>
              <a:ext uri="{FF2B5EF4-FFF2-40B4-BE49-F238E27FC236}">
                <a16:creationId xmlns:a16="http://schemas.microsoft.com/office/drawing/2014/main" id="{BA73B1B7-1A3B-3A1C-9521-58525CF38FF9}"/>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1EEF7B49-4A05-5990-FA9C-91D76A7D99CE}"/>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166086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91D7-07CF-8434-7FFB-6609FD603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9C73D61A-1785-30DE-23C7-52CE96DC9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244FCAD8-4EDA-451A-5203-01FD36F98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63D5B-E84B-029F-76FA-254E7742A1E3}"/>
              </a:ext>
            </a:extLst>
          </p:cNvPr>
          <p:cNvSpPr>
            <a:spLocks noGrp="1"/>
          </p:cNvSpPr>
          <p:nvPr>
            <p:ph type="dt" sz="half" idx="10"/>
          </p:nvPr>
        </p:nvSpPr>
        <p:spPr/>
        <p:txBody>
          <a:bodyPr/>
          <a:lstStyle/>
          <a:p>
            <a:fld id="{F91A2655-4911-4FFD-A564-0C2AB361CBD7}" type="datetime1">
              <a:rPr lang="sv-SE" smtClean="0"/>
              <a:t>2024-02-29</a:t>
            </a:fld>
            <a:endParaRPr lang="sv-SE"/>
          </a:p>
        </p:txBody>
      </p:sp>
      <p:sp>
        <p:nvSpPr>
          <p:cNvPr id="6" name="Footer Placeholder 5">
            <a:extLst>
              <a:ext uri="{FF2B5EF4-FFF2-40B4-BE49-F238E27FC236}">
                <a16:creationId xmlns:a16="http://schemas.microsoft.com/office/drawing/2014/main" id="{519B82C4-1F33-D78D-4B06-519FD10B3647}"/>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78AB09C1-5102-97E4-CFB5-34A1BE94063D}"/>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122935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2F57-C938-083E-7BA2-3E0541D09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351EA1FF-B9BC-A625-AB2C-5A96AEA59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A5D702A4-62E2-0EF1-0DB2-65E5A02C8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60F1B-725B-71E0-B6E1-53A91C7F0FE8}"/>
              </a:ext>
            </a:extLst>
          </p:cNvPr>
          <p:cNvSpPr>
            <a:spLocks noGrp="1"/>
          </p:cNvSpPr>
          <p:nvPr>
            <p:ph type="dt" sz="half" idx="10"/>
          </p:nvPr>
        </p:nvSpPr>
        <p:spPr/>
        <p:txBody>
          <a:bodyPr/>
          <a:lstStyle/>
          <a:p>
            <a:fld id="{CD14A6A0-A386-4A16-A0F6-16AE60AEC52D}" type="datetime1">
              <a:rPr lang="sv-SE" smtClean="0"/>
              <a:t>2024-02-29</a:t>
            </a:fld>
            <a:endParaRPr lang="sv-SE"/>
          </a:p>
        </p:txBody>
      </p:sp>
      <p:sp>
        <p:nvSpPr>
          <p:cNvPr id="6" name="Footer Placeholder 5">
            <a:extLst>
              <a:ext uri="{FF2B5EF4-FFF2-40B4-BE49-F238E27FC236}">
                <a16:creationId xmlns:a16="http://schemas.microsoft.com/office/drawing/2014/main" id="{6594A006-E053-26A6-EDD4-2491EAA42E02}"/>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FE457D6A-F72D-53BC-1771-97B26D707036}"/>
              </a:ext>
            </a:extLst>
          </p:cNvPr>
          <p:cNvSpPr>
            <a:spLocks noGrp="1"/>
          </p:cNvSpPr>
          <p:nvPr>
            <p:ph type="sldNum" sz="quarter" idx="12"/>
          </p:nvPr>
        </p:nvSpPr>
        <p:spPr/>
        <p:txBody>
          <a:bodyPr/>
          <a:lstStyle/>
          <a:p>
            <a:fld id="{CB94A38A-2643-40DB-9042-1440F96F7870}" type="slidenum">
              <a:rPr lang="sv-SE" smtClean="0"/>
              <a:t>‹Nr.›</a:t>
            </a:fld>
            <a:endParaRPr lang="sv-SE"/>
          </a:p>
        </p:txBody>
      </p:sp>
    </p:spTree>
    <p:extLst>
      <p:ext uri="{BB962C8B-B14F-4D97-AF65-F5344CB8AC3E}">
        <p14:creationId xmlns:p14="http://schemas.microsoft.com/office/powerpoint/2010/main" val="30213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1E4D5C-8BDC-40ED-DAA1-75AB614E0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C2DF61EC-5CEA-9380-823D-F84DAFC80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7466E8AF-2023-D182-5C17-3B3F94127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D8398-AF61-45AC-833E-888219155710}" type="datetime1">
              <a:rPr lang="sv-SE" smtClean="0"/>
              <a:t>2024-02-29</a:t>
            </a:fld>
            <a:endParaRPr lang="sv-SE"/>
          </a:p>
        </p:txBody>
      </p:sp>
      <p:sp>
        <p:nvSpPr>
          <p:cNvPr id="5" name="Footer Placeholder 4">
            <a:extLst>
              <a:ext uri="{FF2B5EF4-FFF2-40B4-BE49-F238E27FC236}">
                <a16:creationId xmlns:a16="http://schemas.microsoft.com/office/drawing/2014/main" id="{864FFCE4-EC68-5903-3D5C-C80D2CF72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B6CF95B8-F142-2F7E-3844-3E9A6FD18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04830-9485-4CC0-8E3A-573A880784DB}" type="slidenum">
              <a:rPr lang="sv-SE" smtClean="0"/>
              <a:pPr/>
              <a:t>‹Nr.›</a:t>
            </a:fld>
            <a:endParaRPr lang="sv-SE"/>
          </a:p>
        </p:txBody>
      </p:sp>
    </p:spTree>
    <p:extLst>
      <p:ext uri="{BB962C8B-B14F-4D97-AF65-F5344CB8AC3E}">
        <p14:creationId xmlns:p14="http://schemas.microsoft.com/office/powerpoint/2010/main" val="12090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EjoelM/Opencampus_SH_TimeSeries_Energy/tree/main"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joelM/Opencampus_SH_TimeSeries_Energy/tree/mai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5B81-EBFB-1DCD-33B2-BA5263D53808}"/>
              </a:ext>
            </a:extLst>
          </p:cNvPr>
          <p:cNvSpPr>
            <a:spLocks noGrp="1"/>
          </p:cNvSpPr>
          <p:nvPr>
            <p:ph type="ctrTitle"/>
          </p:nvPr>
        </p:nvSpPr>
        <p:spPr/>
        <p:txBody>
          <a:bodyPr/>
          <a:lstStyle/>
          <a:p>
            <a:r>
              <a:rPr lang="en-GB"/>
              <a:t>Time Series Prediction</a:t>
            </a:r>
          </a:p>
        </p:txBody>
      </p:sp>
      <p:sp>
        <p:nvSpPr>
          <p:cNvPr id="3" name="Subtitle 2">
            <a:extLst>
              <a:ext uri="{FF2B5EF4-FFF2-40B4-BE49-F238E27FC236}">
                <a16:creationId xmlns:a16="http://schemas.microsoft.com/office/drawing/2014/main" id="{25C4DB0A-BA0D-6586-F631-12AB5CD0869B}"/>
              </a:ext>
            </a:extLst>
          </p:cNvPr>
          <p:cNvSpPr>
            <a:spLocks noGrp="1"/>
          </p:cNvSpPr>
          <p:nvPr>
            <p:ph type="subTitle" idx="1"/>
          </p:nvPr>
        </p:nvSpPr>
        <p:spPr/>
        <p:txBody>
          <a:bodyPr/>
          <a:lstStyle/>
          <a:p>
            <a:r>
              <a:rPr lang="en-GB"/>
              <a:t>Project: Forecasting electricity consumption in Germany</a:t>
            </a:r>
          </a:p>
        </p:txBody>
      </p:sp>
    </p:spTree>
    <p:extLst>
      <p:ext uri="{BB962C8B-B14F-4D97-AF65-F5344CB8AC3E}">
        <p14:creationId xmlns:p14="http://schemas.microsoft.com/office/powerpoint/2010/main" val="328641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469B1-9754-113B-AFB1-E6A03B31C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D34C7E-F592-3130-8EF7-BC4C9C4A2FBE}"/>
              </a:ext>
            </a:extLst>
          </p:cNvPr>
          <p:cNvSpPr>
            <a:spLocks noGrp="1"/>
          </p:cNvSpPr>
          <p:nvPr>
            <p:ph type="title"/>
          </p:nvPr>
        </p:nvSpPr>
        <p:spPr/>
        <p:txBody>
          <a:bodyPr/>
          <a:lstStyle/>
          <a:p>
            <a:r>
              <a:rPr lang="de-DE"/>
              <a:t>Models</a:t>
            </a:r>
            <a:endParaRPr lang="en-GB"/>
          </a:p>
        </p:txBody>
      </p:sp>
      <p:sp>
        <p:nvSpPr>
          <p:cNvPr id="6" name="Textfeld 5">
            <a:extLst>
              <a:ext uri="{FF2B5EF4-FFF2-40B4-BE49-F238E27FC236}">
                <a16:creationId xmlns:a16="http://schemas.microsoft.com/office/drawing/2014/main" id="{3D931953-1E20-CC06-6F4C-5C006FB71939}"/>
              </a:ext>
            </a:extLst>
          </p:cNvPr>
          <p:cNvSpPr txBox="1"/>
          <p:nvPr/>
        </p:nvSpPr>
        <p:spPr>
          <a:xfrm>
            <a:off x="948981" y="5562545"/>
            <a:ext cx="10213008" cy="830997"/>
          </a:xfrm>
          <a:prstGeom prst="rect">
            <a:avLst/>
          </a:prstGeom>
          <a:noFill/>
        </p:spPr>
        <p:txBody>
          <a:bodyPr wrap="square">
            <a:spAutoFit/>
          </a:bodyPr>
          <a:lstStyle/>
          <a:p>
            <a:r>
              <a:rPr lang="de-DE" sz="2400"/>
              <a:t>Link </a:t>
            </a:r>
            <a:r>
              <a:rPr lang="de-DE" sz="2400" err="1"/>
              <a:t>to</a:t>
            </a:r>
            <a:r>
              <a:rPr lang="de-DE" sz="2400"/>
              <a:t> </a:t>
            </a:r>
            <a:r>
              <a:rPr lang="de-DE" sz="2400" err="1"/>
              <a:t>the</a:t>
            </a:r>
            <a:r>
              <a:rPr lang="de-DE" sz="2400"/>
              <a:t> </a:t>
            </a:r>
            <a:r>
              <a:rPr lang="de-DE" sz="2400" err="1"/>
              <a:t>github</a:t>
            </a:r>
            <a:r>
              <a:rPr lang="de-DE" sz="2400"/>
              <a:t>-Repo </a:t>
            </a:r>
            <a:r>
              <a:rPr lang="de-DE" sz="2400" err="1"/>
              <a:t>with</a:t>
            </a:r>
            <a:r>
              <a:rPr lang="de-DE" sz="2400"/>
              <a:t> </a:t>
            </a:r>
            <a:r>
              <a:rPr lang="de-DE" sz="2400" err="1"/>
              <a:t>the</a:t>
            </a:r>
            <a:r>
              <a:rPr lang="de-DE" sz="2400"/>
              <a:t> code:</a:t>
            </a:r>
          </a:p>
          <a:p>
            <a:r>
              <a:rPr lang="de-DE" sz="2400">
                <a:hlinkClick r:id="rId2"/>
              </a:rPr>
              <a:t>https://github.com/EjoelM/Opencampus_SH_TimeSeries_Energy/tree/main</a:t>
            </a:r>
            <a:endParaRPr lang="de-DE" sz="2400"/>
          </a:p>
        </p:txBody>
      </p:sp>
      <p:sp>
        <p:nvSpPr>
          <p:cNvPr id="4" name="Slide Number Placeholder 3">
            <a:extLst>
              <a:ext uri="{FF2B5EF4-FFF2-40B4-BE49-F238E27FC236}">
                <a16:creationId xmlns:a16="http://schemas.microsoft.com/office/drawing/2014/main" id="{E2ECAFAA-52EE-86EF-FD1E-5AD60B208686}"/>
              </a:ext>
            </a:extLst>
          </p:cNvPr>
          <p:cNvSpPr>
            <a:spLocks noGrp="1"/>
          </p:cNvSpPr>
          <p:nvPr>
            <p:ph type="sldNum" sz="quarter" idx="12"/>
          </p:nvPr>
        </p:nvSpPr>
        <p:spPr/>
        <p:txBody>
          <a:bodyPr/>
          <a:lstStyle/>
          <a:p>
            <a:fld id="{CB94A38A-2643-40DB-9042-1440F96F7870}" type="slidenum">
              <a:rPr lang="sv-SE" smtClean="0"/>
              <a:t>10</a:t>
            </a:fld>
            <a:endParaRPr lang="sv-SE"/>
          </a:p>
        </p:txBody>
      </p:sp>
      <p:pic>
        <p:nvPicPr>
          <p:cNvPr id="3" name="图片 2" descr="文本&#10;&#10;已自动生成说明">
            <a:extLst>
              <a:ext uri="{FF2B5EF4-FFF2-40B4-BE49-F238E27FC236}">
                <a16:creationId xmlns:a16="http://schemas.microsoft.com/office/drawing/2014/main" id="{22721761-5693-7348-204F-A610F5DB23E9}"/>
              </a:ext>
            </a:extLst>
          </p:cNvPr>
          <p:cNvPicPr>
            <a:picLocks noChangeAspect="1"/>
          </p:cNvPicPr>
          <p:nvPr/>
        </p:nvPicPr>
        <p:blipFill>
          <a:blip r:embed="rId3"/>
          <a:stretch>
            <a:fillRect/>
          </a:stretch>
        </p:blipFill>
        <p:spPr>
          <a:xfrm>
            <a:off x="989385" y="1514698"/>
            <a:ext cx="4234222" cy="3425229"/>
          </a:xfrm>
          <a:prstGeom prst="rect">
            <a:avLst/>
          </a:prstGeom>
        </p:spPr>
      </p:pic>
      <p:pic>
        <p:nvPicPr>
          <p:cNvPr id="8" name="图片 7" descr="文本, 日程表&#10;&#10;已自动生成说明">
            <a:extLst>
              <a:ext uri="{FF2B5EF4-FFF2-40B4-BE49-F238E27FC236}">
                <a16:creationId xmlns:a16="http://schemas.microsoft.com/office/drawing/2014/main" id="{E4EB370D-8820-3CC2-D213-1178E0EB7D0F}"/>
              </a:ext>
            </a:extLst>
          </p:cNvPr>
          <p:cNvPicPr>
            <a:picLocks noChangeAspect="1"/>
          </p:cNvPicPr>
          <p:nvPr/>
        </p:nvPicPr>
        <p:blipFill>
          <a:blip r:embed="rId4"/>
          <a:stretch>
            <a:fillRect/>
          </a:stretch>
        </p:blipFill>
        <p:spPr>
          <a:xfrm>
            <a:off x="6094920" y="965332"/>
            <a:ext cx="4989875" cy="4400821"/>
          </a:xfrm>
          <a:prstGeom prst="rect">
            <a:avLst/>
          </a:prstGeom>
        </p:spPr>
      </p:pic>
    </p:spTree>
    <p:extLst>
      <p:ext uri="{BB962C8B-B14F-4D97-AF65-F5344CB8AC3E}">
        <p14:creationId xmlns:p14="http://schemas.microsoft.com/office/powerpoint/2010/main" val="124279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B311-27CF-10DF-B818-123450C366DE}"/>
              </a:ext>
            </a:extLst>
          </p:cNvPr>
          <p:cNvSpPr>
            <a:spLocks noGrp="1"/>
          </p:cNvSpPr>
          <p:nvPr>
            <p:ph type="title"/>
          </p:nvPr>
        </p:nvSpPr>
        <p:spPr/>
        <p:txBody>
          <a:bodyPr/>
          <a:lstStyle/>
          <a:p>
            <a:pPr lvl="0"/>
            <a:r>
              <a:rPr lang="de-DE" err="1"/>
              <a:t>Results</a:t>
            </a:r>
            <a:r>
              <a:rPr lang="de-DE"/>
              <a:t> </a:t>
            </a:r>
            <a:r>
              <a:rPr lang="de-DE" err="1"/>
              <a:t>for</a:t>
            </a:r>
            <a:r>
              <a:rPr lang="de-DE"/>
              <a:t> </a:t>
            </a:r>
            <a:r>
              <a:rPr lang="de-DE" err="1"/>
              <a:t>one</a:t>
            </a:r>
            <a:r>
              <a:rPr lang="de-DE"/>
              <a:t> </a:t>
            </a:r>
            <a:r>
              <a:rPr lang="de-DE" err="1"/>
              <a:t>week</a:t>
            </a:r>
            <a:r>
              <a:rPr lang="de-DE"/>
              <a:t> </a:t>
            </a:r>
            <a:r>
              <a:rPr lang="de-DE" err="1"/>
              <a:t>forecast</a:t>
            </a:r>
            <a:endParaRPr lang="sv-SE"/>
          </a:p>
        </p:txBody>
      </p:sp>
      <p:graphicFrame>
        <p:nvGraphicFramePr>
          <p:cNvPr id="4" name="Table 3">
            <a:extLst>
              <a:ext uri="{FF2B5EF4-FFF2-40B4-BE49-F238E27FC236}">
                <a16:creationId xmlns:a16="http://schemas.microsoft.com/office/drawing/2014/main" id="{415DC09B-AEE3-9318-5168-F85B2A8D77FC}"/>
              </a:ext>
            </a:extLst>
          </p:cNvPr>
          <p:cNvGraphicFramePr>
            <a:graphicFrameLocks noGrp="1"/>
          </p:cNvGraphicFramePr>
          <p:nvPr>
            <p:extLst>
              <p:ext uri="{D42A27DB-BD31-4B8C-83A1-F6EECF244321}">
                <p14:modId xmlns:p14="http://schemas.microsoft.com/office/powerpoint/2010/main" val="3239431547"/>
              </p:ext>
            </p:extLst>
          </p:nvPr>
        </p:nvGraphicFramePr>
        <p:xfrm>
          <a:off x="884903" y="1732935"/>
          <a:ext cx="10515591" cy="2516380"/>
        </p:xfrm>
        <a:graphic>
          <a:graphicData uri="http://schemas.openxmlformats.org/drawingml/2006/table">
            <a:tbl>
              <a:tblPr firstRow="1" bandRow="1">
                <a:tableStyleId>{2D5ABB26-0587-4C30-8999-92F81FD0307C}</a:tableStyleId>
              </a:tblPr>
              <a:tblGrid>
                <a:gridCol w="2089936">
                  <a:extLst>
                    <a:ext uri="{9D8B030D-6E8A-4147-A177-3AD203B41FA5}">
                      <a16:colId xmlns:a16="http://schemas.microsoft.com/office/drawing/2014/main" val="3174847081"/>
                    </a:ext>
                  </a:extLst>
                </a:gridCol>
                <a:gridCol w="1415264">
                  <a:extLst>
                    <a:ext uri="{9D8B030D-6E8A-4147-A177-3AD203B41FA5}">
                      <a16:colId xmlns:a16="http://schemas.microsoft.com/office/drawing/2014/main" val="1319059218"/>
                    </a:ext>
                  </a:extLst>
                </a:gridCol>
                <a:gridCol w="1752598">
                  <a:extLst>
                    <a:ext uri="{9D8B030D-6E8A-4147-A177-3AD203B41FA5}">
                      <a16:colId xmlns:a16="http://schemas.microsoft.com/office/drawing/2014/main" val="3164803552"/>
                    </a:ext>
                  </a:extLst>
                </a:gridCol>
                <a:gridCol w="1752598">
                  <a:extLst>
                    <a:ext uri="{9D8B030D-6E8A-4147-A177-3AD203B41FA5}">
                      <a16:colId xmlns:a16="http://schemas.microsoft.com/office/drawing/2014/main" val="552815447"/>
                    </a:ext>
                  </a:extLst>
                </a:gridCol>
                <a:gridCol w="1688123">
                  <a:extLst>
                    <a:ext uri="{9D8B030D-6E8A-4147-A177-3AD203B41FA5}">
                      <a16:colId xmlns:a16="http://schemas.microsoft.com/office/drawing/2014/main" val="826828354"/>
                    </a:ext>
                  </a:extLst>
                </a:gridCol>
                <a:gridCol w="1817072">
                  <a:extLst>
                    <a:ext uri="{9D8B030D-6E8A-4147-A177-3AD203B41FA5}">
                      <a16:colId xmlns:a16="http://schemas.microsoft.com/office/drawing/2014/main" val="2826299779"/>
                    </a:ext>
                  </a:extLst>
                </a:gridCol>
              </a:tblGrid>
              <a:tr h="393290">
                <a:tc>
                  <a:txBody>
                    <a:bodyPr/>
                    <a:lstStyle/>
                    <a:p>
                      <a:pPr algn="l" rtl="0" fontAlgn="ctr"/>
                      <a:r>
                        <a:rPr lang="sv-SE" sz="1800" b="1" u="none" strike="noStrike">
                          <a:solidFill>
                            <a:sysClr val="windowText" lastClr="000000"/>
                          </a:solidFill>
                          <a:effectLst/>
                        </a:rPr>
                        <a:t>Model</a:t>
                      </a:r>
                      <a:endParaRPr lang="sv-SE" sz="1800" b="1" i="0" u="none" strike="noStrike" err="1">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MAE</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MSE</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RMSE</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MAPE %</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R²</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377569"/>
                  </a:ext>
                </a:extLst>
              </a:tr>
              <a:tr h="424618">
                <a:tc>
                  <a:txBody>
                    <a:bodyPr/>
                    <a:lstStyle/>
                    <a:p>
                      <a:pPr algn="l" rtl="0" fontAlgn="ctr"/>
                      <a:r>
                        <a:rPr lang="sv-SE" sz="1800" b="0" u="none" strike="noStrike" kern="1200">
                          <a:solidFill>
                            <a:srgbClr val="000000"/>
                          </a:solidFill>
                          <a:effectLst/>
                        </a:rPr>
                        <a:t>Baseline SARIMAX</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22,818.45</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8.840221e+08</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29,732.51</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11.23</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37.65</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06301290"/>
                  </a:ext>
                </a:extLst>
              </a:tr>
              <a:tr h="424618">
                <a:tc>
                  <a:txBody>
                    <a:bodyPr/>
                    <a:lstStyle/>
                    <a:p>
                      <a:pPr algn="l" rtl="0" fontAlgn="ctr"/>
                      <a:r>
                        <a:rPr lang="sv-SE" sz="1800" b="0" u="none" strike="noStrike">
                          <a:solidFill>
                            <a:srgbClr val="000000"/>
                          </a:solidFill>
                          <a:effectLst/>
                        </a:rPr>
                        <a:t>Prophet</a:t>
                      </a:r>
                      <a:endParaRPr lang="sv-SE" sz="1800" b="0" i="0" u="none" strike="noStrike" err="1">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dirty="0">
                          <a:solidFill>
                            <a:srgbClr val="000000"/>
                          </a:solidFill>
                          <a:effectLst/>
                        </a:rPr>
                        <a:t>12,891.63</a:t>
                      </a:r>
                      <a:endParaRPr lang="sv-SE" sz="1800" b="0" i="0" u="none" strike="noStrike" dirty="0">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dirty="0">
                          <a:solidFill>
                            <a:srgbClr val="000000"/>
                          </a:solidFill>
                          <a:effectLst/>
                        </a:rPr>
                        <a:t>2.572657+08</a:t>
                      </a:r>
                      <a:endParaRPr lang="sv-SE" sz="1800" b="0" i="0" u="none" strike="noStrike" dirty="0">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dirty="0">
                          <a:solidFill>
                            <a:srgbClr val="000000"/>
                          </a:solidFill>
                          <a:effectLst/>
                        </a:rPr>
                        <a:t>16,039.5</a:t>
                      </a:r>
                      <a:endParaRPr lang="sv-SE" sz="1800" b="0" i="0" u="none" strike="noStrike" dirty="0">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dirty="0">
                          <a:solidFill>
                            <a:srgbClr val="000000"/>
                          </a:solidFill>
                          <a:effectLst/>
                        </a:rPr>
                        <a:t>6.59</a:t>
                      </a:r>
                      <a:endParaRPr lang="sv-SE" sz="1800" b="0" i="0" u="none" strike="noStrike" dirty="0">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dirty="0">
                          <a:solidFill>
                            <a:srgbClr val="000000"/>
                          </a:solidFill>
                          <a:effectLst/>
                        </a:rPr>
                        <a:t>78.34</a:t>
                      </a:r>
                      <a:endParaRPr lang="sv-SE" sz="1800" b="0" i="0" u="none" strike="noStrike" dirty="0">
                        <a:solidFill>
                          <a:srgbClr val="000000"/>
                        </a:solidFill>
                        <a:effectLst/>
                        <a:latin typeface="Arial"/>
                      </a:endParaRPr>
                    </a:p>
                  </a:txBody>
                  <a:tcPr marL="9525" marR="9525" marT="9525" marB="0" anchor="ctr">
                    <a:solidFill>
                      <a:schemeClr val="bg1">
                        <a:lumMod val="95000"/>
                      </a:schemeClr>
                    </a:solidFill>
                  </a:tcPr>
                </a:tc>
                <a:extLst>
                  <a:ext uri="{0D108BD9-81ED-4DB2-BD59-A6C34878D82A}">
                    <a16:rowId xmlns:a16="http://schemas.microsoft.com/office/drawing/2014/main" val="3068893681"/>
                  </a:ext>
                </a:extLst>
              </a:tr>
              <a:tr h="424618">
                <a:tc>
                  <a:txBody>
                    <a:bodyPr/>
                    <a:lstStyle/>
                    <a:p>
                      <a:pPr algn="l" rtl="0" fontAlgn="ctr"/>
                      <a:r>
                        <a:rPr lang="sv-SE" sz="1800" b="0" u="none" strike="noStrike">
                          <a:solidFill>
                            <a:srgbClr val="000000"/>
                          </a:solidFill>
                          <a:effectLst/>
                        </a:rPr>
                        <a:t>LightGBM</a:t>
                      </a:r>
                      <a:endParaRPr lang="sv-SE" sz="1800" b="0" i="0" u="none" strike="noStrike" err="1">
                        <a:solidFill>
                          <a:srgbClr val="000000"/>
                        </a:solidFill>
                        <a:effectLst/>
                        <a:latin typeface="Arial"/>
                      </a:endParaRPr>
                    </a:p>
                  </a:txBody>
                  <a:tcPr marL="9525" marR="9525" marT="9525" marB="0" anchor="ctr"/>
                </a:tc>
                <a:tc>
                  <a:txBody>
                    <a:bodyPr/>
                    <a:lstStyle/>
                    <a:p>
                      <a:pPr algn="l" rtl="0" fontAlgn="ctr"/>
                      <a:r>
                        <a:rPr lang="sv-SE" sz="1800" b="0" u="none" strike="noStrike" dirty="0">
                          <a:solidFill>
                            <a:srgbClr val="000000"/>
                          </a:solidFill>
                          <a:effectLst/>
                        </a:rPr>
                        <a:t>3,513.16</a:t>
                      </a:r>
                      <a:endParaRPr lang="sv-SE" sz="1800" b="0" i="0" u="none" strike="noStrike" dirty="0">
                        <a:solidFill>
                          <a:srgbClr val="000000"/>
                        </a:solidFill>
                        <a:effectLst/>
                        <a:latin typeface="Arial"/>
                      </a:endParaRPr>
                    </a:p>
                  </a:txBody>
                  <a:tcPr marL="9525" marR="9525" marT="9525" marB="0" anchor="ctr"/>
                </a:tc>
                <a:tc>
                  <a:txBody>
                    <a:bodyPr/>
                    <a:lstStyle/>
                    <a:p>
                      <a:pPr algn="l" rtl="0" fontAlgn="ctr"/>
                      <a:r>
                        <a:rPr lang="sv-SE" sz="1800" b="0" u="none" strike="noStrike" dirty="0">
                          <a:solidFill>
                            <a:srgbClr val="000000"/>
                          </a:solidFill>
                          <a:effectLst/>
                        </a:rPr>
                        <a:t>2.908014e+07</a:t>
                      </a:r>
                      <a:endParaRPr lang="sv-SE" sz="1800" b="0" i="0" u="none" strike="noStrike" dirty="0">
                        <a:solidFill>
                          <a:srgbClr val="000000"/>
                        </a:solidFill>
                        <a:effectLst/>
                        <a:latin typeface="Arial"/>
                      </a:endParaRPr>
                    </a:p>
                  </a:txBody>
                  <a:tcPr marL="9525" marR="9525" marT="9525" marB="0" anchor="ctr"/>
                </a:tc>
                <a:tc>
                  <a:txBody>
                    <a:bodyPr/>
                    <a:lstStyle/>
                    <a:p>
                      <a:pPr algn="l" rtl="0" fontAlgn="ctr"/>
                      <a:r>
                        <a:rPr lang="sv-SE" sz="1800" b="0" u="none" strike="noStrike" dirty="0">
                          <a:solidFill>
                            <a:srgbClr val="000000"/>
                          </a:solidFill>
                          <a:effectLst/>
                        </a:rPr>
                        <a:t>5,392.6</a:t>
                      </a:r>
                      <a:endParaRPr lang="sv-SE" sz="1800" b="0" i="0" u="none" strike="noStrike" dirty="0">
                        <a:solidFill>
                          <a:srgbClr val="000000"/>
                        </a:solidFill>
                        <a:effectLst/>
                        <a:latin typeface="Arial"/>
                      </a:endParaRPr>
                    </a:p>
                  </a:txBody>
                  <a:tcPr marL="9525" marR="9525" marT="9525" marB="0" anchor="ctr"/>
                </a:tc>
                <a:tc>
                  <a:txBody>
                    <a:bodyPr/>
                    <a:lstStyle/>
                    <a:p>
                      <a:pPr algn="l" rtl="0" fontAlgn="ctr"/>
                      <a:r>
                        <a:rPr lang="sv-SE" sz="1800" b="0" u="none" strike="noStrike" dirty="0">
                          <a:solidFill>
                            <a:srgbClr val="000000"/>
                          </a:solidFill>
                          <a:effectLst/>
                        </a:rPr>
                        <a:t>1.6</a:t>
                      </a:r>
                      <a:endParaRPr lang="sv-SE" sz="1800" b="0" i="0" u="none" strike="noStrike" dirty="0">
                        <a:solidFill>
                          <a:srgbClr val="000000"/>
                        </a:solidFill>
                        <a:effectLst/>
                        <a:latin typeface="Arial"/>
                      </a:endParaRPr>
                    </a:p>
                  </a:txBody>
                  <a:tcPr marL="9525" marR="9525" marT="9525" marB="0" anchor="ctr"/>
                </a:tc>
                <a:tc>
                  <a:txBody>
                    <a:bodyPr/>
                    <a:lstStyle/>
                    <a:p>
                      <a:pPr algn="l" rtl="0" fontAlgn="ctr"/>
                      <a:r>
                        <a:rPr lang="sv-SE" sz="1800" b="0" u="none" strike="noStrike" dirty="0">
                          <a:solidFill>
                            <a:srgbClr val="000000"/>
                          </a:solidFill>
                          <a:effectLst/>
                        </a:rPr>
                        <a:t>98.18</a:t>
                      </a:r>
                      <a:endParaRPr lang="sv-SE" sz="18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512903550"/>
                  </a:ext>
                </a:extLst>
              </a:tr>
              <a:tr h="424618">
                <a:tc>
                  <a:txBody>
                    <a:bodyPr/>
                    <a:lstStyle/>
                    <a:p>
                      <a:pPr lvl="0" algn="l">
                        <a:buNone/>
                      </a:pPr>
                      <a:r>
                        <a:rPr lang="sv-SE" sz="1800" b="0" u="none" strike="noStrike">
                          <a:solidFill>
                            <a:srgbClr val="000000"/>
                          </a:solidFill>
                          <a:effectLst/>
                        </a:rPr>
                        <a:t>LSTM</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r>
                        <a:rPr lang="sv-SE" sz="1800" b="0" u="none" strike="noStrike">
                          <a:solidFill>
                            <a:srgbClr val="000000"/>
                          </a:solidFill>
                          <a:effectLst/>
                        </a:rPr>
                        <a:t>0.05431</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r>
                        <a:rPr lang="sv-SE" sz="1800" b="0" u="none" strike="noStrike">
                          <a:solidFill>
                            <a:srgbClr val="000000"/>
                          </a:solidFill>
                          <a:effectLst/>
                        </a:rPr>
                        <a:t>0.00599</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r>
                        <a:rPr lang="sv-SE" sz="1800" b="0" u="none" strike="noStrike">
                          <a:solidFill>
                            <a:srgbClr val="000000"/>
                          </a:solidFill>
                          <a:effectLst/>
                        </a:rPr>
                        <a:t>0.07739</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r>
                        <a:rPr lang="sv-SE" sz="1800" b="0" u="none" strike="noStrike">
                          <a:solidFill>
                            <a:srgbClr val="000000"/>
                          </a:solidFill>
                          <a:effectLst/>
                        </a:rPr>
                        <a:t>88.98</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extLst>
                  <a:ext uri="{0D108BD9-81ED-4DB2-BD59-A6C34878D82A}">
                    <a16:rowId xmlns:a16="http://schemas.microsoft.com/office/drawing/2014/main" val="2000074650"/>
                  </a:ext>
                </a:extLst>
              </a:tr>
              <a:tr h="424618">
                <a:tc>
                  <a:txBody>
                    <a:bodyPr/>
                    <a:lstStyle/>
                    <a:p>
                      <a:pPr lvl="0" algn="l">
                        <a:buNone/>
                      </a:pPr>
                      <a:r>
                        <a:rPr lang="sv-SE" sz="1800" b="0" u="none" strike="noStrike">
                          <a:solidFill>
                            <a:srgbClr val="000000"/>
                          </a:solidFill>
                          <a:effectLst/>
                        </a:rPr>
                        <a:t>GRU</a:t>
                      </a: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r>
                        <a:rPr lang="sv-SE" sz="1800" b="0" u="none" strike="noStrike">
                          <a:solidFill>
                            <a:srgbClr val="000000"/>
                          </a:solidFill>
                          <a:effectLst/>
                        </a:rPr>
                        <a:t>0.04045</a:t>
                      </a: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r>
                        <a:rPr lang="sv-SE" sz="1800" b="0" u="none" strike="noStrike">
                          <a:solidFill>
                            <a:srgbClr val="000000"/>
                          </a:solidFill>
                          <a:effectLst/>
                        </a:rPr>
                        <a:t>0.00285</a:t>
                      </a: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r>
                        <a:rPr lang="sv-SE" sz="1800" b="0" u="none" strike="noStrike">
                          <a:solidFill>
                            <a:srgbClr val="000000"/>
                          </a:solidFill>
                          <a:effectLst/>
                        </a:rPr>
                        <a:t>0.05339</a:t>
                      </a: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r>
                        <a:rPr lang="sv-SE" sz="1800" b="0" u="none" strike="noStrike" dirty="0">
                          <a:solidFill>
                            <a:srgbClr val="000000"/>
                          </a:solidFill>
                          <a:effectLst/>
                        </a:rPr>
                        <a:t>94.76</a:t>
                      </a:r>
                      <a:endParaRPr lang="sv-SE" sz="1800" b="0" i="0" u="none" strike="noStrike" dirty="0">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987224"/>
                  </a:ext>
                </a:extLst>
              </a:tr>
            </a:tbl>
          </a:graphicData>
        </a:graphic>
      </p:graphicFrame>
    </p:spTree>
    <p:extLst>
      <p:ext uri="{BB962C8B-B14F-4D97-AF65-F5344CB8AC3E}">
        <p14:creationId xmlns:p14="http://schemas.microsoft.com/office/powerpoint/2010/main" val="388222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059F-A213-8BDC-193E-DAC890040619}"/>
              </a:ext>
            </a:extLst>
          </p:cNvPr>
          <p:cNvSpPr>
            <a:spLocks noGrp="1"/>
          </p:cNvSpPr>
          <p:nvPr>
            <p:ph type="title"/>
          </p:nvPr>
        </p:nvSpPr>
        <p:spPr/>
        <p:txBody>
          <a:bodyPr/>
          <a:lstStyle/>
          <a:p>
            <a:r>
              <a:rPr lang="de-DE"/>
              <a:t>Challenges and Errors</a:t>
            </a:r>
            <a:endParaRPr lang="sv-SE"/>
          </a:p>
        </p:txBody>
      </p:sp>
      <p:graphicFrame>
        <p:nvGraphicFramePr>
          <p:cNvPr id="4" name="Table 3">
            <a:extLst>
              <a:ext uri="{FF2B5EF4-FFF2-40B4-BE49-F238E27FC236}">
                <a16:creationId xmlns:a16="http://schemas.microsoft.com/office/drawing/2014/main" id="{5E5B3BA4-84EE-44E3-9E88-10B049F8C58B}"/>
              </a:ext>
            </a:extLst>
          </p:cNvPr>
          <p:cNvGraphicFramePr>
            <a:graphicFrameLocks noGrp="1"/>
          </p:cNvGraphicFramePr>
          <p:nvPr>
            <p:extLst>
              <p:ext uri="{D42A27DB-BD31-4B8C-83A1-F6EECF244321}">
                <p14:modId xmlns:p14="http://schemas.microsoft.com/office/powerpoint/2010/main" val="3946593982"/>
              </p:ext>
            </p:extLst>
          </p:nvPr>
        </p:nvGraphicFramePr>
        <p:xfrm>
          <a:off x="838199" y="1880646"/>
          <a:ext cx="10515597" cy="3835248"/>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1116813985"/>
                    </a:ext>
                  </a:extLst>
                </a:gridCol>
                <a:gridCol w="3505199">
                  <a:extLst>
                    <a:ext uri="{9D8B030D-6E8A-4147-A177-3AD203B41FA5}">
                      <a16:colId xmlns:a16="http://schemas.microsoft.com/office/drawing/2014/main" val="2674137748"/>
                    </a:ext>
                  </a:extLst>
                </a:gridCol>
                <a:gridCol w="3505199">
                  <a:extLst>
                    <a:ext uri="{9D8B030D-6E8A-4147-A177-3AD203B41FA5}">
                      <a16:colId xmlns:a16="http://schemas.microsoft.com/office/drawing/2014/main" val="333727676"/>
                    </a:ext>
                  </a:extLst>
                </a:gridCol>
              </a:tblGrid>
              <a:tr h="451968">
                <a:tc>
                  <a:txBody>
                    <a:bodyPr/>
                    <a:lstStyle/>
                    <a:p>
                      <a:pPr lvl="0">
                        <a:buNone/>
                      </a:pPr>
                      <a:r>
                        <a:rPr lang="de-DE" b="1"/>
                        <a:t>Models</a:t>
                      </a:r>
                    </a:p>
                  </a:txBody>
                  <a:tcPr>
                    <a:lnB w="12700" cap="flat" cmpd="sng" algn="ctr">
                      <a:solidFill>
                        <a:schemeClr val="tx1"/>
                      </a:solidFill>
                      <a:prstDash val="solid"/>
                      <a:round/>
                      <a:headEnd type="none" w="med" len="med"/>
                      <a:tailEnd type="none" w="med" len="med"/>
                    </a:lnB>
                  </a:tcPr>
                </a:tc>
                <a:tc>
                  <a:txBody>
                    <a:bodyPr/>
                    <a:lstStyle/>
                    <a:p>
                      <a:r>
                        <a:rPr lang="de-DE" b="1"/>
                        <a:t>Challenges and/or Errors</a:t>
                      </a:r>
                      <a:endParaRPr lang="sv-SE" b="1"/>
                    </a:p>
                  </a:txBody>
                  <a:tcPr>
                    <a:lnB w="12700" cap="flat" cmpd="sng" algn="ctr">
                      <a:solidFill>
                        <a:schemeClr val="tx1"/>
                      </a:solidFill>
                      <a:prstDash val="solid"/>
                      <a:round/>
                      <a:headEnd type="none" w="med" len="med"/>
                      <a:tailEnd type="none" w="med" len="med"/>
                    </a:lnB>
                  </a:tcPr>
                </a:tc>
                <a:tc>
                  <a:txBody>
                    <a:bodyPr/>
                    <a:lstStyle/>
                    <a:p>
                      <a:r>
                        <a:rPr lang="de-DE" b="1"/>
                        <a:t>How we overcame</a:t>
                      </a:r>
                      <a:endParaRPr lang="sv-SE" b="1"/>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5019817"/>
                  </a:ext>
                </a:extLst>
              </a:tr>
              <a:tr h="451968">
                <a:tc>
                  <a:txBody>
                    <a:bodyPr/>
                    <a:lstStyle/>
                    <a:p>
                      <a:pPr lvl="0">
                        <a:buNone/>
                      </a:pPr>
                      <a:r>
                        <a:rPr lang="sv-SE"/>
                        <a:t>SARIMAX</a:t>
                      </a:r>
                    </a:p>
                  </a:txBody>
                  <a:tcPr>
                    <a:lnT w="12700" cap="flat" cmpd="sng" algn="ctr">
                      <a:solidFill>
                        <a:schemeClr val="tx1"/>
                      </a:solidFill>
                      <a:prstDash val="solid"/>
                      <a:round/>
                      <a:headEnd type="none" w="med" len="med"/>
                      <a:tailEnd type="none" w="med" len="med"/>
                    </a:lnT>
                  </a:tcPr>
                </a:tc>
                <a:tc>
                  <a:txBody>
                    <a:bodyPr/>
                    <a:lstStyle/>
                    <a:p>
                      <a:r>
                        <a:rPr lang="sv-SE"/>
                        <a:t>Other explanatory variables</a:t>
                      </a:r>
                    </a:p>
                  </a:txBody>
                  <a:tcPr>
                    <a:lnT w="12700" cap="flat" cmpd="sng" algn="ctr">
                      <a:solidFill>
                        <a:schemeClr val="tx1"/>
                      </a:solidFill>
                      <a:prstDash val="solid"/>
                      <a:round/>
                      <a:headEnd type="none" w="med" len="med"/>
                      <a:tailEnd type="none" w="med" len="med"/>
                    </a:lnT>
                  </a:tcPr>
                </a:tc>
                <a:tc>
                  <a:txBody>
                    <a:bodyPr/>
                    <a:lstStyle/>
                    <a:p>
                      <a:r>
                        <a:rPr lang="sv-SE"/>
                        <a:t>Including different exogenous variables (is_weekend,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03977024"/>
                  </a:ext>
                </a:extLst>
              </a:tr>
              <a:tr h="451968">
                <a:tc>
                  <a:txBody>
                    <a:bodyPr/>
                    <a:lstStyle/>
                    <a:p>
                      <a:pPr lvl="0">
                        <a:buNone/>
                      </a:pPr>
                      <a:r>
                        <a:rPr lang="sv-SE" err="1"/>
                        <a:t>Prophet</a:t>
                      </a:r>
                    </a:p>
                  </a:txBody>
                  <a:tcPr/>
                </a:tc>
                <a:tc>
                  <a:txBody>
                    <a:bodyPr/>
                    <a:lstStyle/>
                    <a:p>
                      <a:r>
                        <a:rPr lang="sv-SE"/>
                        <a:t>Trend parameter and additional features like holidays</a:t>
                      </a:r>
                    </a:p>
                  </a:txBody>
                  <a:tcPr/>
                </a:tc>
                <a:tc>
                  <a:txBody>
                    <a:bodyPr/>
                    <a:lstStyle/>
                    <a:p>
                      <a:r>
                        <a:rPr lang="sv-SE"/>
                        <a:t>Search for optimal trend parameter</a:t>
                      </a:r>
                    </a:p>
                  </a:txBody>
                  <a:tcPr/>
                </a:tc>
                <a:extLst>
                  <a:ext uri="{0D108BD9-81ED-4DB2-BD59-A6C34878D82A}">
                    <a16:rowId xmlns:a16="http://schemas.microsoft.com/office/drawing/2014/main" val="2740799431"/>
                  </a:ext>
                </a:extLst>
              </a:tr>
              <a:tr h="451968">
                <a:tc>
                  <a:txBody>
                    <a:bodyPr/>
                    <a:lstStyle/>
                    <a:p>
                      <a:pPr lvl="0">
                        <a:buNone/>
                      </a:pPr>
                      <a:r>
                        <a:rPr lang="sv-SE" err="1"/>
                        <a:t>LightGBM</a:t>
                      </a:r>
                    </a:p>
                  </a:txBody>
                  <a:tcPr/>
                </a:tc>
                <a:tc>
                  <a:txBody>
                    <a:bodyPr/>
                    <a:lstStyle/>
                    <a:p>
                      <a:r>
                        <a:rPr lang="sv-SE"/>
                        <a:t>Using too many hyperparameters</a:t>
                      </a:r>
                    </a:p>
                  </a:txBody>
                  <a:tcPr/>
                </a:tc>
                <a:tc>
                  <a:txBody>
                    <a:bodyPr/>
                    <a:lstStyle/>
                    <a:p>
                      <a:r>
                        <a:rPr lang="sv-SE"/>
                        <a:t>Only using a small amount of broadly used parameters</a:t>
                      </a:r>
                    </a:p>
                  </a:txBody>
                  <a:tcPr/>
                </a:tc>
                <a:extLst>
                  <a:ext uri="{0D108BD9-81ED-4DB2-BD59-A6C34878D82A}">
                    <a16:rowId xmlns:a16="http://schemas.microsoft.com/office/drawing/2014/main" val="2558226871"/>
                  </a:ext>
                </a:extLst>
              </a:tr>
              <a:tr h="451968">
                <a:tc>
                  <a:txBody>
                    <a:bodyPr/>
                    <a:lstStyle/>
                    <a:p>
                      <a:pPr lvl="0">
                        <a:buNone/>
                      </a:pPr>
                      <a:r>
                        <a:rPr lang="sv-SE"/>
                        <a:t>LSTM &amp; GRU</a:t>
                      </a:r>
                    </a:p>
                  </a:txBody>
                  <a:tcPr/>
                </a:tc>
                <a:tc>
                  <a:txBody>
                    <a:bodyPr/>
                    <a:lstStyle/>
                    <a:p>
                      <a:pPr lvl="0">
                        <a:buNone/>
                      </a:pPr>
                      <a:r>
                        <a:rPr lang="sv-SE" sz="1800" b="0" u="none" strike="noStrike" noProof="0"/>
                        <a:t>Complexity and Computation Time</a:t>
                      </a:r>
                    </a:p>
                    <a:p>
                      <a:pPr lvl="0">
                        <a:buNone/>
                      </a:pPr>
                      <a:r>
                        <a:rPr lang="sv-SE" sz="1800" b="0" u="none" strike="noStrike" noProof="0"/>
                        <a:t>Hyperparameter Tuning</a:t>
                      </a:r>
                    </a:p>
                    <a:p>
                      <a:pPr lvl="0">
                        <a:buNone/>
                      </a:pPr>
                      <a:r>
                        <a:rPr lang="sv-SE" sz="1800" b="0" u="none" strike="noStrike" noProof="0"/>
                        <a:t>Results not really useful</a:t>
                      </a:r>
                      <a:endParaRPr lang="sv-SE"/>
                    </a:p>
                  </a:txBody>
                  <a:tcPr/>
                </a:tc>
                <a:tc>
                  <a:txBody>
                    <a:bodyPr/>
                    <a:lstStyle/>
                    <a:p>
                      <a:pPr lvl="0">
                        <a:buNone/>
                      </a:pPr>
                      <a:r>
                        <a:rPr lang="sv-SE" sz="1800" b="0" u="none" strike="noStrike" kern="1200" noProof="0">
                          <a:solidFill>
                            <a:schemeClr val="dk1"/>
                          </a:solidFill>
                        </a:rPr>
                        <a:t>Implementing learning rate schedules (like learning rate decay) and using adaptive learning rate algorithms (like Adam) can help in converging faster and more stably.</a:t>
                      </a:r>
                      <a:endParaRPr lang="zh-CN" altLang="en-US"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112007762"/>
                  </a:ext>
                </a:extLst>
              </a:tr>
            </a:tbl>
          </a:graphicData>
        </a:graphic>
      </p:graphicFrame>
      <p:sp>
        <p:nvSpPr>
          <p:cNvPr id="5" name="Slide Number Placeholder 4">
            <a:extLst>
              <a:ext uri="{FF2B5EF4-FFF2-40B4-BE49-F238E27FC236}">
                <a16:creationId xmlns:a16="http://schemas.microsoft.com/office/drawing/2014/main" id="{2245DF47-A37D-BF70-3B40-7673D7F9B916}"/>
              </a:ext>
            </a:extLst>
          </p:cNvPr>
          <p:cNvSpPr>
            <a:spLocks noGrp="1"/>
          </p:cNvSpPr>
          <p:nvPr>
            <p:ph type="sldNum" sz="quarter" idx="12"/>
          </p:nvPr>
        </p:nvSpPr>
        <p:spPr/>
        <p:txBody>
          <a:bodyPr/>
          <a:lstStyle/>
          <a:p>
            <a:fld id="{CB94A38A-2643-40DB-9042-1440F96F7870}" type="slidenum">
              <a:rPr lang="sv-SE" smtClean="0"/>
              <a:t>12</a:t>
            </a:fld>
            <a:endParaRPr lang="sv-SE"/>
          </a:p>
        </p:txBody>
      </p:sp>
    </p:spTree>
    <p:extLst>
      <p:ext uri="{BB962C8B-B14F-4D97-AF65-F5344CB8AC3E}">
        <p14:creationId xmlns:p14="http://schemas.microsoft.com/office/powerpoint/2010/main" val="115362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85D1-5A07-1FAB-30A2-D2CC372CE288}"/>
              </a:ext>
            </a:extLst>
          </p:cNvPr>
          <p:cNvSpPr>
            <a:spLocks noGrp="1"/>
          </p:cNvSpPr>
          <p:nvPr>
            <p:ph type="title"/>
          </p:nvPr>
        </p:nvSpPr>
        <p:spPr/>
        <p:txBody>
          <a:bodyPr/>
          <a:lstStyle/>
          <a:p>
            <a:r>
              <a:rPr lang="de-DE" err="1"/>
              <a:t>Discussion</a:t>
            </a:r>
            <a:endParaRPr lang="sv-SE"/>
          </a:p>
        </p:txBody>
      </p:sp>
      <p:sp>
        <p:nvSpPr>
          <p:cNvPr id="3" name="Content Placeholder 2">
            <a:extLst>
              <a:ext uri="{FF2B5EF4-FFF2-40B4-BE49-F238E27FC236}">
                <a16:creationId xmlns:a16="http://schemas.microsoft.com/office/drawing/2014/main" id="{8F37F226-0BE4-D765-7F13-3BD0735E3AD4}"/>
              </a:ext>
            </a:extLst>
          </p:cNvPr>
          <p:cNvSpPr>
            <a:spLocks noGrp="1"/>
          </p:cNvSpPr>
          <p:nvPr>
            <p:ph idx="1"/>
          </p:nvPr>
        </p:nvSpPr>
        <p:spPr/>
        <p:txBody>
          <a:bodyPr vert="horz" lIns="91440" tIns="45720" rIns="91440" bIns="45720" rtlCol="0" anchor="t">
            <a:normAutofit/>
          </a:bodyPr>
          <a:lstStyle/>
          <a:p>
            <a:r>
              <a:rPr lang="de-DE" err="1"/>
              <a:t>Some</a:t>
            </a:r>
            <a:r>
              <a:rPr lang="de-DE"/>
              <a:t> </a:t>
            </a:r>
            <a:r>
              <a:rPr lang="de-DE" err="1"/>
              <a:t>thoughts</a:t>
            </a:r>
            <a:r>
              <a:rPr lang="de-DE"/>
              <a:t>:</a:t>
            </a:r>
          </a:p>
          <a:p>
            <a:pPr lvl="1"/>
            <a:r>
              <a:rPr lang="de-DE"/>
              <a:t>All </a:t>
            </a:r>
            <a:r>
              <a:rPr lang="de-DE" err="1"/>
              <a:t>models</a:t>
            </a:r>
            <a:r>
              <a:rPr lang="de-DE"/>
              <a:t> </a:t>
            </a:r>
            <a:r>
              <a:rPr lang="de-DE" err="1"/>
              <a:t>outperformed</a:t>
            </a:r>
            <a:r>
              <a:rPr lang="de-DE"/>
              <a:t> </a:t>
            </a:r>
            <a:r>
              <a:rPr lang="de-DE" err="1"/>
              <a:t>the</a:t>
            </a:r>
            <a:r>
              <a:rPr lang="de-DE"/>
              <a:t> </a:t>
            </a:r>
            <a:r>
              <a:rPr lang="de-DE" err="1"/>
              <a:t>baseline</a:t>
            </a:r>
            <a:r>
              <a:rPr lang="de-DE"/>
              <a:t> </a:t>
            </a:r>
            <a:r>
              <a:rPr lang="de-DE" err="1"/>
              <a:t>model</a:t>
            </a:r>
            <a:endParaRPr lang="de-DE"/>
          </a:p>
          <a:p>
            <a:pPr lvl="1"/>
            <a:r>
              <a:rPr lang="de-DE" err="1"/>
              <a:t>Apply</a:t>
            </a:r>
            <a:r>
              <a:rPr lang="de-DE"/>
              <a:t> </a:t>
            </a:r>
            <a:r>
              <a:rPr lang="de-DE" err="1"/>
              <a:t>models</a:t>
            </a:r>
            <a:r>
              <a:rPr lang="de-DE"/>
              <a:t> </a:t>
            </a:r>
            <a:r>
              <a:rPr lang="de-DE" err="1"/>
              <a:t>to</a:t>
            </a:r>
            <a:r>
              <a:rPr lang="de-DE"/>
              <a:t> </a:t>
            </a:r>
            <a:r>
              <a:rPr lang="en-GB"/>
              <a:t>other</a:t>
            </a:r>
            <a:r>
              <a:rPr lang="de-DE"/>
              <a:t> time </a:t>
            </a:r>
            <a:r>
              <a:rPr lang="de-DE" err="1"/>
              <a:t>frames</a:t>
            </a:r>
            <a:r>
              <a:rPr lang="de-DE"/>
              <a:t> in </a:t>
            </a:r>
            <a:r>
              <a:rPr lang="de-DE" err="1"/>
              <a:t>order</a:t>
            </a:r>
            <a:r>
              <a:rPr lang="de-DE"/>
              <a:t> </a:t>
            </a:r>
            <a:r>
              <a:rPr lang="de-DE" err="1"/>
              <a:t>to</a:t>
            </a:r>
            <a:r>
              <a:rPr lang="de-DE"/>
              <a:t> </a:t>
            </a:r>
            <a:r>
              <a:rPr lang="de-DE" err="1"/>
              <a:t>look</a:t>
            </a:r>
            <a:r>
              <a:rPr lang="de-DE"/>
              <a:t> at </a:t>
            </a:r>
            <a:r>
              <a:rPr lang="de-DE" err="1"/>
              <a:t>overfitting</a:t>
            </a:r>
            <a:r>
              <a:rPr lang="de-DE"/>
              <a:t> (e.g. COVID)</a:t>
            </a:r>
            <a:endParaRPr lang="de-DE">
              <a:cs typeface="Calibri"/>
            </a:endParaRPr>
          </a:p>
          <a:p>
            <a:pPr lvl="1"/>
            <a:r>
              <a:rPr lang="en-US"/>
              <a:t>SARIMAX: Look for additional improvements, e.g. include additional features like holidays, events</a:t>
            </a:r>
          </a:p>
          <a:p>
            <a:pPr lvl="1"/>
            <a:r>
              <a:rPr lang="en-US"/>
              <a:t>LSTM/GRU: </a:t>
            </a:r>
            <a:r>
              <a:rPr lang="en-US">
                <a:ea typeface="+mn-lt"/>
                <a:cs typeface="+mn-lt"/>
              </a:rPr>
              <a:t>While neural networks like LSTM and GRU are prone to overfitting, the structured nature of SARIMAX can help to </a:t>
            </a:r>
            <a:r>
              <a:rPr lang="en-US" err="1">
                <a:ea typeface="+mn-lt"/>
                <a:cs typeface="+mn-lt"/>
              </a:rPr>
              <a:t>regularise</a:t>
            </a:r>
            <a:r>
              <a:rPr lang="en-US">
                <a:ea typeface="+mn-lt"/>
                <a:cs typeface="+mn-lt"/>
              </a:rPr>
              <a:t> the model.</a:t>
            </a:r>
            <a:endParaRPr lang="en-US">
              <a:cs typeface="Calibri"/>
            </a:endParaRPr>
          </a:p>
        </p:txBody>
      </p:sp>
      <p:sp>
        <p:nvSpPr>
          <p:cNvPr id="5" name="Slide Number Placeholder 4">
            <a:extLst>
              <a:ext uri="{FF2B5EF4-FFF2-40B4-BE49-F238E27FC236}">
                <a16:creationId xmlns:a16="http://schemas.microsoft.com/office/drawing/2014/main" id="{20DC8B0E-DC23-1BBF-A387-58A6666750BD}"/>
              </a:ext>
            </a:extLst>
          </p:cNvPr>
          <p:cNvSpPr>
            <a:spLocks noGrp="1"/>
          </p:cNvSpPr>
          <p:nvPr>
            <p:ph type="sldNum" sz="quarter" idx="12"/>
          </p:nvPr>
        </p:nvSpPr>
        <p:spPr/>
        <p:txBody>
          <a:bodyPr/>
          <a:lstStyle/>
          <a:p>
            <a:fld id="{CB94A38A-2643-40DB-9042-1440F96F7870}" type="slidenum">
              <a:rPr lang="sv-SE" smtClean="0"/>
              <a:t>13</a:t>
            </a:fld>
            <a:endParaRPr lang="sv-SE"/>
          </a:p>
        </p:txBody>
      </p:sp>
    </p:spTree>
    <p:extLst>
      <p:ext uri="{BB962C8B-B14F-4D97-AF65-F5344CB8AC3E}">
        <p14:creationId xmlns:p14="http://schemas.microsoft.com/office/powerpoint/2010/main" val="251868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81F9-EC1A-DCFB-D8E2-CC8AC9D9CDF8}"/>
              </a:ext>
            </a:extLst>
          </p:cNvPr>
          <p:cNvSpPr>
            <a:spLocks noGrp="1"/>
          </p:cNvSpPr>
          <p:nvPr>
            <p:ph type="title"/>
          </p:nvPr>
        </p:nvSpPr>
        <p:spPr/>
        <p:txBody>
          <a:bodyPr/>
          <a:lstStyle/>
          <a:p>
            <a:r>
              <a:rPr lang="de-DE"/>
              <a:t>Question &amp; </a:t>
            </a:r>
            <a:r>
              <a:rPr lang="de-DE" err="1"/>
              <a:t>Answers</a:t>
            </a:r>
            <a:endParaRPr lang="sv-SE"/>
          </a:p>
        </p:txBody>
      </p:sp>
      <p:sp>
        <p:nvSpPr>
          <p:cNvPr id="4" name="Text Placeholder 3">
            <a:extLst>
              <a:ext uri="{FF2B5EF4-FFF2-40B4-BE49-F238E27FC236}">
                <a16:creationId xmlns:a16="http://schemas.microsoft.com/office/drawing/2014/main" id="{741DD907-95AC-46C8-3E30-6629981836AD}"/>
              </a:ext>
            </a:extLst>
          </p:cNvPr>
          <p:cNvSpPr>
            <a:spLocks noGrp="1"/>
          </p:cNvSpPr>
          <p:nvPr>
            <p:ph type="body" idx="1"/>
          </p:nvPr>
        </p:nvSpPr>
        <p:spPr/>
        <p:txBody>
          <a:bodyPr/>
          <a:lstStyle/>
          <a:p>
            <a:endParaRPr lang="sv-SE"/>
          </a:p>
        </p:txBody>
      </p:sp>
      <p:sp>
        <p:nvSpPr>
          <p:cNvPr id="5" name="Slide Number Placeholder 4">
            <a:extLst>
              <a:ext uri="{FF2B5EF4-FFF2-40B4-BE49-F238E27FC236}">
                <a16:creationId xmlns:a16="http://schemas.microsoft.com/office/drawing/2014/main" id="{D3F230DA-C4DD-5C95-5A20-ABF20F814972}"/>
              </a:ext>
            </a:extLst>
          </p:cNvPr>
          <p:cNvSpPr>
            <a:spLocks noGrp="1"/>
          </p:cNvSpPr>
          <p:nvPr>
            <p:ph type="sldNum" sz="quarter" idx="12"/>
          </p:nvPr>
        </p:nvSpPr>
        <p:spPr/>
        <p:txBody>
          <a:bodyPr/>
          <a:lstStyle/>
          <a:p>
            <a:fld id="{CB94A38A-2643-40DB-9042-1440F96F7870}" type="slidenum">
              <a:rPr lang="sv-SE" smtClean="0"/>
              <a:t>14</a:t>
            </a:fld>
            <a:endParaRPr lang="sv-SE"/>
          </a:p>
        </p:txBody>
      </p:sp>
    </p:spTree>
    <p:extLst>
      <p:ext uri="{BB962C8B-B14F-4D97-AF65-F5344CB8AC3E}">
        <p14:creationId xmlns:p14="http://schemas.microsoft.com/office/powerpoint/2010/main" val="169031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0A9C-777F-DFB7-91DB-8859FDCBD9BE}"/>
              </a:ext>
            </a:extLst>
          </p:cNvPr>
          <p:cNvSpPr>
            <a:spLocks noGrp="1"/>
          </p:cNvSpPr>
          <p:nvPr>
            <p:ph type="title"/>
          </p:nvPr>
        </p:nvSpPr>
        <p:spPr/>
        <p:txBody>
          <a:bodyPr/>
          <a:lstStyle/>
          <a:p>
            <a:r>
              <a:rPr lang="de-DE" dirty="0"/>
              <a:t>Table </a:t>
            </a:r>
            <a:r>
              <a:rPr lang="de-DE" dirty="0" err="1"/>
              <a:t>of</a:t>
            </a:r>
            <a:r>
              <a:rPr lang="de-DE"/>
              <a:t> </a:t>
            </a:r>
            <a:r>
              <a:rPr lang="de-DE" dirty="0"/>
              <a:t>C</a:t>
            </a:r>
            <a:r>
              <a:rPr lang="de-DE"/>
              <a:t>ontent</a:t>
            </a:r>
            <a:endParaRPr lang="en-GB" dirty="0"/>
          </a:p>
        </p:txBody>
      </p:sp>
      <p:sp>
        <p:nvSpPr>
          <p:cNvPr id="3" name="Content Placeholder 2">
            <a:extLst>
              <a:ext uri="{FF2B5EF4-FFF2-40B4-BE49-F238E27FC236}">
                <a16:creationId xmlns:a16="http://schemas.microsoft.com/office/drawing/2014/main" id="{F2D5CB4E-44BB-BD99-ECA4-82D990078949}"/>
              </a:ext>
            </a:extLst>
          </p:cNvPr>
          <p:cNvSpPr>
            <a:spLocks noGrp="1"/>
          </p:cNvSpPr>
          <p:nvPr>
            <p:ph idx="1"/>
          </p:nvPr>
        </p:nvSpPr>
        <p:spPr/>
        <p:txBody>
          <a:bodyPr>
            <a:normAutofit lnSpcReduction="10000"/>
          </a:bodyPr>
          <a:lstStyle/>
          <a:p>
            <a:pPr marL="514350" indent="-514350">
              <a:buFont typeface="+mj-lt"/>
              <a:buAutoNum type="arabicPeriod"/>
            </a:pPr>
            <a:r>
              <a:rPr lang="de-DE" dirty="0" err="1"/>
              <a:t>Introduction</a:t>
            </a:r>
            <a:endParaRPr lang="de-DE" dirty="0"/>
          </a:p>
          <a:p>
            <a:pPr marL="514350" indent="-514350">
              <a:buFont typeface="+mj-lt"/>
              <a:buAutoNum type="arabicPeriod"/>
            </a:pPr>
            <a:r>
              <a:rPr lang="de-DE" dirty="0" err="1"/>
              <a:t>Literature</a:t>
            </a:r>
            <a:r>
              <a:rPr lang="de-DE" dirty="0"/>
              <a:t> Review</a:t>
            </a:r>
          </a:p>
          <a:p>
            <a:pPr marL="514350" indent="-514350">
              <a:buFont typeface="+mj-lt"/>
              <a:buAutoNum type="arabicPeriod"/>
            </a:pPr>
            <a:r>
              <a:rPr lang="de-DE" dirty="0"/>
              <a:t>Dataset </a:t>
            </a:r>
            <a:r>
              <a:rPr lang="de-DE" dirty="0" err="1"/>
              <a:t>Characteristics</a:t>
            </a:r>
            <a:endParaRPr lang="de-DE" dirty="0"/>
          </a:p>
          <a:p>
            <a:pPr marL="514350" indent="-514350">
              <a:buFont typeface="+mj-lt"/>
              <a:buAutoNum type="arabicPeriod"/>
            </a:pPr>
            <a:r>
              <a:rPr lang="de-DE" dirty="0"/>
              <a:t>Baseline Model</a:t>
            </a:r>
          </a:p>
          <a:p>
            <a:pPr marL="514350" indent="-514350">
              <a:buFont typeface="+mj-lt"/>
              <a:buAutoNum type="arabicPeriod"/>
            </a:pPr>
            <a:r>
              <a:rPr lang="de-DE" dirty="0"/>
              <a:t>Models</a:t>
            </a:r>
          </a:p>
          <a:p>
            <a:pPr marL="514350" indent="-514350">
              <a:buFont typeface="+mj-lt"/>
              <a:buAutoNum type="arabicPeriod"/>
            </a:pPr>
            <a:r>
              <a:rPr lang="de-DE" dirty="0" err="1"/>
              <a:t>Results</a:t>
            </a:r>
            <a:endParaRPr lang="de-DE" dirty="0"/>
          </a:p>
          <a:p>
            <a:pPr marL="514350" indent="-514350">
              <a:buFont typeface="+mj-lt"/>
              <a:buAutoNum type="arabicPeriod"/>
            </a:pPr>
            <a:r>
              <a:rPr lang="de-DE" dirty="0"/>
              <a:t>Challenges &amp; Errors</a:t>
            </a:r>
          </a:p>
          <a:p>
            <a:pPr marL="514350" indent="-514350">
              <a:buFont typeface="+mj-lt"/>
              <a:buAutoNum type="arabicPeriod"/>
            </a:pPr>
            <a:r>
              <a:rPr lang="de-DE" dirty="0" err="1"/>
              <a:t>Discussion</a:t>
            </a:r>
            <a:endParaRPr lang="de-DE" dirty="0"/>
          </a:p>
          <a:p>
            <a:pPr marL="514350" indent="-514350">
              <a:buFont typeface="+mj-lt"/>
              <a:buAutoNum type="arabicPeriod"/>
            </a:pPr>
            <a:r>
              <a:rPr lang="de-DE" dirty="0"/>
              <a:t>Q&amp;A</a:t>
            </a:r>
          </a:p>
          <a:p>
            <a:pPr marL="514350" indent="-514350">
              <a:buFont typeface="+mj-lt"/>
              <a:buAutoNum type="arabicPeriod"/>
            </a:pPr>
            <a:endParaRPr lang="en-GB" dirty="0"/>
          </a:p>
        </p:txBody>
      </p:sp>
      <p:sp>
        <p:nvSpPr>
          <p:cNvPr id="4" name="Slide Number Placeholder 3">
            <a:extLst>
              <a:ext uri="{FF2B5EF4-FFF2-40B4-BE49-F238E27FC236}">
                <a16:creationId xmlns:a16="http://schemas.microsoft.com/office/drawing/2014/main" id="{15F2E305-C8EC-5CE2-5E54-B3F3EB284DB6}"/>
              </a:ext>
            </a:extLst>
          </p:cNvPr>
          <p:cNvSpPr>
            <a:spLocks noGrp="1"/>
          </p:cNvSpPr>
          <p:nvPr>
            <p:ph type="sldNum" sz="quarter" idx="12"/>
          </p:nvPr>
        </p:nvSpPr>
        <p:spPr/>
        <p:txBody>
          <a:bodyPr/>
          <a:lstStyle/>
          <a:p>
            <a:fld id="{CB94A38A-2643-40DB-9042-1440F96F7870}" type="slidenum">
              <a:rPr lang="sv-SE" smtClean="0"/>
              <a:t>2</a:t>
            </a:fld>
            <a:endParaRPr lang="sv-SE"/>
          </a:p>
        </p:txBody>
      </p:sp>
    </p:spTree>
    <p:extLst>
      <p:ext uri="{BB962C8B-B14F-4D97-AF65-F5344CB8AC3E}">
        <p14:creationId xmlns:p14="http://schemas.microsoft.com/office/powerpoint/2010/main" val="332722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9879-655C-3A1D-8FE8-415A2C29EF91}"/>
              </a:ext>
            </a:extLst>
          </p:cNvPr>
          <p:cNvSpPr>
            <a:spLocks noGrp="1"/>
          </p:cNvSpPr>
          <p:nvPr>
            <p:ph type="title"/>
          </p:nvPr>
        </p:nvSpPr>
        <p:spPr/>
        <p:txBody>
          <a:bodyPr/>
          <a:lstStyle/>
          <a:p>
            <a:r>
              <a:rPr lang="de-DE" err="1"/>
              <a:t>Introduction</a:t>
            </a:r>
            <a:endParaRPr lang="sv-SE"/>
          </a:p>
        </p:txBody>
      </p:sp>
      <p:sp>
        <p:nvSpPr>
          <p:cNvPr id="3" name="Content Placeholder 2">
            <a:extLst>
              <a:ext uri="{FF2B5EF4-FFF2-40B4-BE49-F238E27FC236}">
                <a16:creationId xmlns:a16="http://schemas.microsoft.com/office/drawing/2014/main" id="{ECEE91E5-D454-E410-F4F4-5F9DA10AAFC1}"/>
              </a:ext>
            </a:extLst>
          </p:cNvPr>
          <p:cNvSpPr>
            <a:spLocks noGrp="1"/>
          </p:cNvSpPr>
          <p:nvPr>
            <p:ph idx="1"/>
          </p:nvPr>
        </p:nvSpPr>
        <p:spPr/>
        <p:txBody>
          <a:bodyPr/>
          <a:lstStyle/>
          <a:p>
            <a:r>
              <a:rPr lang="en-GB"/>
              <a:t>Description of the problem:</a:t>
            </a:r>
          </a:p>
          <a:p>
            <a:pPr lvl="1"/>
            <a:r>
              <a:rPr lang="en-GB"/>
              <a:t> Forecast of the hourly German electricity consumption</a:t>
            </a:r>
          </a:p>
          <a:p>
            <a:r>
              <a:rPr lang="en-GB"/>
              <a:t>Dataset used:</a:t>
            </a:r>
          </a:p>
          <a:p>
            <a:pPr lvl="1"/>
            <a:r>
              <a:rPr lang="en-GB"/>
              <a:t>15-min interval data of electricity load from 2017 until 2019 in Germany</a:t>
            </a:r>
          </a:p>
          <a:p>
            <a:pPr lvl="1"/>
            <a:r>
              <a:rPr lang="en-GB"/>
              <a:t>From the webpage “Energy-Charts” provided by ENTSO-E</a:t>
            </a:r>
          </a:p>
          <a:p>
            <a:pPr lvl="1"/>
            <a:r>
              <a:rPr lang="en-GB"/>
              <a:t>For temperature: also from “Energy Chart” provided by DWD</a:t>
            </a:r>
          </a:p>
          <a:p>
            <a:r>
              <a:rPr lang="en-GB"/>
              <a:t>Our approach is to perform regression on the data by using several (ML) methods which proved to be efficient for similar problems</a:t>
            </a:r>
          </a:p>
          <a:p>
            <a:endParaRPr lang="en-GB"/>
          </a:p>
          <a:p>
            <a:endParaRPr lang="sv-SE"/>
          </a:p>
        </p:txBody>
      </p:sp>
      <p:sp>
        <p:nvSpPr>
          <p:cNvPr id="5" name="Slide Number Placeholder 4">
            <a:extLst>
              <a:ext uri="{FF2B5EF4-FFF2-40B4-BE49-F238E27FC236}">
                <a16:creationId xmlns:a16="http://schemas.microsoft.com/office/drawing/2014/main" id="{8621E13D-955A-F98E-7477-4C44CE6085A1}"/>
              </a:ext>
            </a:extLst>
          </p:cNvPr>
          <p:cNvSpPr>
            <a:spLocks noGrp="1"/>
          </p:cNvSpPr>
          <p:nvPr>
            <p:ph type="sldNum" sz="quarter" idx="12"/>
          </p:nvPr>
        </p:nvSpPr>
        <p:spPr/>
        <p:txBody>
          <a:bodyPr/>
          <a:lstStyle/>
          <a:p>
            <a:fld id="{CB94A38A-2643-40DB-9042-1440F96F7870}" type="slidenum">
              <a:rPr lang="sv-SE" smtClean="0"/>
              <a:t>3</a:t>
            </a:fld>
            <a:endParaRPr lang="sv-SE"/>
          </a:p>
        </p:txBody>
      </p:sp>
    </p:spTree>
    <p:extLst>
      <p:ext uri="{BB962C8B-B14F-4D97-AF65-F5344CB8AC3E}">
        <p14:creationId xmlns:p14="http://schemas.microsoft.com/office/powerpoint/2010/main" val="296379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DC1D-D45B-F02D-6BB3-619290457DF7}"/>
              </a:ext>
            </a:extLst>
          </p:cNvPr>
          <p:cNvSpPr>
            <a:spLocks noGrp="1"/>
          </p:cNvSpPr>
          <p:nvPr>
            <p:ph type="title"/>
          </p:nvPr>
        </p:nvSpPr>
        <p:spPr/>
        <p:txBody>
          <a:bodyPr/>
          <a:lstStyle/>
          <a:p>
            <a:r>
              <a:rPr lang="de-DE" err="1"/>
              <a:t>Literature</a:t>
            </a:r>
            <a:r>
              <a:rPr lang="de-DE"/>
              <a:t> Review</a:t>
            </a:r>
            <a:endParaRPr lang="sv-SE"/>
          </a:p>
        </p:txBody>
      </p:sp>
      <p:graphicFrame>
        <p:nvGraphicFramePr>
          <p:cNvPr id="4" name="Content Placeholder 3">
            <a:extLst>
              <a:ext uri="{FF2B5EF4-FFF2-40B4-BE49-F238E27FC236}">
                <a16:creationId xmlns:a16="http://schemas.microsoft.com/office/drawing/2014/main" id="{16C0BD21-FCE3-0C8A-9043-1959A40054F0}"/>
              </a:ext>
            </a:extLst>
          </p:cNvPr>
          <p:cNvGraphicFramePr>
            <a:graphicFrameLocks noGrp="1"/>
          </p:cNvGraphicFramePr>
          <p:nvPr>
            <p:ph idx="1"/>
            <p:extLst>
              <p:ext uri="{D42A27DB-BD31-4B8C-83A1-F6EECF244321}">
                <p14:modId xmlns:p14="http://schemas.microsoft.com/office/powerpoint/2010/main" val="1119245308"/>
              </p:ext>
            </p:extLst>
          </p:nvPr>
        </p:nvGraphicFramePr>
        <p:xfrm>
          <a:off x="835152" y="1607740"/>
          <a:ext cx="10515600" cy="4572000"/>
        </p:xfrm>
        <a:graphic>
          <a:graphicData uri="http://schemas.openxmlformats.org/drawingml/2006/table">
            <a:tbl>
              <a:tblPr firstRow="1" bandRow="1">
                <a:tableStyleId>{5C22544A-7EE6-4342-B048-85BDC9FD1C3A}</a:tableStyleId>
              </a:tblPr>
              <a:tblGrid>
                <a:gridCol w="2008632">
                  <a:extLst>
                    <a:ext uri="{9D8B030D-6E8A-4147-A177-3AD203B41FA5}">
                      <a16:colId xmlns:a16="http://schemas.microsoft.com/office/drawing/2014/main" val="1291869619"/>
                    </a:ext>
                  </a:extLst>
                </a:gridCol>
                <a:gridCol w="2615184">
                  <a:extLst>
                    <a:ext uri="{9D8B030D-6E8A-4147-A177-3AD203B41FA5}">
                      <a16:colId xmlns:a16="http://schemas.microsoft.com/office/drawing/2014/main" val="2591088249"/>
                    </a:ext>
                  </a:extLst>
                </a:gridCol>
                <a:gridCol w="2542032">
                  <a:extLst>
                    <a:ext uri="{9D8B030D-6E8A-4147-A177-3AD203B41FA5}">
                      <a16:colId xmlns:a16="http://schemas.microsoft.com/office/drawing/2014/main" val="2531912048"/>
                    </a:ext>
                  </a:extLst>
                </a:gridCol>
                <a:gridCol w="3349752">
                  <a:extLst>
                    <a:ext uri="{9D8B030D-6E8A-4147-A177-3AD203B41FA5}">
                      <a16:colId xmlns:a16="http://schemas.microsoft.com/office/drawing/2014/main" val="3092079886"/>
                    </a:ext>
                  </a:extLst>
                </a:gridCol>
              </a:tblGrid>
              <a:tr h="360397">
                <a:tc>
                  <a:txBody>
                    <a:bodyPr/>
                    <a:lstStyle/>
                    <a:p>
                      <a:r>
                        <a:rPr lang="de-DE">
                          <a:solidFill>
                            <a:sysClr val="windowText" lastClr="000000"/>
                          </a:solidFill>
                        </a:rPr>
                        <a:t>Author</a:t>
                      </a:r>
                      <a:endParaRPr lang="sv-SE">
                        <a:solidFill>
                          <a:sysClr val="windowText" lastClr="00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a:solidFill>
                            <a:sysClr val="windowText" lastClr="000000"/>
                          </a:solidFill>
                        </a:rPr>
                        <a:t>Objective</a:t>
                      </a:r>
                      <a:endParaRPr lang="sv-SE">
                        <a:solidFill>
                          <a:sysClr val="windowText" lastClr="00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a:solidFill>
                            <a:sysClr val="windowText" lastClr="000000"/>
                          </a:solidFill>
                        </a:rPr>
                        <a:t>Methods</a:t>
                      </a:r>
                      <a:endParaRPr lang="sv-SE">
                        <a:solidFill>
                          <a:sysClr val="windowText" lastClr="00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a:solidFill>
                            <a:sysClr val="windowText" lastClr="000000"/>
                          </a:solidFill>
                        </a:rPr>
                        <a:t>Outcomes</a:t>
                      </a:r>
                      <a:endParaRPr lang="sv-SE">
                        <a:solidFill>
                          <a:sysClr val="windowText" lastClr="00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818343"/>
                  </a:ext>
                </a:extLst>
              </a:tr>
              <a:tr h="818298">
                <a:tc>
                  <a:txBody>
                    <a:bodyPr/>
                    <a:lstStyle/>
                    <a:p>
                      <a:r>
                        <a:rPr lang="de-DE" err="1"/>
                        <a:t>Bláquez</a:t>
                      </a:r>
                      <a:r>
                        <a:rPr lang="de-DE"/>
                        <a:t>-García et al. (2020)</a:t>
                      </a:r>
                      <a:endParaRPr lang="sv-SE"/>
                    </a:p>
                  </a:txBody>
                  <a:tcPr>
                    <a:lnT w="12700" cap="flat" cmpd="sng" algn="ctr">
                      <a:solidFill>
                        <a:schemeClr val="tx1"/>
                      </a:solidFill>
                      <a:prstDash val="solid"/>
                      <a:round/>
                      <a:headEnd type="none" w="med" len="med"/>
                      <a:tailEnd type="none" w="med" len="med"/>
                    </a:lnT>
                    <a:noFill/>
                  </a:tcPr>
                </a:tc>
                <a:tc>
                  <a:txBody>
                    <a:bodyPr/>
                    <a:lstStyle/>
                    <a:p>
                      <a:r>
                        <a:rPr lang="de-DE"/>
                        <a:t>Forecast </a:t>
                      </a:r>
                      <a:r>
                        <a:rPr lang="de-DE" err="1"/>
                        <a:t>of</a:t>
                      </a:r>
                      <a:r>
                        <a:rPr lang="de-DE"/>
                        <a:t> </a:t>
                      </a:r>
                      <a:r>
                        <a:rPr lang="de-DE" err="1"/>
                        <a:t>electricity</a:t>
                      </a:r>
                      <a:r>
                        <a:rPr lang="de-DE"/>
                        <a:t> </a:t>
                      </a:r>
                      <a:r>
                        <a:rPr lang="de-DE" err="1"/>
                        <a:t>conumption</a:t>
                      </a:r>
                      <a:r>
                        <a:rPr lang="de-DE"/>
                        <a:t> </a:t>
                      </a:r>
                      <a:r>
                        <a:rPr lang="de-DE" err="1"/>
                        <a:t>of</a:t>
                      </a:r>
                      <a:r>
                        <a:rPr lang="de-DE"/>
                        <a:t> a </a:t>
                      </a:r>
                      <a:r>
                        <a:rPr lang="de-DE" err="1"/>
                        <a:t>green</a:t>
                      </a:r>
                      <a:r>
                        <a:rPr lang="de-DE"/>
                        <a:t> </a:t>
                      </a:r>
                      <a:r>
                        <a:rPr lang="de-DE" err="1"/>
                        <a:t>elevator</a:t>
                      </a:r>
                      <a:endParaRPr lang="sv-SE"/>
                    </a:p>
                  </a:txBody>
                  <a:tcPr>
                    <a:lnT w="12700" cap="flat" cmpd="sng" algn="ctr">
                      <a:solidFill>
                        <a:schemeClr val="tx1"/>
                      </a:solidFill>
                      <a:prstDash val="solid"/>
                      <a:round/>
                      <a:headEnd type="none" w="med" len="med"/>
                      <a:tailEnd type="none" w="med" len="med"/>
                    </a:lnT>
                    <a:noFill/>
                  </a:tcPr>
                </a:tc>
                <a:tc>
                  <a:txBody>
                    <a:bodyPr/>
                    <a:lstStyle/>
                    <a:p>
                      <a:r>
                        <a:rPr lang="de-DE"/>
                        <a:t>3 SARIMA </a:t>
                      </a:r>
                      <a:r>
                        <a:rPr lang="de-DE" err="1"/>
                        <a:t>models</a:t>
                      </a:r>
                      <a:r>
                        <a:rPr lang="de-DE"/>
                        <a:t> (</a:t>
                      </a:r>
                      <a:r>
                        <a:rPr lang="de-DE" err="1"/>
                        <a:t>daily</a:t>
                      </a:r>
                      <a:r>
                        <a:rPr lang="de-DE"/>
                        <a:t>, </a:t>
                      </a:r>
                      <a:r>
                        <a:rPr lang="de-DE" err="1"/>
                        <a:t>hourly</a:t>
                      </a:r>
                      <a:r>
                        <a:rPr lang="de-DE"/>
                        <a:t> and 15min)</a:t>
                      </a:r>
                      <a:endParaRPr lang="sv-SE"/>
                    </a:p>
                  </a:txBody>
                  <a:tcPr>
                    <a:lnT w="12700" cap="flat" cmpd="sng" algn="ctr">
                      <a:solidFill>
                        <a:schemeClr val="tx1"/>
                      </a:solidFill>
                      <a:prstDash val="solid"/>
                      <a:round/>
                      <a:headEnd type="none" w="med" len="med"/>
                      <a:tailEnd type="none" w="med" len="med"/>
                    </a:lnT>
                    <a:noFill/>
                  </a:tcPr>
                </a:tc>
                <a:tc>
                  <a:txBody>
                    <a:bodyPr/>
                    <a:lstStyle/>
                    <a:p>
                      <a:r>
                        <a:rPr lang="de-DE"/>
                        <a:t>1h SARIMA </a:t>
                      </a:r>
                      <a:r>
                        <a:rPr lang="de-DE" err="1"/>
                        <a:t>outperformed</a:t>
                      </a:r>
                      <a:r>
                        <a:rPr lang="de-DE"/>
                        <a:t> </a:t>
                      </a:r>
                      <a:r>
                        <a:rPr lang="de-DE" err="1"/>
                        <a:t>the</a:t>
                      </a:r>
                      <a:r>
                        <a:rPr lang="de-DE"/>
                        <a:t> </a:t>
                      </a:r>
                      <a:r>
                        <a:rPr lang="de-DE" err="1"/>
                        <a:t>other</a:t>
                      </a:r>
                      <a:r>
                        <a:rPr lang="de-DE"/>
                        <a:t> </a:t>
                      </a:r>
                      <a:r>
                        <a:rPr lang="de-DE" err="1"/>
                        <a:t>models</a:t>
                      </a:r>
                      <a:endParaRPr lang="sv-SE"/>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884779506"/>
                  </a:ext>
                </a:extLst>
              </a:tr>
              <a:tr h="1063788">
                <a:tc>
                  <a:txBody>
                    <a:bodyPr/>
                    <a:lstStyle/>
                    <a:p>
                      <a:r>
                        <a:rPr lang="de-DE"/>
                        <a:t>Arslan (2022)</a:t>
                      </a:r>
                      <a:endParaRPr lang="sv-SE"/>
                    </a:p>
                  </a:txBody>
                  <a:tcPr>
                    <a:solidFill>
                      <a:schemeClr val="bg1">
                        <a:lumMod val="95000"/>
                      </a:schemeClr>
                    </a:solidFill>
                  </a:tcPr>
                </a:tc>
                <a:tc>
                  <a:txBody>
                    <a:bodyPr/>
                    <a:lstStyle/>
                    <a:p>
                      <a:r>
                        <a:rPr lang="en-US"/>
                        <a:t>Proposition of an efficient forecasting framework for energy consumption</a:t>
                      </a:r>
                      <a:endParaRPr lang="sv-SE"/>
                    </a:p>
                  </a:txBody>
                  <a:tcPr>
                    <a:solidFill>
                      <a:schemeClr val="bg1">
                        <a:lumMod val="95000"/>
                      </a:schemeClr>
                    </a:solidFill>
                  </a:tcPr>
                </a:tc>
                <a:tc>
                  <a:txBody>
                    <a:bodyPr/>
                    <a:lstStyle/>
                    <a:p>
                      <a:r>
                        <a:rPr lang="de-DE" err="1"/>
                        <a:t>Combining</a:t>
                      </a:r>
                      <a:r>
                        <a:rPr lang="de-DE"/>
                        <a:t> LSTM and Prophet</a:t>
                      </a:r>
                      <a:endParaRPr lang="sv-SE"/>
                    </a:p>
                  </a:txBody>
                  <a:tcPr>
                    <a:solidFill>
                      <a:schemeClr val="bg1">
                        <a:lumMod val="95000"/>
                      </a:schemeClr>
                    </a:solidFill>
                  </a:tcPr>
                </a:tc>
                <a:tc>
                  <a:txBody>
                    <a:bodyPr/>
                    <a:lstStyle/>
                    <a:p>
                      <a:r>
                        <a:rPr lang="en-US"/>
                        <a:t>For some countries, outperformance of other methods. For other countries, it has competitive performance</a:t>
                      </a:r>
                      <a:endParaRPr lang="sv-SE"/>
                    </a:p>
                  </a:txBody>
                  <a:tcPr>
                    <a:solidFill>
                      <a:schemeClr val="bg1">
                        <a:lumMod val="95000"/>
                      </a:schemeClr>
                    </a:solidFill>
                  </a:tcPr>
                </a:tc>
                <a:extLst>
                  <a:ext uri="{0D108BD9-81ED-4DB2-BD59-A6C34878D82A}">
                    <a16:rowId xmlns:a16="http://schemas.microsoft.com/office/drawing/2014/main" val="821511028"/>
                  </a:ext>
                </a:extLst>
              </a:tr>
              <a:tr h="852645">
                <a:tc>
                  <a:txBody>
                    <a:bodyPr/>
                    <a:lstStyle/>
                    <a:p>
                      <a:r>
                        <a:rPr lang="sv-SE"/>
                        <a:t>Amalou et al. (2022)</a:t>
                      </a:r>
                    </a:p>
                  </a:txBody>
                  <a:tcPr>
                    <a:noFill/>
                  </a:tcPr>
                </a:tc>
                <a:tc>
                  <a:txBody>
                    <a:bodyPr/>
                    <a:lstStyle/>
                    <a:p>
                      <a:r>
                        <a:rPr lang="de-DE" err="1"/>
                        <a:t>Comparative</a:t>
                      </a:r>
                      <a:r>
                        <a:rPr lang="de-DE"/>
                        <a:t> </a:t>
                      </a:r>
                      <a:r>
                        <a:rPr lang="de-DE" err="1"/>
                        <a:t>analysis</a:t>
                      </a:r>
                      <a:r>
                        <a:rPr lang="de-DE"/>
                        <a:t> </a:t>
                      </a:r>
                      <a:r>
                        <a:rPr lang="de-DE" err="1"/>
                        <a:t>of</a:t>
                      </a:r>
                      <a:r>
                        <a:rPr lang="de-DE"/>
                        <a:t> </a:t>
                      </a:r>
                      <a:r>
                        <a:rPr lang="de-DE" err="1"/>
                        <a:t>some</a:t>
                      </a:r>
                      <a:r>
                        <a:rPr lang="de-DE"/>
                        <a:t> </a:t>
                      </a:r>
                      <a:r>
                        <a:rPr lang="de-DE" err="1"/>
                        <a:t>deepl</a:t>
                      </a:r>
                      <a:r>
                        <a:rPr lang="de-DE"/>
                        <a:t> </a:t>
                      </a:r>
                      <a:r>
                        <a:rPr lang="de-DE" err="1"/>
                        <a:t>learning</a:t>
                      </a:r>
                      <a:r>
                        <a:rPr lang="de-DE"/>
                        <a:t> </a:t>
                      </a:r>
                      <a:r>
                        <a:rPr lang="de-DE" err="1"/>
                        <a:t>models</a:t>
                      </a:r>
                      <a:endParaRPr lang="sv-SE"/>
                    </a:p>
                  </a:txBody>
                  <a:tcPr>
                    <a:noFill/>
                  </a:tcPr>
                </a:tc>
                <a:tc>
                  <a:txBody>
                    <a:bodyPr/>
                    <a:lstStyle/>
                    <a:p>
                      <a:r>
                        <a:rPr lang="de-DE"/>
                        <a:t>LSTM, GRU, RNN</a:t>
                      </a:r>
                      <a:endParaRPr lang="sv-SE"/>
                    </a:p>
                  </a:txBody>
                  <a:tcPr>
                    <a:noFill/>
                  </a:tcPr>
                </a:tc>
                <a:tc>
                  <a:txBody>
                    <a:bodyPr/>
                    <a:lstStyle/>
                    <a:p>
                      <a:r>
                        <a:rPr lang="en-US"/>
                        <a:t>GRU &gt; LSTM &gt; RNN in terms of accuracy</a:t>
                      </a:r>
                      <a:endParaRPr lang="sv-SE"/>
                    </a:p>
                  </a:txBody>
                  <a:tcPr>
                    <a:noFill/>
                  </a:tcPr>
                </a:tc>
                <a:extLst>
                  <a:ext uri="{0D108BD9-81ED-4DB2-BD59-A6C34878D82A}">
                    <a16:rowId xmlns:a16="http://schemas.microsoft.com/office/drawing/2014/main" val="3258436681"/>
                  </a:ext>
                </a:extLst>
              </a:tr>
              <a:tr h="1063788">
                <a:tc>
                  <a:txBody>
                    <a:bodyPr/>
                    <a:lstStyle/>
                    <a:p>
                      <a:pPr lvl="0">
                        <a:buNone/>
                      </a:pPr>
                      <a:r>
                        <a:rPr lang="sv-SE"/>
                        <a:t>Mahjoub et al. (2022)</a:t>
                      </a:r>
                      <a:endParaRPr lang="zh-CN"/>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lgn="l">
                        <a:lnSpc>
                          <a:spcPct val="100000"/>
                        </a:lnSpc>
                        <a:spcBef>
                          <a:spcPts val="0"/>
                        </a:spcBef>
                        <a:spcAft>
                          <a:spcPts val="0"/>
                        </a:spcAft>
                        <a:buNone/>
                      </a:pPr>
                      <a:r>
                        <a:rPr lang="de-DE" b="0" i="0">
                          <a:solidFill>
                            <a:srgbClr val="000000"/>
                          </a:solidFill>
                          <a:latin typeface="Calibri"/>
                        </a:rPr>
                        <a:t>Predicting Energy Consumption Using Neural Networks</a:t>
                      </a:r>
                      <a:endParaRPr lang="zh-CN" b="0" i="0">
                        <a:solidFill>
                          <a:srgbClr val="000000"/>
                        </a:solidFill>
                        <a:latin typeface="Calibri"/>
                      </a:endParaRPr>
                    </a:p>
                    <a:p>
                      <a:pPr lvl="0">
                        <a:buNone/>
                      </a:pPr>
                      <a:endParaRPr lang="de-DE"/>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buNone/>
                      </a:pPr>
                      <a:r>
                        <a:rPr lang="en-US" altLang="zh-CN" sz="1800" b="0" i="0" u="none" strike="noStrike" noProof="0">
                          <a:solidFill>
                            <a:srgbClr val="000000"/>
                          </a:solidFill>
                          <a:latin typeface="Calibri"/>
                          <a:ea typeface="Calibri"/>
                        </a:rPr>
                        <a:t>LSTM, Multi-Layer</a:t>
                      </a:r>
                      <a:r>
                        <a:rPr lang="zh-CN" sz="1800" b="0" i="0" u="none" strike="noStrike" noProof="0">
                          <a:solidFill>
                            <a:srgbClr val="000000"/>
                          </a:solidFill>
                          <a:latin typeface="Calibri"/>
                        </a:rPr>
                        <a:t> </a:t>
                      </a:r>
                      <a:r>
                        <a:rPr lang="en-US" altLang="zh-CN" sz="1800" b="0" i="0" u="none" strike="noStrike" noProof="0">
                          <a:solidFill>
                            <a:srgbClr val="000000"/>
                          </a:solidFill>
                          <a:latin typeface="Calibri"/>
                          <a:ea typeface="Calibri"/>
                        </a:rPr>
                        <a:t>GRU</a:t>
                      </a:r>
                      <a:r>
                        <a:rPr lang="zh-CN" sz="1800" b="0" i="0" u="none" strike="noStrike" noProof="0">
                          <a:solidFill>
                            <a:srgbClr val="000000"/>
                          </a:solidFill>
                          <a:latin typeface="Calibri"/>
                        </a:rPr>
                        <a:t> </a:t>
                      </a:r>
                      <a:r>
                        <a:rPr lang="en-US" altLang="zh-CN" sz="1800" b="0" i="0" u="none" strike="noStrike" noProof="0">
                          <a:solidFill>
                            <a:srgbClr val="000000"/>
                          </a:solidFill>
                          <a:latin typeface="Calibri"/>
                          <a:ea typeface="Calibri"/>
                        </a:rPr>
                        <a:t>and</a:t>
                      </a:r>
                      <a:r>
                        <a:rPr lang="zh-CN" sz="1800" b="0" i="0" u="none" strike="noStrike" noProof="0">
                          <a:solidFill>
                            <a:srgbClr val="000000"/>
                          </a:solidFill>
                          <a:latin typeface="Calibri"/>
                        </a:rPr>
                        <a:t> </a:t>
                      </a:r>
                      <a:r>
                        <a:rPr lang="en-US" altLang="zh-CN" sz="1800" b="0" i="0" u="none" strike="noStrike" noProof="0">
                          <a:solidFill>
                            <a:srgbClr val="000000"/>
                          </a:solidFill>
                          <a:latin typeface="Calibri"/>
                          <a:ea typeface="Calibri"/>
                        </a:rPr>
                        <a:t>Drop-GRU</a:t>
                      </a:r>
                      <a:r>
                        <a:rPr lang="zh-CN" sz="1800" b="0" i="0" u="none" strike="noStrike" noProof="0">
                          <a:solidFill>
                            <a:srgbClr val="000000"/>
                          </a:solidFill>
                          <a:latin typeface="Calibri"/>
                        </a:rPr>
                        <a:t> </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buNone/>
                      </a:pPr>
                      <a:r>
                        <a:rPr lang="en-US" sz="1000" b="0" i="0" u="none" strike="noStrike" noProof="0">
                          <a:solidFill>
                            <a:srgbClr val="222222"/>
                          </a:solidFill>
                          <a:latin typeface="Arial"/>
                        </a:rPr>
                        <a:t> </a:t>
                      </a:r>
                      <a:r>
                        <a:rPr lang="en-US" sz="1800" b="0" i="0" u="none" strike="noStrike" noProof="0">
                          <a:solidFill>
                            <a:srgbClr val="222222"/>
                          </a:solidFill>
                          <a:latin typeface="Calibri"/>
                        </a:rPr>
                        <a:t>LSTM model produces a better result than the GRU and the Drop-GRU forecasting methods</a:t>
                      </a:r>
                    </a:p>
                  </a:txBody>
                  <a:tcP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05293707"/>
                  </a:ext>
                </a:extLst>
              </a:tr>
            </a:tbl>
          </a:graphicData>
        </a:graphic>
      </p:graphicFrame>
      <p:sp>
        <p:nvSpPr>
          <p:cNvPr id="5" name="Slide Number Placeholder 4">
            <a:extLst>
              <a:ext uri="{FF2B5EF4-FFF2-40B4-BE49-F238E27FC236}">
                <a16:creationId xmlns:a16="http://schemas.microsoft.com/office/drawing/2014/main" id="{B32EF337-3A74-C779-9121-66EF36F3D58A}"/>
              </a:ext>
            </a:extLst>
          </p:cNvPr>
          <p:cNvSpPr>
            <a:spLocks noGrp="1"/>
          </p:cNvSpPr>
          <p:nvPr>
            <p:ph type="sldNum" sz="quarter" idx="12"/>
          </p:nvPr>
        </p:nvSpPr>
        <p:spPr/>
        <p:txBody>
          <a:bodyPr/>
          <a:lstStyle/>
          <a:p>
            <a:fld id="{CB94A38A-2643-40DB-9042-1440F96F7870}" type="slidenum">
              <a:rPr lang="sv-SE" smtClean="0"/>
              <a:t>4</a:t>
            </a:fld>
            <a:endParaRPr lang="sv-SE"/>
          </a:p>
        </p:txBody>
      </p:sp>
    </p:spTree>
    <p:extLst>
      <p:ext uri="{BB962C8B-B14F-4D97-AF65-F5344CB8AC3E}">
        <p14:creationId xmlns:p14="http://schemas.microsoft.com/office/powerpoint/2010/main" val="134214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0704-A153-F45C-100B-CA9BB80211AA}"/>
              </a:ext>
            </a:extLst>
          </p:cNvPr>
          <p:cNvSpPr>
            <a:spLocks noGrp="1"/>
          </p:cNvSpPr>
          <p:nvPr>
            <p:ph type="title"/>
          </p:nvPr>
        </p:nvSpPr>
        <p:spPr/>
        <p:txBody>
          <a:bodyPr/>
          <a:lstStyle/>
          <a:p>
            <a:r>
              <a:rPr lang="en-GB" dirty="0"/>
              <a:t>Dataset Characteristics</a:t>
            </a:r>
          </a:p>
        </p:txBody>
      </p:sp>
      <p:sp>
        <p:nvSpPr>
          <p:cNvPr id="3" name="Content Placeholder 2">
            <a:extLst>
              <a:ext uri="{FF2B5EF4-FFF2-40B4-BE49-F238E27FC236}">
                <a16:creationId xmlns:a16="http://schemas.microsoft.com/office/drawing/2014/main" id="{78C8E8CA-E8E0-FF28-06B8-92A9DC4509E9}"/>
              </a:ext>
            </a:extLst>
          </p:cNvPr>
          <p:cNvSpPr>
            <a:spLocks noGrp="1"/>
          </p:cNvSpPr>
          <p:nvPr>
            <p:ph idx="1"/>
          </p:nvPr>
        </p:nvSpPr>
        <p:spPr/>
        <p:txBody>
          <a:bodyPr/>
          <a:lstStyle/>
          <a:p>
            <a:r>
              <a:rPr lang="en-US"/>
              <a:t>Electricity data:</a:t>
            </a:r>
          </a:p>
          <a:p>
            <a:pPr lvl="1"/>
            <a:r>
              <a:rPr lang="en-US"/>
              <a:t>The dataset contains raw data that records the load in MW at fifteen-minute intervals from 2017 to 2019</a:t>
            </a:r>
          </a:p>
          <a:p>
            <a:pPr lvl="1"/>
            <a:r>
              <a:rPr lang="en-US"/>
              <a:t>We processed the data to obtain hourly data entries</a:t>
            </a:r>
          </a:p>
          <a:p>
            <a:pPr lvl="1"/>
            <a:r>
              <a:rPr lang="en-US"/>
              <a:t>The time frame for this data adheres is in Coordinated Universal Time (UTC)</a:t>
            </a:r>
          </a:p>
          <a:p>
            <a:r>
              <a:rPr lang="en-US"/>
              <a:t>Temperature data:</a:t>
            </a:r>
          </a:p>
          <a:p>
            <a:pPr lvl="1"/>
            <a:r>
              <a:rPr lang="en-GB"/>
              <a:t>The temperature data contains hourly arithmetic means of all stations in Germany, measured in degrees Celsius.</a:t>
            </a:r>
          </a:p>
          <a:p>
            <a:pPr lvl="1"/>
            <a:r>
              <a:rPr lang="en-US"/>
              <a:t>The time frame for this data is in Coordinated Universal Time (UTC)</a:t>
            </a:r>
          </a:p>
        </p:txBody>
      </p:sp>
      <p:sp>
        <p:nvSpPr>
          <p:cNvPr id="5" name="Slide Number Placeholder 4">
            <a:extLst>
              <a:ext uri="{FF2B5EF4-FFF2-40B4-BE49-F238E27FC236}">
                <a16:creationId xmlns:a16="http://schemas.microsoft.com/office/drawing/2014/main" id="{B808C5D2-1C8F-068C-60AB-0D37815E60F9}"/>
              </a:ext>
            </a:extLst>
          </p:cNvPr>
          <p:cNvSpPr>
            <a:spLocks noGrp="1"/>
          </p:cNvSpPr>
          <p:nvPr>
            <p:ph type="sldNum" sz="quarter" idx="12"/>
          </p:nvPr>
        </p:nvSpPr>
        <p:spPr/>
        <p:txBody>
          <a:bodyPr/>
          <a:lstStyle/>
          <a:p>
            <a:fld id="{CB94A38A-2643-40DB-9042-1440F96F7870}" type="slidenum">
              <a:rPr lang="sv-SE" smtClean="0"/>
              <a:t>5</a:t>
            </a:fld>
            <a:endParaRPr lang="sv-SE"/>
          </a:p>
        </p:txBody>
      </p:sp>
    </p:spTree>
    <p:extLst>
      <p:ext uri="{BB962C8B-B14F-4D97-AF65-F5344CB8AC3E}">
        <p14:creationId xmlns:p14="http://schemas.microsoft.com/office/powerpoint/2010/main" val="65674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CFE41-044C-3BB3-95F1-9FE7E4356E83}"/>
              </a:ext>
            </a:extLst>
          </p:cNvPr>
          <p:cNvSpPr>
            <a:spLocks noGrp="1"/>
          </p:cNvSpPr>
          <p:nvPr>
            <p:ph type="title"/>
          </p:nvPr>
        </p:nvSpPr>
        <p:spPr/>
        <p:txBody>
          <a:bodyPr/>
          <a:lstStyle/>
          <a:p>
            <a:r>
              <a:rPr lang="de-DE"/>
              <a:t>Baseline Model </a:t>
            </a:r>
            <a:endParaRPr lang="sv-SE"/>
          </a:p>
        </p:txBody>
      </p:sp>
      <p:sp>
        <p:nvSpPr>
          <p:cNvPr id="5" name="Content Placeholder 4">
            <a:extLst>
              <a:ext uri="{FF2B5EF4-FFF2-40B4-BE49-F238E27FC236}">
                <a16:creationId xmlns:a16="http://schemas.microsoft.com/office/drawing/2014/main" id="{26613AAA-6582-5B4F-E423-F6047C7F99C1}"/>
              </a:ext>
            </a:extLst>
          </p:cNvPr>
          <p:cNvSpPr>
            <a:spLocks noGrp="1"/>
          </p:cNvSpPr>
          <p:nvPr>
            <p:ph idx="1"/>
          </p:nvPr>
        </p:nvSpPr>
        <p:spPr/>
        <p:txBody>
          <a:bodyPr/>
          <a:lstStyle/>
          <a:p>
            <a:r>
              <a:rPr lang="sv-SE" dirty="0" err="1"/>
              <a:t>We</a:t>
            </a:r>
            <a:r>
              <a:rPr lang="sv-SE" dirty="0"/>
              <a:t> chose a </a:t>
            </a:r>
            <a:r>
              <a:rPr lang="sv-SE" dirty="0" err="1"/>
              <a:t>Seasonal</a:t>
            </a:r>
            <a:r>
              <a:rPr lang="sv-SE" dirty="0"/>
              <a:t> ARIMAX </a:t>
            </a:r>
            <a:r>
              <a:rPr lang="sv-SE" dirty="0" err="1"/>
              <a:t>model</a:t>
            </a:r>
            <a:endParaRPr lang="sv-SE" dirty="0"/>
          </a:p>
          <a:p>
            <a:r>
              <a:rPr lang="sv-SE" dirty="0" err="1"/>
              <a:t>After</a:t>
            </a:r>
            <a:r>
              <a:rPr lang="sv-SE" dirty="0"/>
              <a:t> </a:t>
            </a:r>
            <a:r>
              <a:rPr lang="sv-SE" dirty="0" err="1"/>
              <a:t>conducting</a:t>
            </a:r>
            <a:r>
              <a:rPr lang="sv-SE" dirty="0"/>
              <a:t> </a:t>
            </a:r>
            <a:r>
              <a:rPr lang="sv-SE" dirty="0" err="1"/>
              <a:t>several</a:t>
            </a:r>
            <a:r>
              <a:rPr lang="sv-SE" dirty="0"/>
              <a:t> iterations, </a:t>
            </a:r>
            <a:r>
              <a:rPr lang="sv-SE" dirty="0" err="1"/>
              <a:t>we</a:t>
            </a:r>
            <a:r>
              <a:rPr lang="sv-SE" dirty="0"/>
              <a:t> </a:t>
            </a:r>
            <a:r>
              <a:rPr lang="sv-SE" dirty="0" err="1"/>
              <a:t>determined</a:t>
            </a:r>
            <a:r>
              <a:rPr lang="sv-SE" dirty="0"/>
              <a:t> the SARIMAX(1,1,1)(1,0,1,24) to be the best </a:t>
            </a:r>
            <a:r>
              <a:rPr lang="sv-SE" dirty="0" err="1"/>
              <a:t>performing</a:t>
            </a:r>
            <a:endParaRPr lang="sv-SE" dirty="0"/>
          </a:p>
          <a:p>
            <a:r>
              <a:rPr lang="sv-SE" dirty="0"/>
              <a:t>Motivation</a:t>
            </a:r>
          </a:p>
          <a:p>
            <a:pPr lvl="1"/>
            <a:r>
              <a:rPr lang="en-GB" dirty="0"/>
              <a:t>Our data exhibits strong „multi-layer“ seasonal patterns</a:t>
            </a:r>
          </a:p>
          <a:p>
            <a:pPr lvl="1"/>
            <a:r>
              <a:rPr lang="sv-SE" dirty="0" err="1"/>
              <a:t>Electricity</a:t>
            </a:r>
            <a:r>
              <a:rPr lang="sv-SE" dirty="0"/>
              <a:t> </a:t>
            </a:r>
            <a:r>
              <a:rPr lang="sv-SE" dirty="0" err="1"/>
              <a:t>consumption</a:t>
            </a:r>
            <a:r>
              <a:rPr lang="sv-SE" dirty="0"/>
              <a:t> is </a:t>
            </a:r>
            <a:r>
              <a:rPr lang="sv-SE" dirty="0" err="1"/>
              <a:t>also</a:t>
            </a:r>
            <a:r>
              <a:rPr lang="sv-SE" dirty="0"/>
              <a:t> driven by </a:t>
            </a:r>
            <a:r>
              <a:rPr lang="sv-SE" dirty="0" err="1"/>
              <a:t>outside</a:t>
            </a:r>
            <a:r>
              <a:rPr lang="sv-SE" dirty="0"/>
              <a:t> </a:t>
            </a:r>
            <a:r>
              <a:rPr lang="sv-SE" dirty="0" err="1"/>
              <a:t>temperature</a:t>
            </a:r>
            <a:endParaRPr lang="sv-SE" dirty="0"/>
          </a:p>
          <a:p>
            <a:pPr marL="0" indent="0">
              <a:buNone/>
            </a:pPr>
            <a:endParaRPr lang="sv-SE" dirty="0"/>
          </a:p>
          <a:p>
            <a:endParaRPr lang="sv-SE" dirty="0"/>
          </a:p>
        </p:txBody>
      </p:sp>
      <p:sp>
        <p:nvSpPr>
          <p:cNvPr id="3" name="Slide Number Placeholder 2">
            <a:extLst>
              <a:ext uri="{FF2B5EF4-FFF2-40B4-BE49-F238E27FC236}">
                <a16:creationId xmlns:a16="http://schemas.microsoft.com/office/drawing/2014/main" id="{FBB95291-D85C-089B-0718-209189F4894E}"/>
              </a:ext>
            </a:extLst>
          </p:cNvPr>
          <p:cNvSpPr>
            <a:spLocks noGrp="1"/>
          </p:cNvSpPr>
          <p:nvPr>
            <p:ph type="sldNum" sz="quarter" idx="12"/>
          </p:nvPr>
        </p:nvSpPr>
        <p:spPr/>
        <p:txBody>
          <a:bodyPr/>
          <a:lstStyle/>
          <a:p>
            <a:fld id="{CB94A38A-2643-40DB-9042-1440F96F7870}" type="slidenum">
              <a:rPr lang="sv-SE" smtClean="0"/>
              <a:t>6</a:t>
            </a:fld>
            <a:endParaRPr lang="sv-SE"/>
          </a:p>
        </p:txBody>
      </p:sp>
    </p:spTree>
    <p:extLst>
      <p:ext uri="{BB962C8B-B14F-4D97-AF65-F5344CB8AC3E}">
        <p14:creationId xmlns:p14="http://schemas.microsoft.com/office/powerpoint/2010/main" val="257959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63159D5-C22C-CEED-D1E4-E7B392CE6E64}"/>
              </a:ext>
            </a:extLst>
          </p:cNvPr>
          <p:cNvSpPr>
            <a:spLocks noGrp="1"/>
          </p:cNvSpPr>
          <p:nvPr>
            <p:ph type="title"/>
          </p:nvPr>
        </p:nvSpPr>
        <p:spPr/>
        <p:txBody>
          <a:bodyPr/>
          <a:lstStyle/>
          <a:p>
            <a:r>
              <a:rPr lang="de-DE"/>
              <a:t>Models</a:t>
            </a:r>
            <a:endParaRPr lang="en-GB"/>
          </a:p>
        </p:txBody>
      </p:sp>
      <p:graphicFrame>
        <p:nvGraphicFramePr>
          <p:cNvPr id="13" name="Table 12">
            <a:extLst>
              <a:ext uri="{FF2B5EF4-FFF2-40B4-BE49-F238E27FC236}">
                <a16:creationId xmlns:a16="http://schemas.microsoft.com/office/drawing/2014/main" id="{FC071977-0650-5BB8-0EFC-17FB00EFC4A8}"/>
              </a:ext>
            </a:extLst>
          </p:cNvPr>
          <p:cNvGraphicFramePr>
            <a:graphicFrameLocks noGrp="1"/>
          </p:cNvGraphicFramePr>
          <p:nvPr>
            <p:extLst>
              <p:ext uri="{D42A27DB-BD31-4B8C-83A1-F6EECF244321}">
                <p14:modId xmlns:p14="http://schemas.microsoft.com/office/powerpoint/2010/main" val="3703305655"/>
              </p:ext>
            </p:extLst>
          </p:nvPr>
        </p:nvGraphicFramePr>
        <p:xfrm>
          <a:off x="838199" y="1845939"/>
          <a:ext cx="10515600" cy="4370912"/>
        </p:xfrm>
        <a:graphic>
          <a:graphicData uri="http://schemas.openxmlformats.org/drawingml/2006/table">
            <a:tbl>
              <a:tblPr firstRow="1" bandRow="1">
                <a:tableStyleId>{2D5ABB26-0587-4C30-8999-92F81FD0307C}</a:tableStyleId>
              </a:tblPr>
              <a:tblGrid>
                <a:gridCol w="1492406">
                  <a:extLst>
                    <a:ext uri="{9D8B030D-6E8A-4147-A177-3AD203B41FA5}">
                      <a16:colId xmlns:a16="http://schemas.microsoft.com/office/drawing/2014/main" val="2480867891"/>
                    </a:ext>
                  </a:extLst>
                </a:gridCol>
                <a:gridCol w="4192858">
                  <a:extLst>
                    <a:ext uri="{9D8B030D-6E8A-4147-A177-3AD203B41FA5}">
                      <a16:colId xmlns:a16="http://schemas.microsoft.com/office/drawing/2014/main" val="1210670815"/>
                    </a:ext>
                  </a:extLst>
                </a:gridCol>
                <a:gridCol w="4830336">
                  <a:extLst>
                    <a:ext uri="{9D8B030D-6E8A-4147-A177-3AD203B41FA5}">
                      <a16:colId xmlns:a16="http://schemas.microsoft.com/office/drawing/2014/main" val="2827862294"/>
                    </a:ext>
                  </a:extLst>
                </a:gridCol>
              </a:tblGrid>
              <a:tr h="449789">
                <a:tc>
                  <a:txBody>
                    <a:bodyPr/>
                    <a:lstStyle/>
                    <a:p>
                      <a:r>
                        <a:rPr lang="de-DE" b="1"/>
                        <a:t>Model</a:t>
                      </a:r>
                      <a:endParaRPr lang="en-GB" b="1"/>
                    </a:p>
                  </a:txBody>
                  <a:tcPr>
                    <a:lnB w="12700" cap="flat" cmpd="sng" algn="ctr">
                      <a:solidFill>
                        <a:schemeClr val="tx1"/>
                      </a:solidFill>
                      <a:prstDash val="solid"/>
                      <a:round/>
                      <a:headEnd type="none" w="med" len="med"/>
                      <a:tailEnd type="none" w="med" len="med"/>
                    </a:lnB>
                  </a:tcPr>
                </a:tc>
                <a:tc>
                  <a:txBody>
                    <a:bodyPr/>
                    <a:lstStyle/>
                    <a:p>
                      <a:r>
                        <a:rPr lang="de-DE" b="1"/>
                        <a:t>Short </a:t>
                      </a:r>
                      <a:r>
                        <a:rPr lang="en-US" b="1" noProof="0"/>
                        <a:t>description</a:t>
                      </a:r>
                    </a:p>
                  </a:txBody>
                  <a:tcPr>
                    <a:lnB w="12700" cap="flat" cmpd="sng" algn="ctr">
                      <a:solidFill>
                        <a:schemeClr val="tx1"/>
                      </a:solidFill>
                      <a:prstDash val="solid"/>
                      <a:round/>
                      <a:headEnd type="none" w="med" len="med"/>
                      <a:tailEnd type="none" w="med" len="med"/>
                    </a:lnB>
                  </a:tcPr>
                </a:tc>
                <a:tc>
                  <a:txBody>
                    <a:bodyPr/>
                    <a:lstStyle/>
                    <a:p>
                      <a:r>
                        <a:rPr lang="de-DE" b="1"/>
                        <a:t>Motivation</a:t>
                      </a:r>
                      <a:endParaRPr lang="en-GB" b="1"/>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724472"/>
                  </a:ext>
                </a:extLst>
              </a:tr>
              <a:tr h="1042527">
                <a:tc>
                  <a:txBody>
                    <a:bodyPr/>
                    <a:lstStyle/>
                    <a:p>
                      <a:r>
                        <a:rPr lang="de-DE"/>
                        <a:t>Prophet</a:t>
                      </a:r>
                      <a:endParaRPr lang="en-GB"/>
                    </a:p>
                  </a:txBody>
                  <a:tcPr>
                    <a:lnT w="12700" cap="flat" cmpd="sng" algn="ctr">
                      <a:solidFill>
                        <a:schemeClr val="tx1"/>
                      </a:solidFill>
                      <a:prstDash val="solid"/>
                      <a:round/>
                      <a:headEnd type="none" w="med" len="med"/>
                      <a:tailEnd type="none" w="med" len="med"/>
                    </a:lnT>
                  </a:tcPr>
                </a:tc>
                <a:tc>
                  <a:txBody>
                    <a:bodyPr/>
                    <a:lstStyle/>
                    <a:p>
                      <a:r>
                        <a:rPr lang="de-DE"/>
                        <a:t>Additive model including seasonality, trend factor and holidays</a:t>
                      </a:r>
                      <a:endParaRPr lang="en-GB"/>
                    </a:p>
                  </a:txBody>
                  <a:tcPr>
                    <a:lnT w="12700" cap="flat" cmpd="sng" algn="ctr">
                      <a:solidFill>
                        <a:schemeClr val="tx1"/>
                      </a:solidFill>
                      <a:prstDash val="solid"/>
                      <a:round/>
                      <a:headEnd type="none" w="med" len="med"/>
                      <a:tailEnd type="none" w="med" len="med"/>
                    </a:lnT>
                  </a:tcPr>
                </a:tc>
                <a:tc>
                  <a:txBody>
                    <a:bodyPr/>
                    <a:lstStyle/>
                    <a:p>
                      <a:r>
                        <a:rPr lang="de-DE"/>
                        <a:t>Time-efficiency</a:t>
                      </a:r>
                    </a:p>
                    <a:p>
                      <a:r>
                        <a:rPr lang="de-DE"/>
                        <a:t>Easy to interpret</a:t>
                      </a:r>
                    </a:p>
                    <a:p>
                      <a:r>
                        <a:rPr lang="de-DE"/>
                        <a:t>Good result for data with strong seasonality</a:t>
                      </a:r>
                      <a:endParaRPr lang="en-GB"/>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47900969"/>
                  </a:ext>
                </a:extLst>
              </a:tr>
              <a:tr h="1042527">
                <a:tc>
                  <a:txBody>
                    <a:bodyPr/>
                    <a:lstStyle/>
                    <a:p>
                      <a:r>
                        <a:rPr lang="de-DE"/>
                        <a:t>LightGBM</a:t>
                      </a:r>
                      <a:endParaRPr lang="en-GB"/>
                    </a:p>
                  </a:txBody>
                  <a:tcPr>
                    <a:solidFill>
                      <a:schemeClr val="bg1">
                        <a:lumMod val="95000"/>
                      </a:schemeClr>
                    </a:solidFill>
                  </a:tcPr>
                </a:tc>
                <a:tc>
                  <a:txBody>
                    <a:bodyPr/>
                    <a:lstStyle/>
                    <a:p>
                      <a:r>
                        <a:rPr lang="de-DE"/>
                        <a:t>Decision tree-based algorithm using gradient-boosting</a:t>
                      </a:r>
                      <a:endParaRPr lang="en-GB"/>
                    </a:p>
                  </a:txBody>
                  <a:tcPr>
                    <a:solidFill>
                      <a:schemeClr val="bg1">
                        <a:lumMod val="95000"/>
                      </a:schemeClr>
                    </a:solidFill>
                  </a:tcPr>
                </a:tc>
                <a:tc>
                  <a:txBody>
                    <a:bodyPr/>
                    <a:lstStyle/>
                    <a:p>
                      <a:r>
                        <a:rPr lang="de-DE"/>
                        <a:t>Good performance and stability, especially with large data</a:t>
                      </a:r>
                    </a:p>
                    <a:p>
                      <a:r>
                        <a:rPr lang="en-GB"/>
                        <a:t>Leaf-wise tree growth </a:t>
                      </a:r>
                    </a:p>
                  </a:txBody>
                  <a:tcPr>
                    <a:solidFill>
                      <a:schemeClr val="bg1">
                        <a:lumMod val="95000"/>
                      </a:schemeClr>
                    </a:solidFill>
                  </a:tcPr>
                </a:tc>
                <a:extLst>
                  <a:ext uri="{0D108BD9-81ED-4DB2-BD59-A6C34878D82A}">
                    <a16:rowId xmlns:a16="http://schemas.microsoft.com/office/drawing/2014/main" val="1936656855"/>
                  </a:ext>
                </a:extLst>
              </a:tr>
              <a:tr h="729768">
                <a:tc>
                  <a:txBody>
                    <a:bodyPr/>
                    <a:lstStyle/>
                    <a:p>
                      <a:r>
                        <a:rPr lang="de-DE"/>
                        <a:t>LSTM</a:t>
                      </a:r>
                      <a:endParaRPr lang="en-GB"/>
                    </a:p>
                  </a:txBody>
                  <a:tcPr/>
                </a:tc>
                <a:tc>
                  <a:txBody>
                    <a:bodyPr/>
                    <a:lstStyle/>
                    <a:p>
                      <a:r>
                        <a:rPr lang="de-DE"/>
                        <a:t>A type recurrent neural network which can account for long-term dependencies</a:t>
                      </a:r>
                      <a:endParaRPr lang="en-GB"/>
                    </a:p>
                  </a:txBody>
                  <a:tcPr/>
                </a:tc>
                <a:tc>
                  <a:txBody>
                    <a:bodyPr/>
                    <a:lstStyle/>
                    <a:p>
                      <a:r>
                        <a:rPr lang="de-DE"/>
                        <a:t>Long-term dependencies</a:t>
                      </a:r>
                    </a:p>
                    <a:p>
                      <a:r>
                        <a:rPr lang="en-GB"/>
                        <a:t>It has shown very good results in the literature</a:t>
                      </a:r>
                    </a:p>
                  </a:txBody>
                  <a:tcPr/>
                </a:tc>
                <a:extLst>
                  <a:ext uri="{0D108BD9-81ED-4DB2-BD59-A6C34878D82A}">
                    <a16:rowId xmlns:a16="http://schemas.microsoft.com/office/drawing/2014/main" val="1241709910"/>
                  </a:ext>
                </a:extLst>
              </a:tr>
              <a:tr h="1106301">
                <a:tc>
                  <a:txBody>
                    <a:bodyPr/>
                    <a:lstStyle/>
                    <a:p>
                      <a:r>
                        <a:rPr lang="de-DE"/>
                        <a:t>GRU</a:t>
                      </a:r>
                      <a:endParaRPr lang="en-GB"/>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de-DE"/>
                        <a:t>A „lighter“ form of LSTM as it has less input parameter</a:t>
                      </a:r>
                      <a:endParaRPr lang="en-GB"/>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de-DE"/>
                        <a:t>Simplicity</a:t>
                      </a:r>
                    </a:p>
                    <a:p>
                      <a:r>
                        <a:rPr lang="de-DE"/>
                        <a:t>More efficient (both in terms of time and computing)</a:t>
                      </a:r>
                    </a:p>
                  </a:txBody>
                  <a:tcP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88922485"/>
                  </a:ext>
                </a:extLst>
              </a:tr>
            </a:tbl>
          </a:graphicData>
        </a:graphic>
      </p:graphicFrame>
      <p:sp>
        <p:nvSpPr>
          <p:cNvPr id="3" name="Slide Number Placeholder 2">
            <a:extLst>
              <a:ext uri="{FF2B5EF4-FFF2-40B4-BE49-F238E27FC236}">
                <a16:creationId xmlns:a16="http://schemas.microsoft.com/office/drawing/2014/main" id="{742C067C-E860-FE89-F54F-E59A6AE9D280}"/>
              </a:ext>
            </a:extLst>
          </p:cNvPr>
          <p:cNvSpPr>
            <a:spLocks noGrp="1"/>
          </p:cNvSpPr>
          <p:nvPr>
            <p:ph type="sldNum" sz="quarter" idx="12"/>
          </p:nvPr>
        </p:nvSpPr>
        <p:spPr/>
        <p:txBody>
          <a:bodyPr/>
          <a:lstStyle/>
          <a:p>
            <a:fld id="{CB94A38A-2643-40DB-9042-1440F96F7870}" type="slidenum">
              <a:rPr lang="sv-SE" smtClean="0"/>
              <a:t>7</a:t>
            </a:fld>
            <a:endParaRPr lang="sv-SE"/>
          </a:p>
        </p:txBody>
      </p:sp>
    </p:spTree>
    <p:extLst>
      <p:ext uri="{BB962C8B-B14F-4D97-AF65-F5344CB8AC3E}">
        <p14:creationId xmlns:p14="http://schemas.microsoft.com/office/powerpoint/2010/main" val="112165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63159D5-C22C-CEED-D1E4-E7B392CE6E64}"/>
              </a:ext>
            </a:extLst>
          </p:cNvPr>
          <p:cNvSpPr>
            <a:spLocks noGrp="1"/>
          </p:cNvSpPr>
          <p:nvPr>
            <p:ph type="title"/>
          </p:nvPr>
        </p:nvSpPr>
        <p:spPr/>
        <p:txBody>
          <a:bodyPr/>
          <a:lstStyle/>
          <a:p>
            <a:r>
              <a:rPr lang="de-DE"/>
              <a:t>Models</a:t>
            </a:r>
            <a:endParaRPr lang="en-GB"/>
          </a:p>
        </p:txBody>
      </p:sp>
      <p:graphicFrame>
        <p:nvGraphicFramePr>
          <p:cNvPr id="13" name="Table 12">
            <a:extLst>
              <a:ext uri="{FF2B5EF4-FFF2-40B4-BE49-F238E27FC236}">
                <a16:creationId xmlns:a16="http://schemas.microsoft.com/office/drawing/2014/main" id="{FC071977-0650-5BB8-0EFC-17FB00EFC4A8}"/>
              </a:ext>
            </a:extLst>
          </p:cNvPr>
          <p:cNvGraphicFramePr>
            <a:graphicFrameLocks noGrp="1"/>
          </p:cNvGraphicFramePr>
          <p:nvPr>
            <p:extLst>
              <p:ext uri="{D42A27DB-BD31-4B8C-83A1-F6EECF244321}">
                <p14:modId xmlns:p14="http://schemas.microsoft.com/office/powerpoint/2010/main" val="2639086645"/>
              </p:ext>
            </p:extLst>
          </p:nvPr>
        </p:nvGraphicFramePr>
        <p:xfrm>
          <a:off x="838199" y="1845939"/>
          <a:ext cx="10515600" cy="4309512"/>
        </p:xfrm>
        <a:graphic>
          <a:graphicData uri="http://schemas.openxmlformats.org/drawingml/2006/table">
            <a:tbl>
              <a:tblPr firstRow="1" bandRow="1">
                <a:tableStyleId>{2D5ABB26-0587-4C30-8999-92F81FD0307C}</a:tableStyleId>
              </a:tblPr>
              <a:tblGrid>
                <a:gridCol w="1492406">
                  <a:extLst>
                    <a:ext uri="{9D8B030D-6E8A-4147-A177-3AD203B41FA5}">
                      <a16:colId xmlns:a16="http://schemas.microsoft.com/office/drawing/2014/main" val="2480867891"/>
                    </a:ext>
                  </a:extLst>
                </a:gridCol>
                <a:gridCol w="5706971">
                  <a:extLst>
                    <a:ext uri="{9D8B030D-6E8A-4147-A177-3AD203B41FA5}">
                      <a16:colId xmlns:a16="http://schemas.microsoft.com/office/drawing/2014/main" val="1210670815"/>
                    </a:ext>
                  </a:extLst>
                </a:gridCol>
                <a:gridCol w="3316223">
                  <a:extLst>
                    <a:ext uri="{9D8B030D-6E8A-4147-A177-3AD203B41FA5}">
                      <a16:colId xmlns:a16="http://schemas.microsoft.com/office/drawing/2014/main" val="2827862294"/>
                    </a:ext>
                  </a:extLst>
                </a:gridCol>
              </a:tblGrid>
              <a:tr h="488699">
                <a:tc>
                  <a:txBody>
                    <a:bodyPr/>
                    <a:lstStyle/>
                    <a:p>
                      <a:r>
                        <a:rPr lang="de-DE" b="1"/>
                        <a:t>Model</a:t>
                      </a:r>
                      <a:endParaRPr lang="en-GB" b="1"/>
                    </a:p>
                  </a:txBody>
                  <a:tcPr>
                    <a:lnB w="12700" cap="flat" cmpd="sng" algn="ctr">
                      <a:solidFill>
                        <a:schemeClr val="tx1"/>
                      </a:solidFill>
                      <a:prstDash val="solid"/>
                      <a:round/>
                      <a:headEnd type="none" w="med" len="med"/>
                      <a:tailEnd type="none" w="med" len="med"/>
                    </a:lnB>
                  </a:tcPr>
                </a:tc>
                <a:tc>
                  <a:txBody>
                    <a:bodyPr/>
                    <a:lstStyle/>
                    <a:p>
                      <a:r>
                        <a:rPr lang="en-US" b="1" noProof="0"/>
                        <a:t>Feature Engineering + hyper parameter tuning</a:t>
                      </a:r>
                    </a:p>
                  </a:txBody>
                  <a:tcPr>
                    <a:lnB w="12700" cap="flat" cmpd="sng" algn="ctr">
                      <a:solidFill>
                        <a:schemeClr val="tx1"/>
                      </a:solidFill>
                      <a:prstDash val="solid"/>
                      <a:round/>
                      <a:headEnd type="none" w="med" len="med"/>
                      <a:tailEnd type="none" w="med" len="med"/>
                    </a:lnB>
                  </a:tcPr>
                </a:tc>
                <a:tc>
                  <a:txBody>
                    <a:bodyPr/>
                    <a:lstStyle/>
                    <a:p>
                      <a:r>
                        <a:rPr lang="de-DE" b="1"/>
                        <a:t>How did we evaluate the models</a:t>
                      </a:r>
                      <a:endParaRPr lang="en-GB" b="1"/>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724472"/>
                  </a:ext>
                </a:extLst>
              </a:tr>
              <a:tr h="787382">
                <a:tc>
                  <a:txBody>
                    <a:bodyPr/>
                    <a:lstStyle/>
                    <a:p>
                      <a:r>
                        <a:rPr lang="de-DE"/>
                        <a:t>Prophet</a:t>
                      </a:r>
                      <a:endParaRPr lang="en-GB"/>
                    </a:p>
                  </a:txBody>
                  <a:tcPr>
                    <a:lnT w="12700" cap="flat" cmpd="sng" algn="ctr">
                      <a:solidFill>
                        <a:schemeClr val="tx1"/>
                      </a:solidFill>
                      <a:prstDash val="solid"/>
                      <a:round/>
                      <a:headEnd type="none" w="med" len="med"/>
                      <a:tailEnd type="none" w="med" len="med"/>
                    </a:lnT>
                  </a:tcPr>
                </a:tc>
                <a:tc>
                  <a:txBody>
                    <a:bodyPr/>
                    <a:lstStyle/>
                    <a:p>
                      <a:r>
                        <a:rPr lang="en-US" noProof="0"/>
                        <a:t>We add time-related dummy variables</a:t>
                      </a:r>
                    </a:p>
                    <a:p>
                      <a:r>
                        <a:rPr lang="en-US" noProof="0"/>
                        <a:t>Determination of Trend and Seasonality parameters </a:t>
                      </a:r>
                    </a:p>
                  </a:txBody>
                  <a:tcPr>
                    <a:lnT w="12700" cap="flat" cmpd="sng" algn="ctr">
                      <a:solidFill>
                        <a:schemeClr val="tx1"/>
                      </a:solidFill>
                      <a:prstDash val="solid"/>
                      <a:round/>
                      <a:headEnd type="none" w="med" len="med"/>
                      <a:tailEnd type="none" w="med" len="med"/>
                    </a:lnT>
                  </a:tcPr>
                </a:tc>
                <a:tc rowSpan="4">
                  <a:txBody>
                    <a:bodyPr/>
                    <a:lstStyle/>
                    <a:p>
                      <a:pPr marL="285750" indent="-285750">
                        <a:buFont typeface="Arial" panose="020B0604020202020204" pitchFamily="34" charset="0"/>
                        <a:buChar char="•"/>
                      </a:pPr>
                      <a:r>
                        <a:rPr lang="de-DE"/>
                        <a:t>Root Mean Square Error (RMSE)</a:t>
                      </a:r>
                    </a:p>
                    <a:p>
                      <a:pPr marL="285750" indent="-285750">
                        <a:buFont typeface="Arial" panose="020B0604020202020204" pitchFamily="34" charset="0"/>
                        <a:buChar char="•"/>
                      </a:pPr>
                      <a:r>
                        <a:rPr lang="en-GB"/>
                        <a:t>Mean Absolut Error (MAE)</a:t>
                      </a:r>
                    </a:p>
                    <a:p>
                      <a:pPr marL="285750" indent="-285750">
                        <a:buFont typeface="Arial" panose="020B0604020202020204" pitchFamily="34" charset="0"/>
                        <a:buChar char="•"/>
                      </a:pPr>
                      <a:r>
                        <a:rPr lang="en-GB"/>
                        <a:t>Mean Absolut Percentage Error (MAPE)</a:t>
                      </a:r>
                    </a:p>
                    <a:p>
                      <a:pPr marL="285750" indent="-285750">
                        <a:buFont typeface="Arial" panose="020B0604020202020204" pitchFamily="34" charset="0"/>
                        <a:buChar char="•"/>
                      </a:pPr>
                      <a:r>
                        <a:rPr lang="en-GB"/>
                        <a:t>Mean Squared Error (MSE)</a:t>
                      </a:r>
                    </a:p>
                    <a:p>
                      <a:pPr marL="285750" indent="-285750">
                        <a:buFont typeface="Arial" panose="020B0604020202020204" pitchFamily="34" charset="0"/>
                        <a:buChar char="•"/>
                      </a:pPr>
                      <a:r>
                        <a:rPr lang="en-GB"/>
                        <a:t>R Squared</a:t>
                      </a:r>
                    </a:p>
                    <a:p>
                      <a:endParaRPr lang="en-GB"/>
                    </a:p>
                    <a:p>
                      <a:endParaRPr lang="en-GB"/>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47900969"/>
                  </a:ext>
                </a:extLst>
              </a:tr>
              <a:tr h="867367">
                <a:tc>
                  <a:txBody>
                    <a:bodyPr/>
                    <a:lstStyle/>
                    <a:p>
                      <a:r>
                        <a:rPr lang="de-DE" err="1"/>
                        <a:t>LightGBM</a:t>
                      </a:r>
                      <a:endParaRPr lang="en-GB"/>
                    </a:p>
                  </a:txBody>
                  <a:tcPr>
                    <a:solidFill>
                      <a:schemeClr val="bg1">
                        <a:lumMod val="95000"/>
                      </a:schemeClr>
                    </a:solidFill>
                  </a:tcPr>
                </a:tc>
                <a:tc>
                  <a:txBody>
                    <a:bodyPr/>
                    <a:lstStyle/>
                    <a:p>
                      <a:r>
                        <a:rPr lang="en-US" noProof="0"/>
                        <a:t>We add time-related variables</a:t>
                      </a:r>
                    </a:p>
                    <a:p>
                      <a:r>
                        <a:rPr lang="en-US" noProof="0"/>
                        <a:t>Determination of Learning rates, Max Dept and number of leaves</a:t>
                      </a:r>
                    </a:p>
                  </a:txBody>
                  <a:tcPr>
                    <a:solidFill>
                      <a:schemeClr val="bg1">
                        <a:lumMod val="95000"/>
                      </a:schemeClr>
                    </a:solidFill>
                  </a:tcPr>
                </a:tc>
                <a:tc vMerge="1">
                  <a:txBody>
                    <a:bodyPr/>
                    <a:lstStyle/>
                    <a:p>
                      <a:endParaRPr lang="en-GB"/>
                    </a:p>
                  </a:txBody>
                  <a:tcPr/>
                </a:tc>
                <a:extLst>
                  <a:ext uri="{0D108BD9-81ED-4DB2-BD59-A6C34878D82A}">
                    <a16:rowId xmlns:a16="http://schemas.microsoft.com/office/drawing/2014/main" val="1936656855"/>
                  </a:ext>
                </a:extLst>
              </a:tr>
              <a:tr h="1023596">
                <a:tc>
                  <a:txBody>
                    <a:bodyPr/>
                    <a:lstStyle/>
                    <a:p>
                      <a:r>
                        <a:rPr lang="de-DE"/>
                        <a:t>LSTM</a:t>
                      </a:r>
                      <a:endParaRPr lang="en-GB"/>
                    </a:p>
                  </a:txBody>
                  <a:tcPr/>
                </a:tc>
                <a:tc>
                  <a:txBody>
                    <a:bodyPr/>
                    <a:lstStyle/>
                    <a:p>
                      <a:r>
                        <a:rPr lang="de-DE"/>
                        <a:t>We add several variables (load, temperature, HDL, holiday etc.)</a:t>
                      </a:r>
                    </a:p>
                    <a:p>
                      <a:r>
                        <a:rPr lang="en-GB"/>
                        <a:t>Determination of N_steps and learning rate</a:t>
                      </a:r>
                    </a:p>
                  </a:txBody>
                  <a:tcPr/>
                </a:tc>
                <a:tc vMerge="1">
                  <a:txBody>
                    <a:bodyPr/>
                    <a:lstStyle/>
                    <a:p>
                      <a:endParaRPr lang="en-GB"/>
                    </a:p>
                  </a:txBody>
                  <a:tcPr/>
                </a:tc>
                <a:extLst>
                  <a:ext uri="{0D108BD9-81ED-4DB2-BD59-A6C34878D82A}">
                    <a16:rowId xmlns:a16="http://schemas.microsoft.com/office/drawing/2014/main" val="1241709910"/>
                  </a:ext>
                </a:extLst>
              </a:tr>
              <a:tr h="1095435">
                <a:tc>
                  <a:txBody>
                    <a:bodyPr/>
                    <a:lstStyle/>
                    <a:p>
                      <a:r>
                        <a:rPr lang="de-DE"/>
                        <a:t>GRU</a:t>
                      </a:r>
                      <a:endParaRPr lang="en-GB"/>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de-DE" err="1"/>
                        <a:t>We</a:t>
                      </a:r>
                      <a:r>
                        <a:rPr lang="de-DE"/>
                        <a:t> </a:t>
                      </a:r>
                      <a:r>
                        <a:rPr lang="de-DE" err="1"/>
                        <a:t>add</a:t>
                      </a:r>
                      <a:r>
                        <a:rPr lang="de-DE"/>
                        <a:t> </a:t>
                      </a:r>
                      <a:r>
                        <a:rPr lang="de-DE" err="1"/>
                        <a:t>several</a:t>
                      </a:r>
                      <a:r>
                        <a:rPr lang="de-DE"/>
                        <a:t> variables (</a:t>
                      </a:r>
                      <a:r>
                        <a:rPr lang="de-DE" err="1"/>
                        <a:t>load</a:t>
                      </a:r>
                      <a:r>
                        <a:rPr lang="de-DE"/>
                        <a:t>, </a:t>
                      </a:r>
                      <a:r>
                        <a:rPr lang="de-DE" err="1"/>
                        <a:t>temperature</a:t>
                      </a:r>
                      <a:r>
                        <a:rPr lang="de-DE"/>
                        <a:t>, HDL, </a:t>
                      </a:r>
                      <a:r>
                        <a:rPr lang="de-DE" err="1"/>
                        <a:t>holiday</a:t>
                      </a:r>
                      <a:r>
                        <a:rPr lang="de-DE"/>
                        <a:t> etc.)</a:t>
                      </a:r>
                    </a:p>
                    <a:p>
                      <a:r>
                        <a:rPr lang="en-GB"/>
                        <a:t>Determination of </a:t>
                      </a:r>
                      <a:r>
                        <a:rPr lang="en-GB" err="1"/>
                        <a:t>N_steps</a:t>
                      </a:r>
                      <a:r>
                        <a:rPr lang="en-GB"/>
                        <a:t> and learning rate</a:t>
                      </a:r>
                    </a:p>
                  </a:txBody>
                  <a:tcPr>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GB"/>
                    </a:p>
                  </a:txBody>
                  <a:tcPr/>
                </a:tc>
                <a:extLst>
                  <a:ext uri="{0D108BD9-81ED-4DB2-BD59-A6C34878D82A}">
                    <a16:rowId xmlns:a16="http://schemas.microsoft.com/office/drawing/2014/main" val="3888922485"/>
                  </a:ext>
                </a:extLst>
              </a:tr>
            </a:tbl>
          </a:graphicData>
        </a:graphic>
      </p:graphicFrame>
      <p:sp>
        <p:nvSpPr>
          <p:cNvPr id="3" name="Slide Number Placeholder 2">
            <a:extLst>
              <a:ext uri="{FF2B5EF4-FFF2-40B4-BE49-F238E27FC236}">
                <a16:creationId xmlns:a16="http://schemas.microsoft.com/office/drawing/2014/main" id="{721A1765-BB81-DED3-B138-87AEB7D59FCE}"/>
              </a:ext>
            </a:extLst>
          </p:cNvPr>
          <p:cNvSpPr>
            <a:spLocks noGrp="1"/>
          </p:cNvSpPr>
          <p:nvPr>
            <p:ph type="sldNum" sz="quarter" idx="12"/>
          </p:nvPr>
        </p:nvSpPr>
        <p:spPr/>
        <p:txBody>
          <a:bodyPr/>
          <a:lstStyle/>
          <a:p>
            <a:fld id="{CB94A38A-2643-40DB-9042-1440F96F7870}" type="slidenum">
              <a:rPr lang="sv-SE" smtClean="0"/>
              <a:t>8</a:t>
            </a:fld>
            <a:endParaRPr lang="sv-SE"/>
          </a:p>
        </p:txBody>
      </p:sp>
    </p:spTree>
    <p:extLst>
      <p:ext uri="{BB962C8B-B14F-4D97-AF65-F5344CB8AC3E}">
        <p14:creationId xmlns:p14="http://schemas.microsoft.com/office/powerpoint/2010/main" val="196434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F4B-1427-32AA-4544-F9927A747359}"/>
              </a:ext>
            </a:extLst>
          </p:cNvPr>
          <p:cNvSpPr>
            <a:spLocks noGrp="1"/>
          </p:cNvSpPr>
          <p:nvPr>
            <p:ph type="title"/>
          </p:nvPr>
        </p:nvSpPr>
        <p:spPr/>
        <p:txBody>
          <a:bodyPr/>
          <a:lstStyle/>
          <a:p>
            <a:r>
              <a:rPr lang="de-DE"/>
              <a:t>Models</a:t>
            </a:r>
            <a:endParaRPr lang="en-GB"/>
          </a:p>
        </p:txBody>
      </p:sp>
      <p:sp>
        <p:nvSpPr>
          <p:cNvPr id="6" name="Textfeld 5">
            <a:extLst>
              <a:ext uri="{FF2B5EF4-FFF2-40B4-BE49-F238E27FC236}">
                <a16:creationId xmlns:a16="http://schemas.microsoft.com/office/drawing/2014/main" id="{AE636F81-00D4-F9B8-51E3-6A75B61A1C60}"/>
              </a:ext>
            </a:extLst>
          </p:cNvPr>
          <p:cNvSpPr txBox="1"/>
          <p:nvPr/>
        </p:nvSpPr>
        <p:spPr>
          <a:xfrm>
            <a:off x="948981" y="5562545"/>
            <a:ext cx="10213008" cy="830997"/>
          </a:xfrm>
          <a:prstGeom prst="rect">
            <a:avLst/>
          </a:prstGeom>
          <a:noFill/>
        </p:spPr>
        <p:txBody>
          <a:bodyPr wrap="square">
            <a:spAutoFit/>
          </a:bodyPr>
          <a:lstStyle/>
          <a:p>
            <a:r>
              <a:rPr lang="de-DE" sz="2400"/>
              <a:t>Link </a:t>
            </a:r>
            <a:r>
              <a:rPr lang="de-DE" sz="2400" err="1"/>
              <a:t>to</a:t>
            </a:r>
            <a:r>
              <a:rPr lang="de-DE" sz="2400"/>
              <a:t> </a:t>
            </a:r>
            <a:r>
              <a:rPr lang="de-DE" sz="2400" err="1"/>
              <a:t>the</a:t>
            </a:r>
            <a:r>
              <a:rPr lang="de-DE" sz="2400"/>
              <a:t> </a:t>
            </a:r>
            <a:r>
              <a:rPr lang="de-DE" sz="2400" err="1"/>
              <a:t>github</a:t>
            </a:r>
            <a:r>
              <a:rPr lang="de-DE" sz="2400"/>
              <a:t>-Repo </a:t>
            </a:r>
            <a:r>
              <a:rPr lang="de-DE" sz="2400" err="1"/>
              <a:t>with</a:t>
            </a:r>
            <a:r>
              <a:rPr lang="de-DE" sz="2400"/>
              <a:t> </a:t>
            </a:r>
            <a:r>
              <a:rPr lang="de-DE" sz="2400" err="1"/>
              <a:t>the</a:t>
            </a:r>
            <a:r>
              <a:rPr lang="de-DE" sz="2400"/>
              <a:t> code:</a:t>
            </a:r>
          </a:p>
          <a:p>
            <a:r>
              <a:rPr lang="de-DE" sz="2400">
                <a:hlinkClick r:id="rId2"/>
              </a:rPr>
              <a:t>https://github.com/EjoelM/Opencampus_SH_TimeSeries_Energy/tree/main</a:t>
            </a:r>
            <a:endParaRPr lang="de-DE" sz="2400"/>
          </a:p>
        </p:txBody>
      </p:sp>
      <p:sp>
        <p:nvSpPr>
          <p:cNvPr id="4" name="Slide Number Placeholder 3">
            <a:extLst>
              <a:ext uri="{FF2B5EF4-FFF2-40B4-BE49-F238E27FC236}">
                <a16:creationId xmlns:a16="http://schemas.microsoft.com/office/drawing/2014/main" id="{467FE58C-322B-A666-B38C-B0EAFA4BB61A}"/>
              </a:ext>
            </a:extLst>
          </p:cNvPr>
          <p:cNvSpPr>
            <a:spLocks noGrp="1"/>
          </p:cNvSpPr>
          <p:nvPr>
            <p:ph type="sldNum" sz="quarter" idx="12"/>
          </p:nvPr>
        </p:nvSpPr>
        <p:spPr/>
        <p:txBody>
          <a:bodyPr/>
          <a:lstStyle/>
          <a:p>
            <a:fld id="{CB94A38A-2643-40DB-9042-1440F96F7870}" type="slidenum">
              <a:rPr lang="sv-SE" smtClean="0"/>
              <a:t>9</a:t>
            </a:fld>
            <a:endParaRPr lang="sv-SE"/>
          </a:p>
        </p:txBody>
      </p:sp>
      <p:pic>
        <p:nvPicPr>
          <p:cNvPr id="7" name="Grafik 6">
            <a:extLst>
              <a:ext uri="{FF2B5EF4-FFF2-40B4-BE49-F238E27FC236}">
                <a16:creationId xmlns:a16="http://schemas.microsoft.com/office/drawing/2014/main" id="{803CBA2C-EDBB-5BC9-B90E-B9E4C07374F7}"/>
              </a:ext>
            </a:extLst>
          </p:cNvPr>
          <p:cNvPicPr>
            <a:picLocks noChangeAspect="1"/>
          </p:cNvPicPr>
          <p:nvPr/>
        </p:nvPicPr>
        <p:blipFill>
          <a:blip r:embed="rId3"/>
          <a:stretch>
            <a:fillRect/>
          </a:stretch>
        </p:blipFill>
        <p:spPr>
          <a:xfrm>
            <a:off x="838200" y="2035085"/>
            <a:ext cx="3587361" cy="2533958"/>
          </a:xfrm>
          <a:prstGeom prst="rect">
            <a:avLst/>
          </a:prstGeom>
        </p:spPr>
      </p:pic>
      <p:pic>
        <p:nvPicPr>
          <p:cNvPr id="11" name="Grafik 10">
            <a:extLst>
              <a:ext uri="{FF2B5EF4-FFF2-40B4-BE49-F238E27FC236}">
                <a16:creationId xmlns:a16="http://schemas.microsoft.com/office/drawing/2014/main" id="{C2DD9410-78C7-025C-C130-5D4BB0C0975C}"/>
              </a:ext>
            </a:extLst>
          </p:cNvPr>
          <p:cNvPicPr>
            <a:picLocks noChangeAspect="1"/>
          </p:cNvPicPr>
          <p:nvPr/>
        </p:nvPicPr>
        <p:blipFill>
          <a:blip r:embed="rId4"/>
          <a:stretch>
            <a:fillRect/>
          </a:stretch>
        </p:blipFill>
        <p:spPr>
          <a:xfrm>
            <a:off x="5829421" y="2035085"/>
            <a:ext cx="5524379" cy="2540207"/>
          </a:xfrm>
          <a:prstGeom prst="rect">
            <a:avLst/>
          </a:prstGeom>
        </p:spPr>
      </p:pic>
    </p:spTree>
    <p:extLst>
      <p:ext uri="{BB962C8B-B14F-4D97-AF65-F5344CB8AC3E}">
        <p14:creationId xmlns:p14="http://schemas.microsoft.com/office/powerpoint/2010/main" val="513038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1183</Words>
  <Application>Microsoft Office PowerPoint</Application>
  <PresentationFormat>Breitbild</PresentationFormat>
  <Paragraphs>208</Paragraphs>
  <Slides>14</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等线</vt:lpstr>
      <vt:lpstr>Arial</vt:lpstr>
      <vt:lpstr>Calibri</vt:lpstr>
      <vt:lpstr>Calibri Light</vt:lpstr>
      <vt:lpstr>Office Theme</vt:lpstr>
      <vt:lpstr>Time Series Prediction</vt:lpstr>
      <vt:lpstr>Table of Content</vt:lpstr>
      <vt:lpstr>Introduction</vt:lpstr>
      <vt:lpstr>Literature Review</vt:lpstr>
      <vt:lpstr>Dataset Characteristics</vt:lpstr>
      <vt:lpstr>Baseline Model </vt:lpstr>
      <vt:lpstr>Models</vt:lpstr>
      <vt:lpstr>Models</vt:lpstr>
      <vt:lpstr>Models</vt:lpstr>
      <vt:lpstr>Models</vt:lpstr>
      <vt:lpstr>Results for one week forecast</vt:lpstr>
      <vt:lpstr>Challenges and Errors</vt:lpstr>
      <vt:lpstr>Discussion</vt:lpstr>
      <vt:lpstr>Question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Ejoel Metz</dc:creator>
  <cp:lastModifiedBy>Kai Paulsen</cp:lastModifiedBy>
  <cp:revision>2</cp:revision>
  <dcterms:created xsi:type="dcterms:W3CDTF">2024-01-28T11:05:15Z</dcterms:created>
  <dcterms:modified xsi:type="dcterms:W3CDTF">2024-02-29T07:23:29Z</dcterms:modified>
</cp:coreProperties>
</file>