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C5923-8480-46F6-B3A8-D6A5BFCFAE43}" v="195" dt="2024-03-14T10:09:20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D573F6-0B75-15A6-6BB1-AED7D91D6744}"/>
              </a:ext>
            </a:extLst>
          </p:cNvPr>
          <p:cNvSpPr/>
          <p:nvPr/>
        </p:nvSpPr>
        <p:spPr>
          <a:xfrm>
            <a:off x="672353" y="588308"/>
            <a:ext cx="1535206" cy="72838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9DF42E-8C6C-8CBB-E3A6-4CB70C376468}"/>
              </a:ext>
            </a:extLst>
          </p:cNvPr>
          <p:cNvCxnSpPr/>
          <p:nvPr/>
        </p:nvCxnSpPr>
        <p:spPr>
          <a:xfrm flipH="1">
            <a:off x="1387290" y="1313328"/>
            <a:ext cx="448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18E8302-4798-2374-A10A-D443BA5E7176}"/>
              </a:ext>
            </a:extLst>
          </p:cNvPr>
          <p:cNvSpPr/>
          <p:nvPr/>
        </p:nvSpPr>
        <p:spPr>
          <a:xfrm>
            <a:off x="515469" y="2227168"/>
            <a:ext cx="1983441" cy="80682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INPUT </a:t>
            </a:r>
            <a:r>
              <a:rPr lang="en-US">
                <a:cs typeface="Calibri"/>
              </a:rPr>
              <a:t>VALUES</a:t>
            </a:r>
          </a:p>
          <a:p>
            <a:pPr algn="ctr"/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p,t,r</a:t>
            </a:r>
            <a:r>
              <a:rPr lang="en-US" dirty="0">
                <a:cs typeface="Calibri"/>
              </a:rPr>
              <a:t>...)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43066-6D9C-8A02-FB90-2A8F25A5AF83}"/>
              </a:ext>
            </a:extLst>
          </p:cNvPr>
          <p:cNvCxnSpPr/>
          <p:nvPr/>
        </p:nvCxnSpPr>
        <p:spPr>
          <a:xfrm>
            <a:off x="2431116" y="2677646"/>
            <a:ext cx="1822074" cy="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5B80F0-EFFD-5A91-98CC-5E13795F6351}"/>
              </a:ext>
            </a:extLst>
          </p:cNvPr>
          <p:cNvCxnSpPr/>
          <p:nvPr/>
        </p:nvCxnSpPr>
        <p:spPr>
          <a:xfrm>
            <a:off x="4198844" y="2719667"/>
            <a:ext cx="6724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B372B4-F592-D35B-4FBB-200A148B609A}"/>
              </a:ext>
            </a:extLst>
          </p:cNvPr>
          <p:cNvCxnSpPr/>
          <p:nvPr/>
        </p:nvCxnSpPr>
        <p:spPr>
          <a:xfrm flipV="1">
            <a:off x="1761565" y="3628465"/>
            <a:ext cx="4982134" cy="268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9B1CD8-7FF2-65A7-757A-099B4A554B28}"/>
              </a:ext>
            </a:extLst>
          </p:cNvPr>
          <p:cNvCxnSpPr/>
          <p:nvPr/>
        </p:nvCxnSpPr>
        <p:spPr>
          <a:xfrm>
            <a:off x="1825997" y="3630146"/>
            <a:ext cx="6725" cy="110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55888F-7775-255E-6DFB-BDD7C3D03D6C}"/>
              </a:ext>
            </a:extLst>
          </p:cNvPr>
          <p:cNvCxnSpPr/>
          <p:nvPr/>
        </p:nvCxnSpPr>
        <p:spPr>
          <a:xfrm>
            <a:off x="4198842" y="3571315"/>
            <a:ext cx="17933" cy="119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39FD78-E770-2665-5DC5-F18A954E192B}"/>
              </a:ext>
            </a:extLst>
          </p:cNvPr>
          <p:cNvCxnSpPr/>
          <p:nvPr/>
        </p:nvCxnSpPr>
        <p:spPr>
          <a:xfrm>
            <a:off x="6750982" y="3635750"/>
            <a:ext cx="6726" cy="116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2A0BB-A87F-1298-50FE-9925F58DFF6F}"/>
              </a:ext>
            </a:extLst>
          </p:cNvPr>
          <p:cNvSpPr/>
          <p:nvPr/>
        </p:nvSpPr>
        <p:spPr>
          <a:xfrm>
            <a:off x="1072963" y="4762499"/>
            <a:ext cx="1512794" cy="96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SIMPLE INTREST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EB9C9-BAC4-7C1A-F895-35B77ECDAEF1}"/>
              </a:ext>
            </a:extLst>
          </p:cNvPr>
          <p:cNvSpPr/>
          <p:nvPr/>
        </p:nvSpPr>
        <p:spPr>
          <a:xfrm>
            <a:off x="3462618" y="4748494"/>
            <a:ext cx="1523999" cy="974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COMPOUND INTEREST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D02D8-58DD-502A-94A6-C85916FBF09E}"/>
              </a:ext>
            </a:extLst>
          </p:cNvPr>
          <p:cNvSpPr/>
          <p:nvPr/>
        </p:nvSpPr>
        <p:spPr>
          <a:xfrm>
            <a:off x="6031566" y="4804521"/>
            <a:ext cx="1580029" cy="918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ANNUITY PLAN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DBED4-0A05-5DD4-A6FB-EB5D097A2533}"/>
              </a:ext>
            </a:extLst>
          </p:cNvPr>
          <p:cNvCxnSpPr/>
          <p:nvPr/>
        </p:nvCxnSpPr>
        <p:spPr>
          <a:xfrm flipV="1">
            <a:off x="2579593" y="5174877"/>
            <a:ext cx="869578" cy="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B03DAC-C534-5DEA-5E71-3C527B11AA8E}"/>
              </a:ext>
            </a:extLst>
          </p:cNvPr>
          <p:cNvCxnSpPr/>
          <p:nvPr/>
        </p:nvCxnSpPr>
        <p:spPr>
          <a:xfrm flipV="1">
            <a:off x="5030881" y="5172076"/>
            <a:ext cx="992841" cy="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C1A365-DC45-0913-7F93-784D3A2B435C}"/>
              </a:ext>
            </a:extLst>
          </p:cNvPr>
          <p:cNvCxnSpPr/>
          <p:nvPr/>
        </p:nvCxnSpPr>
        <p:spPr>
          <a:xfrm>
            <a:off x="7706285" y="5173754"/>
            <a:ext cx="1340222" cy="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4983C8A8-0FE9-D18F-9FA8-EA149A572483}"/>
              </a:ext>
            </a:extLst>
          </p:cNvPr>
          <p:cNvSpPr/>
          <p:nvPr/>
        </p:nvSpPr>
        <p:spPr>
          <a:xfrm>
            <a:off x="8880661" y="4910977"/>
            <a:ext cx="2129118" cy="80682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OUTPUT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3D380B-F337-838F-4C66-AF79E50844FE}"/>
              </a:ext>
            </a:extLst>
          </p:cNvPr>
          <p:cNvSpPr/>
          <p:nvPr/>
        </p:nvSpPr>
        <p:spPr>
          <a:xfrm>
            <a:off x="8905874" y="6202455"/>
            <a:ext cx="2073088" cy="661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89793-3478-F8C0-15F5-71F7413E8E19}"/>
              </a:ext>
            </a:extLst>
          </p:cNvPr>
          <p:cNvCxnSpPr/>
          <p:nvPr/>
        </p:nvCxnSpPr>
        <p:spPr>
          <a:xfrm>
            <a:off x="9877425" y="5495926"/>
            <a:ext cx="6724" cy="70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Osahontue Ejola</cp:lastModifiedBy>
  <cp:revision>114</cp:revision>
  <dcterms:created xsi:type="dcterms:W3CDTF">2024-03-14T09:51:00Z</dcterms:created>
  <dcterms:modified xsi:type="dcterms:W3CDTF">2024-03-17T18:31:19Z</dcterms:modified>
</cp:coreProperties>
</file>