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d" initials="R" lastIdx="2" clrIdx="0">
    <p:extLst>
      <p:ext uri="{19B8F6BF-5375-455C-9EA6-DF929625EA0E}">
        <p15:presenceInfo xmlns:p15="http://schemas.microsoft.com/office/powerpoint/2012/main" userId="Ry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EA3-3907-4CA9-ADF8-9F1AD716F909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8D58-1CCF-4A46-804D-DE076861F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36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EA3-3907-4CA9-ADF8-9F1AD716F909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8D58-1CCF-4A46-804D-DE076861F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05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EA3-3907-4CA9-ADF8-9F1AD716F909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8D58-1CCF-4A46-804D-DE076861F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11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EA3-3907-4CA9-ADF8-9F1AD716F909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8D58-1CCF-4A46-804D-DE076861F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26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EA3-3907-4CA9-ADF8-9F1AD716F909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8D58-1CCF-4A46-804D-DE076861F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46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EA3-3907-4CA9-ADF8-9F1AD716F909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8D58-1CCF-4A46-804D-DE076861F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68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EA3-3907-4CA9-ADF8-9F1AD716F909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8D58-1CCF-4A46-804D-DE076861F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35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EA3-3907-4CA9-ADF8-9F1AD716F909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8D58-1CCF-4A46-804D-DE076861F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21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EA3-3907-4CA9-ADF8-9F1AD716F909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8D58-1CCF-4A46-804D-DE076861F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02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EA3-3907-4CA9-ADF8-9F1AD716F909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8D58-1CCF-4A46-804D-DE076861F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14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EA3-3907-4CA9-ADF8-9F1AD716F909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8D58-1CCF-4A46-804D-DE076861F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86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68EA3-3907-4CA9-ADF8-9F1AD716F909}" type="datetimeFigureOut">
              <a:rPr lang="fr-FR" smtClean="0"/>
              <a:t>31/03/2019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38D58-1CCF-4A46-804D-DE076861F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90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178448"/>
            <a:ext cx="5711911" cy="507797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972820" y="465670"/>
            <a:ext cx="4836695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The Transformer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8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973" y="3264060"/>
            <a:ext cx="6757508" cy="9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6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482" y="2167115"/>
            <a:ext cx="6022207" cy="167283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951344" y="4498376"/>
            <a:ext cx="544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closer the words are the higher is the dot product is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972820" y="465670"/>
            <a:ext cx="4836695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Positional</a:t>
            </a:r>
            <a:r>
              <a:rPr lang="fr-FR" dirty="0" smtClean="0"/>
              <a:t> </a:t>
            </a:r>
            <a:r>
              <a:rPr lang="fr-FR" dirty="0" err="1" smtClean="0"/>
              <a:t>Encoding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2622482" y="4867708"/>
            <a:ext cx="647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Help determine which word is associated to the current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9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88" y="1232897"/>
            <a:ext cx="4673591" cy="342402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972820" y="465670"/>
            <a:ext cx="4836695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Positional</a:t>
            </a:r>
            <a:r>
              <a:rPr lang="fr-FR" dirty="0" smtClean="0"/>
              <a:t> </a:t>
            </a:r>
            <a:r>
              <a:rPr lang="fr-FR" dirty="0" err="1" smtClean="0"/>
              <a:t>Encoding</a:t>
            </a:r>
            <a:endParaRPr lang="en-US" dirty="0"/>
          </a:p>
        </p:txBody>
      </p:sp>
      <p:sp>
        <p:nvSpPr>
          <p:cNvPr id="2" name="ZoneTexte 1"/>
          <p:cNvSpPr txBox="1"/>
          <p:nvPr/>
        </p:nvSpPr>
        <p:spPr>
          <a:xfrm>
            <a:off x="4743449" y="629251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902" y="5162653"/>
            <a:ext cx="44672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72820" y="465670"/>
            <a:ext cx="4836695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Self-Attention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819" y="1720765"/>
            <a:ext cx="41624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2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72820" y="465670"/>
            <a:ext cx="4836695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Self-Attention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 flipH="1">
                <a:off x="3774971" y="1431754"/>
                <a:ext cx="4003996" cy="5044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dirty="0" smtClean="0">
                            <a:latin typeface="Cambria Math" panose="02040503050406030204" pitchFamily="18" charset="0"/>
                          </a:rPr>
                          <m:t>Attention</m:t>
                        </m:r>
                      </m:fName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dirty="0" smtClean="0">
                            <a:latin typeface="Cambria Math" panose="02040503050406030204" pitchFamily="18" charset="0"/>
                          </a:rPr>
                          <m:t>Softm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fName>
                      <m:e>
                        <m:d>
                          <m:d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sSup>
                                  <m:sSupPr>
                                    <m:ctrlPr>
                                      <a:rPr lang="fr-F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fr-FR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fr-F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fr-FR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dirty="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fr-FR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74971" y="1431754"/>
                <a:ext cx="4003996" cy="504433"/>
              </a:xfrm>
              <a:prstGeom prst="rect">
                <a:avLst/>
              </a:prstGeom>
              <a:blipFill>
                <a:blip r:embed="rId2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809" y="2327799"/>
            <a:ext cx="1514475" cy="3019425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3700399" y="6071658"/>
            <a:ext cx="328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Q, K and V are trainable matrices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5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72820" y="465670"/>
            <a:ext cx="4836695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Self Attention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771" y="1629842"/>
            <a:ext cx="4671900" cy="444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72820" y="465670"/>
            <a:ext cx="4836695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Multi-Head Self-Attention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 flipH="1">
                <a:off x="3576450" y="1726528"/>
                <a:ext cx="4003996" cy="6083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 i="0" dirty="0" smtClean="0">
                                  <a:latin typeface="Cambria Math" panose="02040503050406030204" pitchFamily="18" charset="0"/>
                                </a:rPr>
                                <m:t>head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b="0" i="0" dirty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Attention</m:t>
                          </m:r>
                        </m:fName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𝑋𝑊</m:t>
                              </m:r>
                            </m:e>
                            <m:sub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endParaRPr lang="fr-FR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76450" y="1726528"/>
                <a:ext cx="4003996" cy="608372"/>
              </a:xfrm>
              <a:prstGeom prst="rect">
                <a:avLst/>
              </a:prstGeom>
              <a:blipFill>
                <a:blip r:embed="rId2"/>
                <a:stretch>
                  <a:fillRect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3149260" y="1438407"/>
                <a:ext cx="18902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MultiHeadAttention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fNam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𝐶𝑜𝑛𝑐𝑎𝑡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h𝑒𝑎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h𝑒𝑎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260" y="1438407"/>
                <a:ext cx="1890229" cy="276999"/>
              </a:xfrm>
              <a:prstGeom prst="rect">
                <a:avLst/>
              </a:prstGeom>
              <a:blipFill>
                <a:blip r:embed="rId3"/>
                <a:stretch>
                  <a:fillRect l="-4516" t="-2222" r="-17516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54" y="2346022"/>
            <a:ext cx="7152511" cy="395681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894328" y="6313963"/>
            <a:ext cx="415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result can be used for the next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0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798" y="1690056"/>
            <a:ext cx="4171950" cy="37623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72820" y="465670"/>
            <a:ext cx="4836695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Multi-Head Self-Attention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3872341" y="6062133"/>
            <a:ext cx="387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7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09" y="1548136"/>
            <a:ext cx="6171602" cy="444964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72820" y="465670"/>
            <a:ext cx="4836695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Transformer XL : Transformer </a:t>
            </a:r>
            <a:r>
              <a:rPr lang="fr-FR" dirty="0" err="1" smtClean="0"/>
              <a:t>with</a:t>
            </a:r>
            <a:r>
              <a:rPr lang="fr-FR" dirty="0" smtClean="0"/>
              <a:t>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08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59</Words>
  <Application>Microsoft Office PowerPoint</Application>
  <PresentationFormat>Grand écran</PresentationFormat>
  <Paragraphs>16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Ryad</dc:creator>
  <cp:lastModifiedBy>Ryad</cp:lastModifiedBy>
  <cp:revision>24</cp:revision>
  <dcterms:created xsi:type="dcterms:W3CDTF">2019-02-17T15:35:39Z</dcterms:created>
  <dcterms:modified xsi:type="dcterms:W3CDTF">2019-03-31T16:30:11Z</dcterms:modified>
</cp:coreProperties>
</file>