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ags/tag182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8.xml" ContentType="application/vnd.openxmlformats-officedocument.them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1" r:id="rId4"/>
    <p:sldMasterId id="2147483716" r:id="rId5"/>
    <p:sldMasterId id="2147483746" r:id="rId6"/>
    <p:sldMasterId id="2147483753" r:id="rId7"/>
    <p:sldMasterId id="2147483761" r:id="rId8"/>
  </p:sldMasterIdLst>
  <p:notesMasterIdLst>
    <p:notesMasterId r:id="rId12"/>
  </p:notesMasterIdLst>
  <p:handoutMasterIdLst>
    <p:handoutMasterId r:id="rId13"/>
  </p:handoutMasterIdLst>
  <p:sldIdLst>
    <p:sldId id="383" r:id="rId9"/>
    <p:sldId id="403" r:id="rId10"/>
    <p:sldId id="404" r:id="rId11"/>
  </p:sldIdLst>
  <p:sldSz cx="9144000" cy="5143500" type="screen16x9"/>
  <p:notesSz cx="6819900" cy="9931400"/>
  <p:custDataLst>
    <p:tags r:id="rId14"/>
  </p:custDataLst>
  <p:defaultTextStyle>
    <a:defPPr>
      <a:defRPr lang="fr-FR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8">
          <p15:clr>
            <a:srgbClr val="A4A3A4"/>
          </p15:clr>
        </p15:guide>
        <p15:guide id="2" pos="5560">
          <p15:clr>
            <a:srgbClr val="A4A3A4"/>
          </p15:clr>
        </p15:guide>
        <p15:guide id="3" pos="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70C27A"/>
    <a:srgbClr val="DEE1E2"/>
    <a:srgbClr val="FFFFCC"/>
    <a:srgbClr val="FFFFFF"/>
    <a:srgbClr val="EE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352" autoAdjust="0"/>
  </p:normalViewPr>
  <p:slideViewPr>
    <p:cSldViewPr showGuides="1">
      <p:cViewPr varScale="1">
        <p:scale>
          <a:sx n="114" d="100"/>
          <a:sy n="114" d="100"/>
        </p:scale>
        <p:origin x="485" y="82"/>
      </p:cViewPr>
      <p:guideLst>
        <p:guide orient="horz" pos="838"/>
        <p:guide pos="5560"/>
        <p:guide pos="36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notesViewPr>
    <p:cSldViewPr>
      <p:cViewPr varScale="1">
        <p:scale>
          <a:sx n="55" d="100"/>
          <a:sy n="55" d="100"/>
        </p:scale>
        <p:origin x="-2916" y="-96"/>
      </p:cViewPr>
      <p:guideLst>
        <p:guide orient="horz" pos="3128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034ED-4125-4A9E-B230-D6EF5022A023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59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2388" y="9432925"/>
            <a:ext cx="29559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00D4F-514E-4676-A5F6-0B6A84AF7D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55290" cy="496571"/>
          </a:xfrm>
          <a:prstGeom prst="rect">
            <a:avLst/>
          </a:prstGeom>
        </p:spPr>
        <p:txBody>
          <a:bodyPr vert="horz" lIns="90741" tIns="45370" rIns="90741" bIns="4537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3" y="4"/>
            <a:ext cx="2955290" cy="496571"/>
          </a:xfrm>
          <a:prstGeom prst="rect">
            <a:avLst/>
          </a:prstGeom>
        </p:spPr>
        <p:txBody>
          <a:bodyPr vert="horz" lIns="90741" tIns="45370" rIns="90741" bIns="45370" rtlCol="0"/>
          <a:lstStyle>
            <a:lvl1pPr algn="r">
              <a:defRPr sz="1200"/>
            </a:lvl1pPr>
          </a:lstStyle>
          <a:p>
            <a:fld id="{49938700-9B53-4A3C-BCFE-C9BAE03FBB8F}" type="datetimeFigureOut">
              <a:rPr lang="en-GB" smtClean="0"/>
              <a:t>29/03/2019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47713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1" tIns="45370" rIns="90741" bIns="4537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1" y="4717419"/>
            <a:ext cx="5455920" cy="4469131"/>
          </a:xfrm>
          <a:prstGeom prst="rect">
            <a:avLst/>
          </a:prstGeom>
        </p:spPr>
        <p:txBody>
          <a:bodyPr vert="horz" lIns="90741" tIns="45370" rIns="90741" bIns="4537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10"/>
            <a:ext cx="2955290" cy="496571"/>
          </a:xfrm>
          <a:prstGeom prst="rect">
            <a:avLst/>
          </a:prstGeom>
        </p:spPr>
        <p:txBody>
          <a:bodyPr vert="horz" lIns="90741" tIns="45370" rIns="90741" bIns="4537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3" y="9433110"/>
            <a:ext cx="2955290" cy="496571"/>
          </a:xfrm>
          <a:prstGeom prst="rect">
            <a:avLst/>
          </a:prstGeom>
        </p:spPr>
        <p:txBody>
          <a:bodyPr vert="horz" lIns="90741" tIns="45370" rIns="90741" bIns="45370" rtlCol="0" anchor="b"/>
          <a:lstStyle>
            <a:lvl1pPr algn="r">
              <a:defRPr sz="1200"/>
            </a:lvl1pPr>
          </a:lstStyle>
          <a:p>
            <a:fld id="{3466AE0C-E469-44B0-8C0D-0AA299A344E3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24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47713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6AE0C-E469-44B0-8C0D-0AA299A344E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35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7.em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tags" Target="../tags/tag13.xml"/><Relationship Id="rId11" Type="http://schemas.openxmlformats.org/officeDocument/2006/relationships/oleObject" Target="../embeddings/oleObject8.bin"/><Relationship Id="rId5" Type="http://schemas.openxmlformats.org/officeDocument/2006/relationships/tags" Target="../tags/tag12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tags" Target="../tags/tag21.xml"/><Relationship Id="rId11" Type="http://schemas.openxmlformats.org/officeDocument/2006/relationships/image" Target="../media/image7.emf"/><Relationship Id="rId5" Type="http://schemas.openxmlformats.org/officeDocument/2006/relationships/tags" Target="../tags/tag20.xml"/><Relationship Id="rId10" Type="http://schemas.openxmlformats.org/officeDocument/2006/relationships/oleObject" Target="../embeddings/oleObject9.bin"/><Relationship Id="rId4" Type="http://schemas.openxmlformats.org/officeDocument/2006/relationships/tags" Target="../tags/tag19.xml"/><Relationship Id="rId9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oleObject" Target="../embeddings/oleObject10.bin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5.png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7.emf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oleObject" Target="../embeddings/oleObject11.bin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5.png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7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7.emf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oleObject" Target="../embeddings/oleObject12.bin"/><Relationship Id="rId2" Type="http://schemas.openxmlformats.org/officeDocument/2006/relationships/tags" Target="../tags/tag44.xml"/><Relationship Id="rId1" Type="http://schemas.openxmlformats.org/officeDocument/2006/relationships/vmlDrawing" Target="../drawings/vmlDrawing12.v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7.emf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53.xml"/><Relationship Id="rId1" Type="http://schemas.openxmlformats.org/officeDocument/2006/relationships/vmlDrawing" Target="../drawings/vmlDrawing13.vml"/><Relationship Id="rId6" Type="http://schemas.openxmlformats.org/officeDocument/2006/relationships/tags" Target="../tags/tag57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62.xml"/><Relationship Id="rId1" Type="http://schemas.openxmlformats.org/officeDocument/2006/relationships/vmlDrawing" Target="../drawings/vmlDrawing14.v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image" Target="../media/image5.png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7.emf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slideMaster" Target="../slideMasters/slideMaster4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15.v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image" Target="../media/image7.emf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oleObject" Target="../embeddings/oleObject15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7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oleObject" Target="../embeddings/oleObject16.bin"/><Relationship Id="rId2" Type="http://schemas.openxmlformats.org/officeDocument/2006/relationships/tags" Target="../tags/tag83.xml"/><Relationship Id="rId1" Type="http://schemas.openxmlformats.org/officeDocument/2006/relationships/vmlDrawing" Target="../drawings/vmlDrawing16.vml"/><Relationship Id="rId6" Type="http://schemas.openxmlformats.org/officeDocument/2006/relationships/tags" Target="../tags/tag87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8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9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1.bin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5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7.emf"/><Relationship Id="rId2" Type="http://schemas.openxmlformats.org/officeDocument/2006/relationships/tags" Target="../tags/tag97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01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100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5.png"/><Relationship Id="rId2" Type="http://schemas.openxmlformats.org/officeDocument/2006/relationships/tags" Target="../tags/tag105.xml"/><Relationship Id="rId1" Type="http://schemas.openxmlformats.org/officeDocument/2006/relationships/vmlDrawing" Target="../drawings/vmlDrawing23.vml"/><Relationship Id="rId6" Type="http://schemas.openxmlformats.org/officeDocument/2006/relationships/tags" Target="../tags/tag109.xml"/><Relationship Id="rId11" Type="http://schemas.openxmlformats.org/officeDocument/2006/relationships/image" Target="../media/image7.emf"/><Relationship Id="rId5" Type="http://schemas.openxmlformats.org/officeDocument/2006/relationships/tags" Target="../tags/tag108.xml"/><Relationship Id="rId10" Type="http://schemas.openxmlformats.org/officeDocument/2006/relationships/oleObject" Target="../embeddings/oleObject23.bin"/><Relationship Id="rId4" Type="http://schemas.openxmlformats.org/officeDocument/2006/relationships/tags" Target="../tags/tag107.xml"/><Relationship Id="rId9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oleObject" Target="../embeddings/oleObject24.bin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slideMaster" Target="../slideMasters/slideMaster5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24.v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image" Target="../media/image5.png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../media/image7.emf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oleObject" Target="../embeddings/oleObject25.bin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slideMaster" Target="../slideMasters/slideMaster5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image" Target="../media/image5.png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7.emf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oleObject" Target="../embeddings/oleObject26.bin"/><Relationship Id="rId2" Type="http://schemas.openxmlformats.org/officeDocument/2006/relationships/tags" Target="../tags/tag132.xml"/><Relationship Id="rId1" Type="http://schemas.openxmlformats.org/officeDocument/2006/relationships/vmlDrawing" Target="../drawings/vmlDrawing26.vml"/><Relationship Id="rId6" Type="http://schemas.openxmlformats.org/officeDocument/2006/relationships/tags" Target="../tags/tag136.xml"/><Relationship Id="rId11" Type="http://schemas.openxmlformats.org/officeDocument/2006/relationships/slideMaster" Target="../slideMasters/slideMaster5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image" Target="../media/image7.emf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oleObject" Target="../embeddings/oleObject27.bin"/><Relationship Id="rId2" Type="http://schemas.openxmlformats.org/officeDocument/2006/relationships/tags" Target="../tags/tag141.xml"/><Relationship Id="rId1" Type="http://schemas.openxmlformats.org/officeDocument/2006/relationships/vmlDrawing" Target="../drawings/vmlDrawing27.vml"/><Relationship Id="rId6" Type="http://schemas.openxmlformats.org/officeDocument/2006/relationships/tags" Target="../tags/tag145.xml"/><Relationship Id="rId11" Type="http://schemas.openxmlformats.org/officeDocument/2006/relationships/slideMaster" Target="../slideMasters/slideMaster5.xml"/><Relationship Id="rId5" Type="http://schemas.openxmlformats.org/officeDocument/2006/relationships/tags" Target="../tags/tag14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oleObject" Target="../embeddings/oleObject28.bin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slideMaster" Target="../slideMasters/slideMaster5.xml"/><Relationship Id="rId2" Type="http://schemas.openxmlformats.org/officeDocument/2006/relationships/tags" Target="../tags/tag150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image" Target="../media/image5.png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7.emf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5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9.v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image" Target="../media/image7.emf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oleObject" Target="../embeddings/oleObject29.bin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image" Target="../media/image7.emf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oleObject" Target="../embeddings/oleObject30.bin"/><Relationship Id="rId2" Type="http://schemas.openxmlformats.org/officeDocument/2006/relationships/tags" Target="../tags/tag171.xml"/><Relationship Id="rId1" Type="http://schemas.openxmlformats.org/officeDocument/2006/relationships/vmlDrawing" Target="../drawings/vmlDrawing30.vml"/><Relationship Id="rId6" Type="http://schemas.openxmlformats.org/officeDocument/2006/relationships/tags" Target="../tags/tag175.xml"/><Relationship Id="rId11" Type="http://schemas.openxmlformats.org/officeDocument/2006/relationships/slideMaster" Target="../slideMasters/slideMaster5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8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2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7" Type="http://schemas.openxmlformats.org/officeDocument/2006/relationships/image" Target="../media/image20.png"/><Relationship Id="rId2" Type="http://schemas.openxmlformats.org/officeDocument/2006/relationships/tags" Target="../tags/tag18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oleObject" Target="../embeddings/oleObject35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CIB BB 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5965"/>
            <a:ext cx="9142449" cy="41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>
            <a:spLocks/>
          </p:cNvSpPr>
          <p:nvPr userDrawn="1"/>
        </p:nvSpPr>
        <p:spPr bwMode="auto">
          <a:xfrm>
            <a:off x="2048372" y="774474"/>
            <a:ext cx="6293961" cy="902607"/>
          </a:xfrm>
          <a:custGeom>
            <a:avLst/>
            <a:gdLst>
              <a:gd name="T0" fmla="*/ 2147483647 w 4059"/>
              <a:gd name="T1" fmla="*/ 2147483647 h 796"/>
              <a:gd name="T2" fmla="*/ 2147483647 w 4059"/>
              <a:gd name="T3" fmla="*/ 2147483647 h 796"/>
              <a:gd name="T4" fmla="*/ 0 w 4059"/>
              <a:gd name="T5" fmla="*/ 2147483647 h 796"/>
              <a:gd name="T6" fmla="*/ 2147483647 w 4059"/>
              <a:gd name="T7" fmla="*/ 2147483647 h 796"/>
              <a:gd name="T8" fmla="*/ 2147483647 w 4059"/>
              <a:gd name="T9" fmla="*/ 0 h 796"/>
              <a:gd name="T10" fmla="*/ 2147483647 w 4059"/>
              <a:gd name="T11" fmla="*/ 2147483647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59" h="796">
                <a:moveTo>
                  <a:pt x="4059" y="1"/>
                </a:moveTo>
                <a:lnTo>
                  <a:pt x="4054" y="796"/>
                </a:lnTo>
                <a:lnTo>
                  <a:pt x="0" y="796"/>
                </a:lnTo>
                <a:lnTo>
                  <a:pt x="3" y="225"/>
                </a:lnTo>
                <a:lnTo>
                  <a:pt x="231" y="0"/>
                </a:lnTo>
                <a:lnTo>
                  <a:pt x="4056" y="3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600">
              <a:solidFill>
                <a:srgbClr val="000000"/>
              </a:solidFill>
            </a:endParaRPr>
          </a:p>
        </p:txBody>
      </p:sp>
      <p:pic>
        <p:nvPicPr>
          <p:cNvPr id="6" name="Picture 8" descr="Logo Block 26x2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95" y="443367"/>
            <a:ext cx="913314" cy="6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466" y="901483"/>
            <a:ext cx="5251947" cy="387803"/>
          </a:xfrm>
        </p:spPr>
        <p:txBody>
          <a:bodyPr anchor="t"/>
          <a:lstStyle>
            <a:lvl1pPr algn="r">
              <a:defRPr sz="2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3466" y="1280206"/>
            <a:ext cx="5251947" cy="239258"/>
          </a:xfr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3883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D318A-E483-4414-9A0E-8529A048287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0928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913" y="154218"/>
            <a:ext cx="202821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36" y="154218"/>
            <a:ext cx="5940420" cy="431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78CD0-98E4-49F9-90A4-DD5D8726DDE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937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CIB BB 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5965"/>
            <a:ext cx="9142449" cy="41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>
            <a:spLocks/>
          </p:cNvSpPr>
          <p:nvPr userDrawn="1"/>
        </p:nvSpPr>
        <p:spPr bwMode="auto">
          <a:xfrm>
            <a:off x="2048372" y="774474"/>
            <a:ext cx="6293961" cy="902607"/>
          </a:xfrm>
          <a:custGeom>
            <a:avLst/>
            <a:gdLst>
              <a:gd name="T0" fmla="*/ 2147483647 w 4059"/>
              <a:gd name="T1" fmla="*/ 2147483647 h 796"/>
              <a:gd name="T2" fmla="*/ 2147483647 w 4059"/>
              <a:gd name="T3" fmla="*/ 2147483647 h 796"/>
              <a:gd name="T4" fmla="*/ 0 w 4059"/>
              <a:gd name="T5" fmla="*/ 2147483647 h 796"/>
              <a:gd name="T6" fmla="*/ 2147483647 w 4059"/>
              <a:gd name="T7" fmla="*/ 2147483647 h 796"/>
              <a:gd name="T8" fmla="*/ 2147483647 w 4059"/>
              <a:gd name="T9" fmla="*/ 0 h 796"/>
              <a:gd name="T10" fmla="*/ 2147483647 w 4059"/>
              <a:gd name="T11" fmla="*/ 2147483647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59" h="796">
                <a:moveTo>
                  <a:pt x="4059" y="1"/>
                </a:moveTo>
                <a:lnTo>
                  <a:pt x="4054" y="796"/>
                </a:lnTo>
                <a:lnTo>
                  <a:pt x="0" y="796"/>
                </a:lnTo>
                <a:lnTo>
                  <a:pt x="3" y="225"/>
                </a:lnTo>
                <a:lnTo>
                  <a:pt x="231" y="0"/>
                </a:lnTo>
                <a:lnTo>
                  <a:pt x="4056" y="3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600" smtClean="0">
              <a:solidFill>
                <a:srgbClr val="000000"/>
              </a:solidFill>
            </a:endParaRPr>
          </a:p>
        </p:txBody>
      </p:sp>
      <p:pic>
        <p:nvPicPr>
          <p:cNvPr id="6" name="Picture 8" descr="Logo Block 26x2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95" y="443367"/>
            <a:ext cx="913314" cy="6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466" y="901483"/>
            <a:ext cx="5251947" cy="387803"/>
          </a:xfrm>
        </p:spPr>
        <p:txBody>
          <a:bodyPr anchor="t"/>
          <a:lstStyle>
            <a:lvl1pPr algn="r">
              <a:defRPr sz="2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3466" y="1280206"/>
            <a:ext cx="5251947" cy="239258"/>
          </a:xfr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411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94839-53C4-4448-B842-057949F0BAF9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3670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88" y="3305402"/>
            <a:ext cx="7771702" cy="102167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88" y="2180545"/>
            <a:ext cx="7771702" cy="1124858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626" indent="0">
              <a:buNone/>
              <a:defRPr sz="1500"/>
            </a:lvl2pPr>
            <a:lvl3pPr marL="779252" indent="0">
              <a:buNone/>
              <a:defRPr sz="1400"/>
            </a:lvl3pPr>
            <a:lvl4pPr marL="1168878" indent="0">
              <a:buNone/>
              <a:defRPr sz="1200"/>
            </a:lvl4pPr>
            <a:lvl5pPr marL="1558503" indent="0">
              <a:buNone/>
              <a:defRPr sz="1200"/>
            </a:lvl5pPr>
            <a:lvl6pPr marL="1948129" indent="0">
              <a:buNone/>
              <a:defRPr sz="1200"/>
            </a:lvl6pPr>
            <a:lvl7pPr marL="2337755" indent="0">
              <a:buNone/>
              <a:defRPr sz="1200"/>
            </a:lvl7pPr>
            <a:lvl8pPr marL="2727381" indent="0">
              <a:buNone/>
              <a:defRPr sz="1200"/>
            </a:lvl8pPr>
            <a:lvl9pPr marL="311700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6F3D9-F4C9-4F2A-8983-FAD6C28568B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0363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641" y="822099"/>
            <a:ext cx="3983539" cy="36501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033" y="822099"/>
            <a:ext cx="3985090" cy="36501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8E1C-8059-48E0-B6D9-290579685476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0222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9" y="206375"/>
            <a:ext cx="8229134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34" y="1150938"/>
            <a:ext cx="4039362" cy="48078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34" y="1631729"/>
            <a:ext cx="4039362" cy="296295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54" y="1150938"/>
            <a:ext cx="4040913" cy="48078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54" y="1631729"/>
            <a:ext cx="4040913" cy="296295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170A7-F4F1-4E54-9F48-39DB17FE1B23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2262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788A4-226B-40E8-875A-B636FFDD80D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02659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E47E9-F945-4E15-BD5B-D643DB2FB78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4877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2" y="205248"/>
            <a:ext cx="3008201" cy="8708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27" y="205246"/>
            <a:ext cx="5110840" cy="4389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32" y="1076098"/>
            <a:ext cx="3008201" cy="351858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A529F-9F73-4794-8435-318B14F0D351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8888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500CD-CE29-4564-8E2C-4B68540EB63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341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16" y="3600224"/>
            <a:ext cx="5486090" cy="42522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16" y="459246"/>
            <a:ext cx="5486090" cy="3086554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16" y="4025456"/>
            <a:ext cx="5486090" cy="60325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58F16-4D16-468D-9006-721AE414F9DE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90415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F1332-476B-4139-B4EF-B12E93F8994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03154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913" y="154218"/>
            <a:ext cx="202821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36" y="154218"/>
            <a:ext cx="5940420" cy="431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1BE7A-C1DA-4192-9783-D0EB879B3B42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12028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734B1D3-AA0C-491A-85EB-A25E2249E7C9}" type="datetime1">
              <a:rPr lang="fr-FR"/>
              <a:pPr>
                <a:defRPr/>
              </a:pPr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A41867A-A38D-4DE0-A1C0-276765F1BAF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39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47F66C7-BC59-4671-82EE-0780364B1C3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14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 userDrawn="1"/>
        </p:nvSpPr>
        <p:spPr bwMode="auto">
          <a:xfrm>
            <a:off x="2048372" y="773344"/>
            <a:ext cx="6293961" cy="903742"/>
          </a:xfrm>
          <a:custGeom>
            <a:avLst/>
            <a:gdLst>
              <a:gd name="T0" fmla="*/ 2147483647 w 4059"/>
              <a:gd name="T1" fmla="*/ 2147483647 h 796"/>
              <a:gd name="T2" fmla="*/ 2147483647 w 4059"/>
              <a:gd name="T3" fmla="*/ 2147483647 h 796"/>
              <a:gd name="T4" fmla="*/ 0 w 4059"/>
              <a:gd name="T5" fmla="*/ 2147483647 h 796"/>
              <a:gd name="T6" fmla="*/ 2147483647 w 4059"/>
              <a:gd name="T7" fmla="*/ 2147483647 h 796"/>
              <a:gd name="T8" fmla="*/ 2147483647 w 4059"/>
              <a:gd name="T9" fmla="*/ 0 h 796"/>
              <a:gd name="T10" fmla="*/ 2147483647 w 4059"/>
              <a:gd name="T11" fmla="*/ 2147483647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59" h="796">
                <a:moveTo>
                  <a:pt x="4059" y="1"/>
                </a:moveTo>
                <a:lnTo>
                  <a:pt x="4054" y="796"/>
                </a:lnTo>
                <a:lnTo>
                  <a:pt x="0" y="796"/>
                </a:lnTo>
                <a:lnTo>
                  <a:pt x="3" y="225"/>
                </a:lnTo>
                <a:lnTo>
                  <a:pt x="231" y="0"/>
                </a:lnTo>
                <a:lnTo>
                  <a:pt x="4056" y="3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900" b="1" smtClean="0">
              <a:solidFill>
                <a:srgbClr val="000000"/>
              </a:solidFill>
            </a:endParaRPr>
          </a:p>
        </p:txBody>
      </p:sp>
      <p:pic>
        <p:nvPicPr>
          <p:cNvPr id="5" name="Picture 8" descr="Logo Block 26x2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95" y="443367"/>
            <a:ext cx="913314" cy="6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IB_BM_Sign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2045"/>
            <a:ext cx="9142449" cy="51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466" y="901483"/>
            <a:ext cx="5251947" cy="387803"/>
          </a:xfrm>
        </p:spPr>
        <p:txBody>
          <a:bodyPr anchor="t"/>
          <a:lstStyle>
            <a:lvl1pPr algn="r"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3466" y="1280206"/>
            <a:ext cx="5251947" cy="239258"/>
          </a:xfrm>
        </p:spPr>
        <p:txBody>
          <a:bodyPr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8753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DF82708-C7D2-4B46-AAA3-51CDB3606AEA}" type="datetime3">
              <a:rPr lang="en-GB"/>
              <a:pPr>
                <a:defRPr/>
              </a:pPr>
              <a:t>29 March, 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Department /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BB1D156-1428-49ED-BDAD-B4A78572AEA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306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euClassic_4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/>
          <a:stretch>
            <a:fillRect/>
          </a:stretch>
        </p:blipFill>
        <p:spPr bwMode="auto">
          <a:xfrm>
            <a:off x="-1533" y="0"/>
            <a:ext cx="914555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/>
          <p:cNvSpPr>
            <a:spLocks/>
          </p:cNvSpPr>
          <p:nvPr userDrawn="1"/>
        </p:nvSpPr>
        <p:spPr bwMode="auto">
          <a:xfrm>
            <a:off x="2048368" y="774474"/>
            <a:ext cx="6293962" cy="902607"/>
          </a:xfrm>
          <a:custGeom>
            <a:avLst/>
            <a:gdLst>
              <a:gd name="T0" fmla="*/ 2147483647 w 4059"/>
              <a:gd name="T1" fmla="*/ 2147483647 h 796"/>
              <a:gd name="T2" fmla="*/ 2147483647 w 4059"/>
              <a:gd name="T3" fmla="*/ 2147483647 h 796"/>
              <a:gd name="T4" fmla="*/ 0 w 4059"/>
              <a:gd name="T5" fmla="*/ 2147483647 h 796"/>
              <a:gd name="T6" fmla="*/ 2147483647 w 4059"/>
              <a:gd name="T7" fmla="*/ 2147483647 h 796"/>
              <a:gd name="T8" fmla="*/ 2147483647 w 4059"/>
              <a:gd name="T9" fmla="*/ 0 h 796"/>
              <a:gd name="T10" fmla="*/ 2147483647 w 4059"/>
              <a:gd name="T11" fmla="*/ 2147483647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59" h="796">
                <a:moveTo>
                  <a:pt x="4059" y="1"/>
                </a:moveTo>
                <a:lnTo>
                  <a:pt x="4054" y="796"/>
                </a:lnTo>
                <a:lnTo>
                  <a:pt x="0" y="796"/>
                </a:lnTo>
                <a:lnTo>
                  <a:pt x="3" y="225"/>
                </a:lnTo>
                <a:lnTo>
                  <a:pt x="231" y="0"/>
                </a:lnTo>
                <a:lnTo>
                  <a:pt x="4056" y="3"/>
                </a:ln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pic>
        <p:nvPicPr>
          <p:cNvPr id="6" name="Picture 6" descr="Logo Block 26x2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96" y="443375"/>
            <a:ext cx="913314" cy="6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IB_BM_Sign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020928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3479" y="901217"/>
            <a:ext cx="5251947" cy="387941"/>
          </a:xfrm>
        </p:spPr>
        <p:txBody>
          <a:bodyPr tIns="0" bIns="0" anchor="t"/>
          <a:lstStyle>
            <a:lvl1pPr algn="r"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3479" y="1280803"/>
            <a:ext cx="5251947" cy="238733"/>
          </a:xfrm>
        </p:spPr>
        <p:txBody>
          <a:bodyPr/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4936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/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49495-1A6B-4315-AB7F-16F92E145B5D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78EAA-F4A6-4EA8-AA7E-B85CE06A77B9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33138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/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88" y="3305270"/>
            <a:ext cx="7771702" cy="1021777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88" y="2179636"/>
            <a:ext cx="7771702" cy="1125626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356" indent="0">
              <a:buNone/>
              <a:defRPr sz="1500"/>
            </a:lvl2pPr>
            <a:lvl3pPr marL="778712" indent="0">
              <a:buNone/>
              <a:defRPr sz="1400"/>
            </a:lvl3pPr>
            <a:lvl4pPr marL="1168069" indent="0">
              <a:buNone/>
              <a:defRPr sz="1200"/>
            </a:lvl4pPr>
            <a:lvl5pPr marL="1557424" indent="0">
              <a:buNone/>
              <a:defRPr sz="1200"/>
            </a:lvl5pPr>
            <a:lvl6pPr marL="1946779" indent="0">
              <a:buNone/>
              <a:defRPr sz="1200"/>
            </a:lvl6pPr>
            <a:lvl7pPr marL="2336138" indent="0">
              <a:buNone/>
              <a:defRPr sz="1200"/>
            </a:lvl7pPr>
            <a:lvl8pPr marL="2725494" indent="0">
              <a:buNone/>
              <a:defRPr sz="1200"/>
            </a:lvl8pPr>
            <a:lvl9pPr marL="311485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36B31-837C-464B-988D-7C94FAA64667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B0965-7D69-4F7B-994F-5AB1FD3A7526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3526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88" y="3305402"/>
            <a:ext cx="7771702" cy="102167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88" y="2180545"/>
            <a:ext cx="7771702" cy="1124858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626" indent="0">
              <a:buNone/>
              <a:defRPr sz="1500"/>
            </a:lvl2pPr>
            <a:lvl3pPr marL="779252" indent="0">
              <a:buNone/>
              <a:defRPr sz="1400"/>
            </a:lvl3pPr>
            <a:lvl4pPr marL="1168878" indent="0">
              <a:buNone/>
              <a:defRPr sz="1200"/>
            </a:lvl4pPr>
            <a:lvl5pPr marL="1558503" indent="0">
              <a:buNone/>
              <a:defRPr sz="1200"/>
            </a:lvl5pPr>
            <a:lvl6pPr marL="1948129" indent="0">
              <a:buNone/>
              <a:defRPr sz="1200"/>
            </a:lvl6pPr>
            <a:lvl7pPr marL="2337755" indent="0">
              <a:buNone/>
              <a:defRPr sz="1200"/>
            </a:lvl7pPr>
            <a:lvl8pPr marL="2727381" indent="0">
              <a:buNone/>
              <a:defRPr sz="1200"/>
            </a:lvl8pPr>
            <a:lvl9pPr marL="311700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FDA1A-6D50-49C2-A068-BE745B0FD4FF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39840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IB_BM_Sign_P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8"/>
          <p:cNvSpPr>
            <a:spLocks/>
          </p:cNvSpPr>
          <p:nvPr/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1229" y="919121"/>
            <a:ext cx="3826927" cy="35630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7013" y="919121"/>
            <a:ext cx="3828478" cy="35630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BD26-D1C7-4BBE-A6CE-93E248B0E10C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9256A-E0AF-4A6C-B239-22303C3FF63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4966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CIB_BM_Sign_P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2"/>
          <p:cNvSpPr>
            <a:spLocks/>
          </p:cNvSpPr>
          <p:nvPr/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8" y="206514"/>
            <a:ext cx="8229134" cy="85705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33" y="1151887"/>
            <a:ext cx="4039362" cy="47985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356" indent="0">
              <a:buNone/>
              <a:defRPr sz="1700" b="1"/>
            </a:lvl2pPr>
            <a:lvl3pPr marL="778712" indent="0">
              <a:buNone/>
              <a:defRPr sz="1500" b="1"/>
            </a:lvl3pPr>
            <a:lvl4pPr marL="1168069" indent="0">
              <a:buNone/>
              <a:defRPr sz="1400" b="1"/>
            </a:lvl4pPr>
            <a:lvl5pPr marL="1557424" indent="0">
              <a:buNone/>
              <a:defRPr sz="1400" b="1"/>
            </a:lvl5pPr>
            <a:lvl6pPr marL="1946779" indent="0">
              <a:buNone/>
              <a:defRPr sz="1400" b="1"/>
            </a:lvl6pPr>
            <a:lvl7pPr marL="2336138" indent="0">
              <a:buNone/>
              <a:defRPr sz="1400" b="1"/>
            </a:lvl7pPr>
            <a:lvl8pPr marL="2725494" indent="0">
              <a:buNone/>
              <a:defRPr sz="1400" b="1"/>
            </a:lvl8pPr>
            <a:lvl9pPr marL="31148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33" y="1631750"/>
            <a:ext cx="4039362" cy="29626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74" y="1151887"/>
            <a:ext cx="4040913" cy="47985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356" indent="0">
              <a:buNone/>
              <a:defRPr sz="1700" b="1"/>
            </a:lvl2pPr>
            <a:lvl3pPr marL="778712" indent="0">
              <a:buNone/>
              <a:defRPr sz="1500" b="1"/>
            </a:lvl3pPr>
            <a:lvl4pPr marL="1168069" indent="0">
              <a:buNone/>
              <a:defRPr sz="1400" b="1"/>
            </a:lvl4pPr>
            <a:lvl5pPr marL="1557424" indent="0">
              <a:buNone/>
              <a:defRPr sz="1400" b="1"/>
            </a:lvl5pPr>
            <a:lvl6pPr marL="1946779" indent="0">
              <a:buNone/>
              <a:defRPr sz="1400" b="1"/>
            </a:lvl6pPr>
            <a:lvl7pPr marL="2336138" indent="0">
              <a:buNone/>
              <a:defRPr sz="1400" b="1"/>
            </a:lvl7pPr>
            <a:lvl8pPr marL="2725494" indent="0">
              <a:buNone/>
              <a:defRPr sz="1400" b="1"/>
            </a:lvl8pPr>
            <a:lvl9pPr marL="311485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74" y="1631750"/>
            <a:ext cx="4040913" cy="29626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225A8-2862-4204-8AAE-ACF5893C17AF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1A181-7832-4925-B5FA-15600E2987A9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98250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180916"/>
              </p:ext>
            </p:ext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24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9D10A-0E7B-4276-9D8B-EC144F277603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6E9E2-D104-49FB-A9E3-88A08ED6C516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7873891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0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848208"/>
              </p:ext>
            </p:ext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1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5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DBFD5-273E-446C-92C8-BE20A3891068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980F9-3452-4A79-A585-2180AE57370B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763198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525267"/>
              </p:ext>
            </p:ext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2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7447" y="205326"/>
            <a:ext cx="3008201" cy="87137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3575727" y="205321"/>
            <a:ext cx="5110840" cy="438910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57447" y="1076690"/>
            <a:ext cx="3008201" cy="3517730"/>
          </a:xfrm>
        </p:spPr>
        <p:txBody>
          <a:bodyPr/>
          <a:lstStyle>
            <a:lvl1pPr marL="0" indent="0">
              <a:buNone/>
              <a:defRPr sz="1200"/>
            </a:lvl1pPr>
            <a:lvl2pPr marL="389356" indent="0">
              <a:buNone/>
              <a:defRPr sz="1000"/>
            </a:lvl2pPr>
            <a:lvl3pPr marL="778712" indent="0">
              <a:buNone/>
              <a:defRPr sz="900"/>
            </a:lvl3pPr>
            <a:lvl4pPr marL="1168069" indent="0">
              <a:buNone/>
              <a:defRPr sz="800"/>
            </a:lvl4pPr>
            <a:lvl5pPr marL="1557424" indent="0">
              <a:buNone/>
              <a:defRPr sz="800"/>
            </a:lvl5pPr>
            <a:lvl6pPr marL="1946779" indent="0">
              <a:buNone/>
              <a:defRPr sz="800"/>
            </a:lvl6pPr>
            <a:lvl7pPr marL="2336138" indent="0">
              <a:buNone/>
              <a:defRPr sz="800"/>
            </a:lvl7pPr>
            <a:lvl8pPr marL="2725494" indent="0">
              <a:buNone/>
              <a:defRPr sz="800"/>
            </a:lvl8pPr>
            <a:lvl9pPr marL="311485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48E7-D3C3-4029-8BFF-1C07EE8AEE3C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9F44-C14F-4517-AEBC-C579C030638E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9707111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0812033"/>
              </p:ext>
            </p:ext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6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792524" y="3600105"/>
            <a:ext cx="5486090" cy="42494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1792524" y="459576"/>
            <a:ext cx="5486090" cy="3085622"/>
          </a:xfrm>
        </p:spPr>
        <p:txBody>
          <a:bodyPr/>
          <a:lstStyle>
            <a:lvl1pPr marL="0" indent="0">
              <a:buNone/>
              <a:defRPr sz="2700"/>
            </a:lvl1pPr>
            <a:lvl2pPr marL="389356" indent="0">
              <a:buNone/>
              <a:defRPr sz="2400"/>
            </a:lvl2pPr>
            <a:lvl3pPr marL="778712" indent="0">
              <a:buNone/>
              <a:defRPr sz="2000"/>
            </a:lvl3pPr>
            <a:lvl4pPr marL="1168069" indent="0">
              <a:buNone/>
              <a:defRPr sz="1700"/>
            </a:lvl4pPr>
            <a:lvl5pPr marL="1557424" indent="0">
              <a:buNone/>
              <a:defRPr sz="1700"/>
            </a:lvl5pPr>
            <a:lvl6pPr marL="1946779" indent="0">
              <a:buNone/>
              <a:defRPr sz="1700"/>
            </a:lvl6pPr>
            <a:lvl7pPr marL="2336138" indent="0">
              <a:buNone/>
              <a:defRPr sz="1700"/>
            </a:lvl7pPr>
            <a:lvl8pPr marL="2725494" indent="0">
              <a:buNone/>
              <a:defRPr sz="1700"/>
            </a:lvl8pPr>
            <a:lvl9pPr marL="3114852" indent="0">
              <a:buNone/>
              <a:defRPr sz="17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1792524" y="4025036"/>
            <a:ext cx="5486090" cy="603995"/>
          </a:xfrm>
        </p:spPr>
        <p:txBody>
          <a:bodyPr/>
          <a:lstStyle>
            <a:lvl1pPr marL="0" indent="0">
              <a:buNone/>
              <a:defRPr sz="1200"/>
            </a:lvl1pPr>
            <a:lvl2pPr marL="389356" indent="0">
              <a:buNone/>
              <a:defRPr sz="1000"/>
            </a:lvl2pPr>
            <a:lvl3pPr marL="778712" indent="0">
              <a:buNone/>
              <a:defRPr sz="900"/>
            </a:lvl3pPr>
            <a:lvl4pPr marL="1168069" indent="0">
              <a:buNone/>
              <a:defRPr sz="800"/>
            </a:lvl4pPr>
            <a:lvl5pPr marL="1557424" indent="0">
              <a:buNone/>
              <a:defRPr sz="800"/>
            </a:lvl5pPr>
            <a:lvl6pPr marL="1946779" indent="0">
              <a:buNone/>
              <a:defRPr sz="800"/>
            </a:lvl6pPr>
            <a:lvl7pPr marL="2336138" indent="0">
              <a:buNone/>
              <a:defRPr sz="800"/>
            </a:lvl7pPr>
            <a:lvl8pPr marL="2725494" indent="0">
              <a:buNone/>
              <a:defRPr sz="800"/>
            </a:lvl8pPr>
            <a:lvl9pPr marL="311485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7152-0340-400D-9E09-D70A7FD99CBB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20FF1-DC53-4B00-9794-33510374E961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636195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434374"/>
              </p:ext>
            </p:ext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99DE7-A664-47F5-82EF-FCC5F2BFB046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E6BCA-5397-416C-83AB-55BA39187DBE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467565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1771067"/>
              </p:ext>
            </p:ext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4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6949892" y="100273"/>
            <a:ext cx="2001849" cy="43819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941226" y="100273"/>
            <a:ext cx="5859788" cy="43819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73363-6275-4B63-B3FB-976E7FC53FAA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3F72F-80A4-4BCE-8C1D-11BB304FB63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15414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197392"/>
              </p:ext>
            </p:ext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8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41243" y="100272"/>
            <a:ext cx="8010497" cy="352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7"/>
            </p:custDataLst>
          </p:nvPr>
        </p:nvSpPr>
        <p:spPr>
          <a:xfrm>
            <a:off x="941229" y="919121"/>
            <a:ext cx="3826927" cy="356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917013" y="919121"/>
            <a:ext cx="3828478" cy="356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343F-5508-4FD1-896E-7F3C7D621F02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4303-EB6F-4DC2-8E75-21E226254687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727741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7745672"/>
              </p:ext>
            </p:ext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92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41243" y="100272"/>
            <a:ext cx="8010497" cy="352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7"/>
            </p:custDataLst>
          </p:nvPr>
        </p:nvSpPr>
        <p:spPr>
          <a:xfrm>
            <a:off x="941229" y="919121"/>
            <a:ext cx="3826927" cy="356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  <p:custDataLst>
              <p:tags r:id="rId8"/>
            </p:custDataLst>
          </p:nvPr>
        </p:nvSpPr>
        <p:spPr>
          <a:xfrm>
            <a:off x="4917013" y="919121"/>
            <a:ext cx="3828478" cy="17236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  <p:custDataLst>
              <p:tags r:id="rId9"/>
            </p:custDataLst>
          </p:nvPr>
        </p:nvSpPr>
        <p:spPr>
          <a:xfrm>
            <a:off x="4917013" y="2757364"/>
            <a:ext cx="3828478" cy="1724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BAB12-5570-4F88-B184-13CA7898329A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FA276-F515-45EB-9518-613703BB3EE9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3761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641" y="822099"/>
            <a:ext cx="3983539" cy="36501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033" y="822099"/>
            <a:ext cx="3985090" cy="36501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3A04C-F63C-458C-A9F6-3EBA554390A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789315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2907078"/>
              </p:ext>
            </p:ext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41243" y="100272"/>
            <a:ext cx="8010497" cy="352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  <p:custDataLst>
              <p:tags r:id="rId7"/>
            </p:custDataLst>
          </p:nvPr>
        </p:nvSpPr>
        <p:spPr>
          <a:xfrm>
            <a:off x="941242" y="919121"/>
            <a:ext cx="7804264" cy="3563089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1294E-A1D3-46E9-9AAC-5746D89D7538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4A765-B7CE-4BBD-89B2-CDC9BF9BEC85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946141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euClassic_4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/>
          <a:stretch>
            <a:fillRect/>
          </a:stretch>
        </p:blipFill>
        <p:spPr bwMode="auto">
          <a:xfrm>
            <a:off x="-1544" y="0"/>
            <a:ext cx="914555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/>
          <p:cNvSpPr>
            <a:spLocks/>
          </p:cNvSpPr>
          <p:nvPr userDrawn="1"/>
        </p:nvSpPr>
        <p:spPr bwMode="auto">
          <a:xfrm>
            <a:off x="2048368" y="774474"/>
            <a:ext cx="6293962" cy="902607"/>
          </a:xfrm>
          <a:custGeom>
            <a:avLst/>
            <a:gdLst>
              <a:gd name="T0" fmla="*/ 2147483647 w 4059"/>
              <a:gd name="T1" fmla="*/ 2147483647 h 796"/>
              <a:gd name="T2" fmla="*/ 2147483647 w 4059"/>
              <a:gd name="T3" fmla="*/ 2147483647 h 796"/>
              <a:gd name="T4" fmla="*/ 0 w 4059"/>
              <a:gd name="T5" fmla="*/ 2147483647 h 796"/>
              <a:gd name="T6" fmla="*/ 2147483647 w 4059"/>
              <a:gd name="T7" fmla="*/ 2147483647 h 796"/>
              <a:gd name="T8" fmla="*/ 2147483647 w 4059"/>
              <a:gd name="T9" fmla="*/ 0 h 796"/>
              <a:gd name="T10" fmla="*/ 2147483647 w 4059"/>
              <a:gd name="T11" fmla="*/ 2147483647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59" h="796">
                <a:moveTo>
                  <a:pt x="4059" y="1"/>
                </a:moveTo>
                <a:lnTo>
                  <a:pt x="4054" y="796"/>
                </a:lnTo>
                <a:lnTo>
                  <a:pt x="0" y="796"/>
                </a:lnTo>
                <a:lnTo>
                  <a:pt x="3" y="225"/>
                </a:lnTo>
                <a:lnTo>
                  <a:pt x="231" y="0"/>
                </a:lnTo>
                <a:lnTo>
                  <a:pt x="4056" y="3"/>
                </a:ln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pic>
        <p:nvPicPr>
          <p:cNvPr id="6" name="Picture 6" descr="Logo Block 26x2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96" y="443371"/>
            <a:ext cx="913314" cy="6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IB_BM_Sign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020918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3468" y="901217"/>
            <a:ext cx="5251947" cy="387941"/>
          </a:xfrm>
        </p:spPr>
        <p:txBody>
          <a:bodyPr tIns="0" bIns="0" anchor="t"/>
          <a:lstStyle>
            <a:lvl1pPr algn="r"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3468" y="1280803"/>
            <a:ext cx="5251947" cy="238733"/>
          </a:xfrm>
        </p:spPr>
        <p:txBody>
          <a:bodyPr/>
          <a:lstStyle>
            <a:lvl1pPr algn="r"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1947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/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49495-1A6B-4315-AB7F-16F92E145B5D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78EAA-F4A6-4EA8-AA7E-B85CE06A77B9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4060507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/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88" y="3305265"/>
            <a:ext cx="7771702" cy="1021777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88" y="2179632"/>
            <a:ext cx="7771702" cy="1125626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457" indent="0">
              <a:buNone/>
              <a:defRPr sz="1500"/>
            </a:lvl2pPr>
            <a:lvl3pPr marL="778914" indent="0">
              <a:buNone/>
              <a:defRPr sz="1400"/>
            </a:lvl3pPr>
            <a:lvl4pPr marL="1168373" indent="0">
              <a:buNone/>
              <a:defRPr sz="1200"/>
            </a:lvl4pPr>
            <a:lvl5pPr marL="1557828" indent="0">
              <a:buNone/>
              <a:defRPr sz="1200"/>
            </a:lvl5pPr>
            <a:lvl6pPr marL="1947286" indent="0">
              <a:buNone/>
              <a:defRPr sz="1200"/>
            </a:lvl6pPr>
            <a:lvl7pPr marL="2336744" indent="0">
              <a:buNone/>
              <a:defRPr sz="1200"/>
            </a:lvl7pPr>
            <a:lvl8pPr marL="2726201" indent="0">
              <a:buNone/>
              <a:defRPr sz="1200"/>
            </a:lvl8pPr>
            <a:lvl9pPr marL="31156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36B31-837C-464B-988D-7C94FAA64667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B0965-7D69-4F7B-994F-5AB1FD3A7526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6827276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IB_BM_Sign_P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8"/>
          <p:cNvSpPr>
            <a:spLocks/>
          </p:cNvSpPr>
          <p:nvPr/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1229" y="919121"/>
            <a:ext cx="3826927" cy="35630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7013" y="919121"/>
            <a:ext cx="3828478" cy="35630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BD26-D1C7-4BBE-A6CE-93E248B0E10C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9256A-E0AF-4A6C-B239-22303C3FF63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72398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CIB_BM_Sign_P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2"/>
          <p:cNvSpPr>
            <a:spLocks/>
          </p:cNvSpPr>
          <p:nvPr/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6" y="206509"/>
            <a:ext cx="8229134" cy="85705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33" y="1151887"/>
            <a:ext cx="4039362" cy="47985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457" indent="0">
              <a:buNone/>
              <a:defRPr sz="1700" b="1"/>
            </a:lvl2pPr>
            <a:lvl3pPr marL="778914" indent="0">
              <a:buNone/>
              <a:defRPr sz="1500" b="1"/>
            </a:lvl3pPr>
            <a:lvl4pPr marL="1168373" indent="0">
              <a:buNone/>
              <a:defRPr sz="1400" b="1"/>
            </a:lvl4pPr>
            <a:lvl5pPr marL="1557828" indent="0">
              <a:buNone/>
              <a:defRPr sz="1400" b="1"/>
            </a:lvl5pPr>
            <a:lvl6pPr marL="1947286" indent="0">
              <a:buNone/>
              <a:defRPr sz="1400" b="1"/>
            </a:lvl6pPr>
            <a:lvl7pPr marL="2336744" indent="0">
              <a:buNone/>
              <a:defRPr sz="1400" b="1"/>
            </a:lvl7pPr>
            <a:lvl8pPr marL="2726201" indent="0">
              <a:buNone/>
              <a:defRPr sz="1400" b="1"/>
            </a:lvl8pPr>
            <a:lvl9pPr marL="311566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33" y="1631744"/>
            <a:ext cx="4039362" cy="29626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63" y="1151887"/>
            <a:ext cx="4040913" cy="47985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457" indent="0">
              <a:buNone/>
              <a:defRPr sz="1700" b="1"/>
            </a:lvl2pPr>
            <a:lvl3pPr marL="778914" indent="0">
              <a:buNone/>
              <a:defRPr sz="1500" b="1"/>
            </a:lvl3pPr>
            <a:lvl4pPr marL="1168373" indent="0">
              <a:buNone/>
              <a:defRPr sz="1400" b="1"/>
            </a:lvl4pPr>
            <a:lvl5pPr marL="1557828" indent="0">
              <a:buNone/>
              <a:defRPr sz="1400" b="1"/>
            </a:lvl5pPr>
            <a:lvl6pPr marL="1947286" indent="0">
              <a:buNone/>
              <a:defRPr sz="1400" b="1"/>
            </a:lvl6pPr>
            <a:lvl7pPr marL="2336744" indent="0">
              <a:buNone/>
              <a:defRPr sz="1400" b="1"/>
            </a:lvl7pPr>
            <a:lvl8pPr marL="2726201" indent="0">
              <a:buNone/>
              <a:defRPr sz="1400" b="1"/>
            </a:lvl8pPr>
            <a:lvl9pPr marL="311566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63" y="1631744"/>
            <a:ext cx="4040913" cy="29626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225A8-2862-4204-8AAE-ACF5893C17AF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1A181-7832-4925-B5FA-15600E2987A9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4828861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2246387"/>
              </p:ext>
            </p:ext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9D10A-0E7B-4276-9D8B-EC144F277603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6E9E2-D104-49FB-A9E3-88A08ED6C516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4299598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0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9612441"/>
              </p:ext>
            </p:ext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4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1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5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DBFD5-273E-446C-92C8-BE20A3891068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980F9-3452-4A79-A585-2180AE57370B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570377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3684153"/>
              </p:ext>
            </p:ext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8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7441" y="205318"/>
            <a:ext cx="3008201" cy="87137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3575727" y="205317"/>
            <a:ext cx="5110840" cy="438910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57441" y="1076685"/>
            <a:ext cx="3008201" cy="3517730"/>
          </a:xfrm>
        </p:spPr>
        <p:txBody>
          <a:bodyPr/>
          <a:lstStyle>
            <a:lvl1pPr marL="0" indent="0">
              <a:buNone/>
              <a:defRPr sz="1200"/>
            </a:lvl1pPr>
            <a:lvl2pPr marL="389457" indent="0">
              <a:buNone/>
              <a:defRPr sz="1000"/>
            </a:lvl2pPr>
            <a:lvl3pPr marL="778914" indent="0">
              <a:buNone/>
              <a:defRPr sz="900"/>
            </a:lvl3pPr>
            <a:lvl4pPr marL="1168373" indent="0">
              <a:buNone/>
              <a:defRPr sz="800"/>
            </a:lvl4pPr>
            <a:lvl5pPr marL="1557828" indent="0">
              <a:buNone/>
              <a:defRPr sz="800"/>
            </a:lvl5pPr>
            <a:lvl6pPr marL="1947286" indent="0">
              <a:buNone/>
              <a:defRPr sz="800"/>
            </a:lvl6pPr>
            <a:lvl7pPr marL="2336744" indent="0">
              <a:buNone/>
              <a:defRPr sz="800"/>
            </a:lvl7pPr>
            <a:lvl8pPr marL="2726201" indent="0">
              <a:buNone/>
              <a:defRPr sz="800"/>
            </a:lvl8pPr>
            <a:lvl9pPr marL="311566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48E7-D3C3-4029-8BFF-1C07EE8AEE3C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9F44-C14F-4517-AEBC-C579C030638E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1766488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3670221"/>
              </p:ext>
            </p:ext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32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792521" y="3600099"/>
            <a:ext cx="5486090" cy="42494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1792521" y="459569"/>
            <a:ext cx="5486090" cy="3085622"/>
          </a:xfrm>
        </p:spPr>
        <p:txBody>
          <a:bodyPr/>
          <a:lstStyle>
            <a:lvl1pPr marL="0" indent="0">
              <a:buNone/>
              <a:defRPr sz="2700"/>
            </a:lvl1pPr>
            <a:lvl2pPr marL="389457" indent="0">
              <a:buNone/>
              <a:defRPr sz="2400"/>
            </a:lvl2pPr>
            <a:lvl3pPr marL="778914" indent="0">
              <a:buNone/>
              <a:defRPr sz="2000"/>
            </a:lvl3pPr>
            <a:lvl4pPr marL="1168373" indent="0">
              <a:buNone/>
              <a:defRPr sz="1700"/>
            </a:lvl4pPr>
            <a:lvl5pPr marL="1557828" indent="0">
              <a:buNone/>
              <a:defRPr sz="1700"/>
            </a:lvl5pPr>
            <a:lvl6pPr marL="1947286" indent="0">
              <a:buNone/>
              <a:defRPr sz="1700"/>
            </a:lvl6pPr>
            <a:lvl7pPr marL="2336744" indent="0">
              <a:buNone/>
              <a:defRPr sz="1700"/>
            </a:lvl7pPr>
            <a:lvl8pPr marL="2726201" indent="0">
              <a:buNone/>
              <a:defRPr sz="1700"/>
            </a:lvl8pPr>
            <a:lvl9pPr marL="3115660" indent="0">
              <a:buNone/>
              <a:defRPr sz="17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1792521" y="4025036"/>
            <a:ext cx="5486090" cy="603995"/>
          </a:xfrm>
        </p:spPr>
        <p:txBody>
          <a:bodyPr/>
          <a:lstStyle>
            <a:lvl1pPr marL="0" indent="0">
              <a:buNone/>
              <a:defRPr sz="1200"/>
            </a:lvl1pPr>
            <a:lvl2pPr marL="389457" indent="0">
              <a:buNone/>
              <a:defRPr sz="1000"/>
            </a:lvl2pPr>
            <a:lvl3pPr marL="778914" indent="0">
              <a:buNone/>
              <a:defRPr sz="900"/>
            </a:lvl3pPr>
            <a:lvl4pPr marL="1168373" indent="0">
              <a:buNone/>
              <a:defRPr sz="800"/>
            </a:lvl4pPr>
            <a:lvl5pPr marL="1557828" indent="0">
              <a:buNone/>
              <a:defRPr sz="800"/>
            </a:lvl5pPr>
            <a:lvl6pPr marL="1947286" indent="0">
              <a:buNone/>
              <a:defRPr sz="800"/>
            </a:lvl6pPr>
            <a:lvl7pPr marL="2336744" indent="0">
              <a:buNone/>
              <a:defRPr sz="800"/>
            </a:lvl7pPr>
            <a:lvl8pPr marL="2726201" indent="0">
              <a:buNone/>
              <a:defRPr sz="800"/>
            </a:lvl8pPr>
            <a:lvl9pPr marL="311566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7152-0340-400D-9E09-D70A7FD99CBB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20FF1-DC53-4B00-9794-33510374E961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3909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9" y="206375"/>
            <a:ext cx="8229134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34" y="1150938"/>
            <a:ext cx="4039362" cy="48078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34" y="1631729"/>
            <a:ext cx="4039362" cy="296295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54" y="1150938"/>
            <a:ext cx="4040913" cy="48078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54" y="1631729"/>
            <a:ext cx="4040913" cy="296295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CD7C9-7C4C-49B5-AA3D-297B6BE50E83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871805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4539570"/>
              </p:ext>
            </p:ext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99DE7-A664-47F5-82EF-FCC5F2BFB046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E6BCA-5397-416C-83AB-55BA39187DBE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2137918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1176904"/>
              </p:ext>
            </p:ext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8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6949880" y="100268"/>
            <a:ext cx="2001849" cy="43819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941226" y="100268"/>
            <a:ext cx="5859788" cy="43819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73363-6275-4B63-B3FB-976E7FC53FAA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3F72F-80A4-4BCE-8C1D-11BB304FB63C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2667891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5632177"/>
              </p:ext>
            </p:ext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04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41235" y="100272"/>
            <a:ext cx="8010497" cy="352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7"/>
            </p:custDataLst>
          </p:nvPr>
        </p:nvSpPr>
        <p:spPr>
          <a:xfrm>
            <a:off x="941229" y="919121"/>
            <a:ext cx="3826927" cy="356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917013" y="919121"/>
            <a:ext cx="3828478" cy="356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343F-5508-4FD1-896E-7F3C7D621F02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4303-EB6F-4DC2-8E75-21E226254687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140709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3009245"/>
              </p:ext>
            </p:ext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41235" y="100272"/>
            <a:ext cx="8010497" cy="352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7"/>
            </p:custDataLst>
          </p:nvPr>
        </p:nvSpPr>
        <p:spPr>
          <a:xfrm>
            <a:off x="941229" y="919121"/>
            <a:ext cx="3826927" cy="356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  <p:custDataLst>
              <p:tags r:id="rId8"/>
            </p:custDataLst>
          </p:nvPr>
        </p:nvSpPr>
        <p:spPr>
          <a:xfrm>
            <a:off x="4917013" y="919121"/>
            <a:ext cx="3828478" cy="17236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  <p:custDataLst>
              <p:tags r:id="rId9"/>
            </p:custDataLst>
          </p:nvPr>
        </p:nvSpPr>
        <p:spPr>
          <a:xfrm>
            <a:off x="4917013" y="2757364"/>
            <a:ext cx="3828478" cy="1724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BAB12-5570-4F88-B184-13CA7898329A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FA276-F515-45EB-9518-613703BB3EE9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9816680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7217991"/>
              </p:ext>
            </p:ext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IB_BM_Sign_PP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941235" y="100272"/>
            <a:ext cx="8010497" cy="352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  <p:custDataLst>
              <p:tags r:id="rId7"/>
            </p:custDataLst>
          </p:nvPr>
        </p:nvSpPr>
        <p:spPr>
          <a:xfrm>
            <a:off x="941232" y="919121"/>
            <a:ext cx="7804264" cy="3563089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1294E-A1D3-46E9-9AAC-5746D89D7538}" type="datetime3">
              <a:rPr lang="en-GB" altLang="fr-FR"/>
              <a:pPr>
                <a:defRPr/>
              </a:pPr>
              <a:t>29 March, 2019</a:t>
            </a:fld>
            <a:endParaRPr lang="en-GB" alt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fr-FR"/>
              <a:t>Department / Name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4A765-B7CE-4BBD-89B2-CDC9BF9BEC85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988062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184107"/>
              </p:ext>
            </p:extLst>
          </p:nvPr>
        </p:nvGraphicFramePr>
        <p:xfrm>
          <a:off x="1552" y="1138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9" name="think-cell Slide" r:id="rId4" imgW="564" imgH="564" progId="TCLayout.ActiveDocument.1">
                  <p:embed/>
                </p:oleObj>
              </mc:Choice>
              <mc:Fallback>
                <p:oleObj name="think-cell Slide" r:id="rId4" imgW="564" imgH="564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" y="1138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6"/>
          <p:cNvSpPr>
            <a:spLocks/>
          </p:cNvSpPr>
          <p:nvPr/>
        </p:nvSpPr>
        <p:spPr bwMode="auto">
          <a:xfrm>
            <a:off x="313227" y="392343"/>
            <a:ext cx="8826123" cy="179161"/>
          </a:xfrm>
          <a:custGeom>
            <a:avLst/>
            <a:gdLst>
              <a:gd name="T0" fmla="*/ 0 w 5552"/>
              <a:gd name="T1" fmla="*/ 2147483646 h 158"/>
              <a:gd name="T2" fmla="*/ 2147483646 w 5552"/>
              <a:gd name="T3" fmla="*/ 0 h 158"/>
              <a:gd name="T4" fmla="*/ 2147483646 w 5552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52" h="158">
                <a:moveTo>
                  <a:pt x="0" y="158"/>
                </a:moveTo>
                <a:lnTo>
                  <a:pt x="160" y="0"/>
                </a:lnTo>
                <a:lnTo>
                  <a:pt x="5552" y="0"/>
                </a:lnTo>
              </a:path>
            </a:pathLst>
          </a:custGeom>
          <a:noFill/>
          <a:ln w="2540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600" dirty="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5"/>
          <a:stretch>
            <a:fillRect/>
          </a:stretch>
        </p:blipFill>
        <p:spPr bwMode="auto">
          <a:xfrm>
            <a:off x="3102" y="4670652"/>
            <a:ext cx="9136246" cy="33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NPP Sans Light" panose="02000503020000020004" pitchFamily="50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NPP Sans Light" panose="02000503020000020004" pitchFamily="50" charset="0"/>
              </a:defRPr>
            </a:lvl1pPr>
            <a:lvl2pPr>
              <a:defRPr>
                <a:latin typeface="BNPP Sans Light" panose="02000503020000020004" pitchFamily="50" charset="0"/>
              </a:defRPr>
            </a:lvl2pPr>
            <a:lvl3pPr>
              <a:defRPr>
                <a:latin typeface="BNPP Sans Light" panose="02000503020000020004" pitchFamily="50" charset="0"/>
              </a:defRPr>
            </a:lvl3pPr>
            <a:lvl4pPr>
              <a:defRPr>
                <a:latin typeface="BNPP Sans Light" panose="02000503020000020004" pitchFamily="50" charset="0"/>
              </a:defRPr>
            </a:lvl4pPr>
            <a:lvl5pPr>
              <a:defRPr>
                <a:latin typeface="BNPP Sans Light" panose="02000503020000020004" pitchFamily="50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23" name="Date Placeholder 4"/>
          <p:cNvSpPr txBox="1">
            <a:spLocks/>
          </p:cNvSpPr>
          <p:nvPr userDrawn="1"/>
        </p:nvSpPr>
        <p:spPr>
          <a:xfrm>
            <a:off x="6252806" y="4728486"/>
            <a:ext cx="2325929" cy="136072"/>
          </a:xfrm>
          <a:prstGeom prst="rect">
            <a:avLst/>
          </a:prstGeom>
          <a:solidFill>
            <a:schemeClr val="bg1"/>
          </a:solidFill>
          <a:ln/>
          <a:extLst/>
        </p:spPr>
        <p:txBody>
          <a:bodyPr lIns="0" tIns="0" rIns="0" bIns="0" anchor="ctr"/>
          <a:lstStyle>
            <a:defPPr>
              <a:defRPr lang="en-GB"/>
            </a:defPPr>
            <a:lvl1pPr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742950" indent="-28575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GB" sz="700" b="1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Global Markets GBL </a:t>
            </a:r>
            <a:r>
              <a:rPr lang="en-GB" sz="700" b="1" dirty="0" err="1" smtClean="0">
                <a:solidFill>
                  <a:srgbClr val="000000"/>
                </a:solidFill>
                <a:latin typeface="BNPP Sans Light" panose="02000503020000020004" pitchFamily="50" charset="0"/>
              </a:rPr>
              <a:t>ExCo</a:t>
            </a:r>
            <a:r>
              <a:rPr lang="en-GB" sz="700" b="1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I  April  27</a:t>
            </a:r>
            <a:r>
              <a:rPr lang="en-GB" sz="700" baseline="30000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th</a:t>
            </a:r>
            <a:r>
              <a:rPr lang="en-GB" sz="700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 2015  II</a:t>
            </a:r>
          </a:p>
        </p:txBody>
      </p:sp>
      <p:sp>
        <p:nvSpPr>
          <p:cNvPr id="24" name="TextBox 23"/>
          <p:cNvSpPr txBox="1">
            <a:spLocks noChangeArrowheads="1"/>
          </p:cNvSpPr>
          <p:nvPr userDrawn="1"/>
        </p:nvSpPr>
        <p:spPr bwMode="auto">
          <a:xfrm>
            <a:off x="8553216" y="4703314"/>
            <a:ext cx="493097" cy="1864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48184A-2EE5-4BC4-BEF1-F5C2A0E3892E}" type="slidenum">
              <a:rPr lang="en-GB" altLang="en-US" sz="700">
                <a:solidFill>
                  <a:srgbClr val="000000"/>
                </a:solidFill>
                <a:latin typeface="BNPP Sans Light" pitchFamily="50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GB" altLang="en-US" sz="700" dirty="0">
              <a:solidFill>
                <a:srgbClr val="000000"/>
              </a:solidFill>
              <a:latin typeface="BNPP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4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3462" y="900343"/>
            <a:ext cx="5251947" cy="625928"/>
          </a:xfrm>
        </p:spPr>
        <p:txBody>
          <a:bodyPr anchor="t"/>
          <a:lstStyle>
            <a:lvl1pPr algn="r">
              <a:defRPr sz="2600">
                <a:latin typeface="BNPP Sans Light" panose="02000503020000020004" pitchFamily="50" charset="0"/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3462" y="1605646"/>
            <a:ext cx="5251947" cy="244928"/>
          </a:xfrm>
        </p:spPr>
        <p:txBody>
          <a:bodyPr/>
          <a:lstStyle>
            <a:lvl1pPr algn="r">
              <a:defRPr sz="1500">
                <a:latin typeface="BNPP Sans Light" panose="02000503020000020004" pitchFamily="50" charset="0"/>
              </a:defRPr>
            </a:lvl1pPr>
          </a:lstStyle>
          <a:p>
            <a:pPr lvl="0"/>
            <a:r>
              <a:rPr lang="en-GB" noProof="0" smtClean="0"/>
              <a:t>Click to edit Master subtitle</a:t>
            </a:r>
          </a:p>
        </p:txBody>
      </p:sp>
      <p:sp>
        <p:nvSpPr>
          <p:cNvPr id="86021" name="Freeform 5"/>
          <p:cNvSpPr>
            <a:spLocks/>
          </p:cNvSpPr>
          <p:nvPr userDrawn="1"/>
        </p:nvSpPr>
        <p:spPr bwMode="auto">
          <a:xfrm>
            <a:off x="2051472" y="774473"/>
            <a:ext cx="6290861" cy="1242786"/>
          </a:xfrm>
          <a:custGeom>
            <a:avLst/>
            <a:gdLst>
              <a:gd name="T0" fmla="*/ 4057 w 4057"/>
              <a:gd name="T1" fmla="*/ 1 h 1096"/>
              <a:gd name="T2" fmla="*/ 4056 w 4057"/>
              <a:gd name="T3" fmla="*/ 1093 h 1096"/>
              <a:gd name="T4" fmla="*/ 0 w 4057"/>
              <a:gd name="T5" fmla="*/ 1096 h 1096"/>
              <a:gd name="T6" fmla="*/ 1 w 4057"/>
              <a:gd name="T7" fmla="*/ 225 h 1096"/>
              <a:gd name="T8" fmla="*/ 229 w 4057"/>
              <a:gd name="T9" fmla="*/ 0 h 1096"/>
              <a:gd name="T10" fmla="*/ 4054 w 4057"/>
              <a:gd name="T11" fmla="*/ 3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7" h="1096">
                <a:moveTo>
                  <a:pt x="4057" y="1"/>
                </a:moveTo>
                <a:lnTo>
                  <a:pt x="4056" y="1093"/>
                </a:lnTo>
                <a:lnTo>
                  <a:pt x="0" y="1096"/>
                </a:lnTo>
                <a:lnTo>
                  <a:pt x="1" y="225"/>
                </a:lnTo>
                <a:lnTo>
                  <a:pt x="229" y="0"/>
                </a:lnTo>
                <a:lnTo>
                  <a:pt x="4054" y="3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600">
              <a:solidFill>
                <a:prstClr val="black"/>
              </a:solidFill>
            </a:endParaRPr>
          </a:p>
        </p:txBody>
      </p:sp>
      <p:pic>
        <p:nvPicPr>
          <p:cNvPr id="86022" name="Picture 6" descr="Logo Block 26x2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8695" y="443367"/>
            <a:ext cx="913314" cy="6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5" y="4085697"/>
            <a:ext cx="9144000" cy="4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6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NPP Sans Light" panose="02000503020000020004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NPP Sans Light" panose="02000503020000020004" pitchFamily="50" charset="0"/>
              </a:defRPr>
            </a:lvl1pPr>
            <a:lvl2pPr>
              <a:buClr>
                <a:srgbClr val="00AB8E"/>
              </a:buClr>
              <a:defRPr>
                <a:latin typeface="BNPP Sans Light" panose="02000503020000020004" pitchFamily="50" charset="0"/>
              </a:defRPr>
            </a:lvl2pPr>
            <a:lvl3pPr>
              <a:buClr>
                <a:srgbClr val="00AB8E"/>
              </a:buClr>
              <a:defRPr>
                <a:latin typeface="BNPP Sans Light" panose="02000503020000020004" pitchFamily="50" charset="0"/>
              </a:defRPr>
            </a:lvl3pPr>
            <a:lvl4pPr>
              <a:buClr>
                <a:srgbClr val="00AB8E"/>
              </a:buClr>
              <a:defRPr>
                <a:latin typeface="BNPP Sans Light" panose="02000503020000020004" pitchFamily="50" charset="0"/>
              </a:defRPr>
            </a:lvl4pPr>
            <a:lvl5pPr>
              <a:buClr>
                <a:srgbClr val="00AB8E"/>
              </a:buClr>
              <a:defRPr>
                <a:latin typeface="BNPP Sans Light" panose="02000503020000020004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81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9001733"/>
              </p:ext>
            </p:ext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9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5"/>
          <p:cNvSpPr>
            <a:spLocks/>
          </p:cNvSpPr>
          <p:nvPr userDrawn="1"/>
        </p:nvSpPr>
        <p:spPr bwMode="auto">
          <a:xfrm>
            <a:off x="2051538" y="773906"/>
            <a:ext cx="6290897" cy="1243013"/>
          </a:xfrm>
          <a:custGeom>
            <a:avLst/>
            <a:gdLst>
              <a:gd name="T0" fmla="*/ 2147483647 w 4057"/>
              <a:gd name="T1" fmla="*/ 2147483647 h 1096"/>
              <a:gd name="T2" fmla="*/ 2147483647 w 4057"/>
              <a:gd name="T3" fmla="*/ 2147483647 h 1096"/>
              <a:gd name="T4" fmla="*/ 0 w 4057"/>
              <a:gd name="T5" fmla="*/ 2147483647 h 1096"/>
              <a:gd name="T6" fmla="*/ 2147483647 w 4057"/>
              <a:gd name="T7" fmla="*/ 2147483647 h 1096"/>
              <a:gd name="T8" fmla="*/ 2147483647 w 4057"/>
              <a:gd name="T9" fmla="*/ 0 h 1096"/>
              <a:gd name="T10" fmla="*/ 2147483647 w 4057"/>
              <a:gd name="T11" fmla="*/ 2147483647 h 10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57" h="1096">
                <a:moveTo>
                  <a:pt x="4057" y="1"/>
                </a:moveTo>
                <a:lnTo>
                  <a:pt x="4056" y="1093"/>
                </a:lnTo>
                <a:lnTo>
                  <a:pt x="0" y="1096"/>
                </a:lnTo>
                <a:lnTo>
                  <a:pt x="1" y="225"/>
                </a:lnTo>
                <a:lnTo>
                  <a:pt x="229" y="0"/>
                </a:lnTo>
                <a:lnTo>
                  <a:pt x="4054" y="3"/>
                </a:lnTo>
              </a:path>
            </a:pathLst>
          </a:custGeom>
          <a:noFill/>
          <a:ln w="254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9" name="Picture 6" descr="Logo Block 26x2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374" y="442912"/>
            <a:ext cx="912934" cy="6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462" y="900343"/>
            <a:ext cx="5251947" cy="625928"/>
          </a:xfrm>
        </p:spPr>
        <p:txBody>
          <a:bodyPr anchor="t"/>
          <a:lstStyle>
            <a:lvl1pPr algn="r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dirty="0" err="1" smtClean="0"/>
              <a:t>Cliquez</a:t>
            </a:r>
            <a:r>
              <a:rPr lang="en-GB" dirty="0" smtClean="0"/>
              <a:t> pour modifier le style du titre</a:t>
            </a:r>
            <a:endParaRPr lang="en-GB" dirty="0"/>
          </a:p>
        </p:txBody>
      </p:sp>
      <p:sp>
        <p:nvSpPr>
          <p:cNvPr id="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3462" y="1605646"/>
            <a:ext cx="5251947" cy="244928"/>
          </a:xfrm>
        </p:spPr>
        <p:txBody>
          <a:bodyPr/>
          <a:lstStyle>
            <a:lvl1pPr algn="r">
              <a:defRPr sz="1500"/>
            </a:lvl1pPr>
          </a:lstStyle>
          <a:p>
            <a:r>
              <a:rPr lang="en-GB" dirty="0" err="1" smtClean="0"/>
              <a:t>Cliquez</a:t>
            </a:r>
            <a:r>
              <a:rPr lang="en-GB" dirty="0" smtClean="0"/>
              <a:t> pour modifier le style des sous-titres du masque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02"/>
          <a:stretch/>
        </p:blipFill>
        <p:spPr>
          <a:xfrm>
            <a:off x="-731" y="4289982"/>
            <a:ext cx="8641374" cy="4869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9" r="25702"/>
          <a:stretch/>
        </p:blipFill>
        <p:spPr>
          <a:xfrm>
            <a:off x="8505667" y="4289982"/>
            <a:ext cx="638335" cy="48690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699005" y="2409732"/>
            <a:ext cx="844062" cy="216024"/>
          </a:xfrm>
          <a:prstGeom prst="rect">
            <a:avLst/>
          </a:prstGeom>
          <a:noFill/>
        </p:spPr>
        <p:txBody>
          <a:bodyPr wrap="none" lIns="30679" tIns="0" rIns="30679" bIns="0" rtlCol="0">
            <a:noAutofit/>
          </a:bodyPr>
          <a:lstStyle/>
          <a:p>
            <a:pPr>
              <a:buClr>
                <a:srgbClr val="00915A"/>
              </a:buClr>
              <a:buSzPct val="100000"/>
              <a:buFont typeface="Wingdings"/>
              <a:buNone/>
            </a:pPr>
            <a:r>
              <a:rPr lang="fr-FR" b="1" dirty="0" err="1" smtClean="0">
                <a:solidFill>
                  <a:srgbClr val="C00000"/>
                </a:solidFill>
              </a:rPr>
              <a:t>Draft</a:t>
            </a:r>
            <a:endParaRPr lang="fr-F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00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64" y="141480"/>
            <a:ext cx="7135948" cy="215447"/>
          </a:xfrm>
          <a:prstGeom prst="rect">
            <a:avLst/>
          </a:prstGeo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08638" y="519522"/>
            <a:ext cx="7135948" cy="16404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6632537" y="4731990"/>
            <a:ext cx="1927599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6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91C0E-D357-40D9-87B7-5F1594CF88D2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  <p:sp>
        <p:nvSpPr>
          <p:cNvPr id="5" name="TextBox 4"/>
          <p:cNvSpPr txBox="1"/>
          <p:nvPr userDrawn="1"/>
        </p:nvSpPr>
        <p:spPr>
          <a:xfrm>
            <a:off x="8161323" y="87474"/>
            <a:ext cx="844062" cy="216024"/>
          </a:xfrm>
          <a:prstGeom prst="rect">
            <a:avLst/>
          </a:prstGeom>
          <a:noFill/>
        </p:spPr>
        <p:txBody>
          <a:bodyPr wrap="none" lIns="30679" tIns="0" rIns="30679" bIns="0" rtlCol="0">
            <a:noAutofit/>
          </a:bodyPr>
          <a:lstStyle/>
          <a:p>
            <a:pPr marL="0" indent="0" algn="l" defTabSz="779252" rtl="0" eaLnBrk="1" latinLnBrk="0" hangingPunct="1">
              <a:buClr>
                <a:srgbClr val="00915A"/>
              </a:buClr>
              <a:buSzPct val="100000"/>
              <a:buFont typeface="Wingdings"/>
              <a:buNone/>
            </a:pPr>
            <a:r>
              <a:rPr lang="fr-FR" sz="1500" b="1" dirty="0" err="1" smtClean="0">
                <a:solidFill>
                  <a:srgbClr val="C00000"/>
                </a:solidFill>
              </a:rPr>
              <a:t>Draft</a:t>
            </a:r>
            <a:endParaRPr lang="fr-FR" sz="15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829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64" y="141480"/>
            <a:ext cx="7135948" cy="215447"/>
          </a:xfrm>
          <a:prstGeom prst="rect">
            <a:avLst/>
          </a:prstGeo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34" y="1437085"/>
            <a:ext cx="7175735" cy="3035129"/>
          </a:xfrm>
          <a:prstGeom prst="rect">
            <a:avLst/>
          </a:prstGeom>
        </p:spPr>
        <p:txBody>
          <a:bodyPr/>
          <a:lstStyle>
            <a:lvl1pPr marL="152874" indent="-152874">
              <a:defRPr sz="1100">
                <a:latin typeface="+mn-lt"/>
              </a:defRPr>
            </a:lvl1pPr>
            <a:lvl2pPr marL="224576" marR="0" indent="-223224" algn="l" defTabSz="806309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rgbClr val="00915A"/>
              </a:buClr>
              <a:buSzTx/>
              <a:buFont typeface="Wingdings" pitchFamily="2" charset="2"/>
              <a:buChar char="n"/>
              <a:tabLst>
                <a:tab pos="224576" algn="l"/>
              </a:tabLst>
              <a:defRPr sz="1100" baseline="0">
                <a:latin typeface="+mn-lt"/>
              </a:defRPr>
            </a:lvl2pPr>
            <a:lvl3pPr marL="377450" marR="0" indent="-152874" algn="l" defTabSz="80630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00915A"/>
              </a:buClr>
              <a:buSzPct val="70000"/>
              <a:buFont typeface="Wingdings"/>
              <a:buChar char="n"/>
              <a:tabLst/>
              <a:defRPr sz="1000">
                <a:latin typeface="+mn-lt"/>
              </a:defRPr>
            </a:lvl3pPr>
            <a:lvl4pPr marL="522207" marR="0" indent="-112288" algn="l" defTabSz="80630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915A"/>
              </a:buClr>
              <a:buSzPct val="100000"/>
              <a:buFont typeface="Wingdings"/>
              <a:buChar char="§"/>
              <a:tabLst/>
              <a:defRPr>
                <a:latin typeface="+mn-lt"/>
              </a:defRPr>
            </a:lvl4pPr>
            <a:lvl5pPr marL="691316" marR="0" indent="-120406" algn="l" defTabSz="80630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15A"/>
              </a:buClr>
              <a:buSzPct val="100000"/>
              <a:buFont typeface="Wingdings"/>
              <a:buChar char="§"/>
              <a:tabLst/>
              <a:defRPr sz="900"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08638" y="519522"/>
            <a:ext cx="7135948" cy="16404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61322" y="87474"/>
            <a:ext cx="844062" cy="216024"/>
          </a:xfrm>
          <a:prstGeom prst="rect">
            <a:avLst/>
          </a:prstGeom>
          <a:noFill/>
        </p:spPr>
        <p:txBody>
          <a:bodyPr wrap="none" lIns="30679" tIns="0" rIns="30679" bIns="0" rtlCol="0">
            <a:noAutofit/>
          </a:bodyPr>
          <a:lstStyle/>
          <a:p>
            <a:pPr>
              <a:buClr>
                <a:srgbClr val="00915A"/>
              </a:buClr>
              <a:buSzPct val="100000"/>
              <a:buFont typeface="Wingdings"/>
              <a:buNone/>
            </a:pPr>
            <a:r>
              <a:rPr lang="en-GB" b="1" noProof="0" dirty="0" smtClean="0">
                <a:solidFill>
                  <a:srgbClr val="C00000"/>
                </a:solidFill>
              </a:rPr>
              <a:t>Draft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6632537" y="4731990"/>
            <a:ext cx="1927599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7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681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t" anchorCtr="0" compatLnSpc="1">
            <a:prstTxWarp prst="textNoShape">
              <a:avLst/>
            </a:prstTxWarp>
          </a:bodyPr>
          <a:lstStyle/>
          <a:p>
            <a:pPr defTabSz="806309" fontAlgn="base">
              <a:spcBef>
                <a:spcPct val="0"/>
              </a:spcBef>
              <a:spcAft>
                <a:spcPct val="0"/>
              </a:spcAft>
            </a:pPr>
            <a:endParaRPr lang="en-GB" sz="1600" noProof="0" dirty="0" smtClean="0">
              <a:solidFill>
                <a:srgbClr val="00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08638" y="2138232"/>
            <a:ext cx="7135948" cy="433518"/>
          </a:xfrm>
          <a:prstGeom prst="rect">
            <a:avLst/>
          </a:prstGeom>
          <a:solidFill>
            <a:srgbClr val="78848A"/>
          </a:solidFill>
        </p:spPr>
        <p:txBody>
          <a:bodyPr lIns="76735" tIns="39937" rIns="76735" bIns="39937"/>
          <a:lstStyle>
            <a:lvl1pPr marL="389626" indent="-389626">
              <a:buClr>
                <a:srgbClr val="FFFFFF"/>
              </a:buClr>
              <a:buSzPct val="100000"/>
              <a:buFont typeface="Wingdings"/>
              <a:buChar char="n"/>
              <a:defRPr sz="1700">
                <a:solidFill>
                  <a:srgbClr val="FFFFFF"/>
                </a:solidFill>
              </a:defRPr>
            </a:lvl1pPr>
          </a:lstStyle>
          <a:p>
            <a:r>
              <a:rPr lang="en-GB" noProof="0" dirty="0" smtClean="0"/>
              <a:t>Section divider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632537" y="4731990"/>
            <a:ext cx="1927599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9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NP Paribas CIB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991428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648000"/>
          </a:xfrm>
        </p:spPr>
        <p:txBody>
          <a:bodyPr lIns="0" tIns="0" rIns="0" anchor="t">
            <a:noAutofit/>
          </a:bodyPr>
          <a:lstStyle>
            <a:lvl1pPr algn="l">
              <a:lnSpc>
                <a:spcPct val="85000"/>
              </a:lnSpc>
              <a:defRPr sz="31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857846"/>
            <a:ext cx="5328000" cy="3240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100" cap="all" baseline="0">
                <a:solidFill>
                  <a:schemeClr val="tx1"/>
                </a:solidFill>
                <a:latin typeface="+mj-lt"/>
              </a:defRPr>
            </a:lvl1pPr>
            <a:lvl2pPr marL="38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5046" y="4511918"/>
            <a:ext cx="2829368" cy="15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072185" y="3373441"/>
            <a:ext cx="3779704" cy="846083"/>
          </a:xfrm>
          <a:prstGeom prst="rect">
            <a:avLst/>
          </a:prstGeom>
          <a:solidFill>
            <a:srgbClr val="00915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2" tIns="76684" rIns="77912" bIns="76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9117"/>
            <a:endParaRPr lang="en-GB" sz="900" dirty="0" smtClean="0">
              <a:solidFill>
                <a:srgbClr val="43B02A"/>
              </a:solidFill>
            </a:endParaRP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8" y="3453190"/>
            <a:ext cx="3340942" cy="154286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00" b="0" cap="all" baseline="0">
                <a:solidFill>
                  <a:schemeClr val="bg1"/>
                </a:solidFill>
              </a:defRPr>
            </a:lvl1pPr>
            <a:lvl2pPr marL="389559" indent="0">
              <a:buNone/>
              <a:defRPr sz="1700" b="1"/>
            </a:lvl2pPr>
            <a:lvl3pPr marL="779117" indent="0">
              <a:buNone/>
              <a:defRPr sz="1500" b="1"/>
            </a:lvl3pPr>
            <a:lvl4pPr marL="1168676" indent="0">
              <a:buNone/>
              <a:defRPr sz="1400" b="1"/>
            </a:lvl4pPr>
            <a:lvl5pPr marL="1558233" indent="0">
              <a:buNone/>
              <a:defRPr sz="1400" b="1"/>
            </a:lvl5pPr>
            <a:lvl6pPr marL="1947792" indent="0">
              <a:buNone/>
              <a:defRPr sz="1400" b="1"/>
            </a:lvl6pPr>
            <a:lvl7pPr marL="2337351" indent="0">
              <a:buNone/>
              <a:defRPr sz="1400" b="1"/>
            </a:lvl7pPr>
            <a:lvl8pPr marL="2726909" indent="0">
              <a:buNone/>
              <a:defRPr sz="1400" b="1"/>
            </a:lvl8pPr>
            <a:lvl9pPr marL="3116468" indent="0">
              <a:buNone/>
              <a:defRPr sz="14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8" y="3996160"/>
            <a:ext cx="3340546" cy="154286"/>
          </a:xfrm>
        </p:spPr>
        <p:txBody>
          <a:bodyPr vert="horz" lIns="0" tIns="0" rIns="0" bIns="0" rtlCol="0" anchor="ctr">
            <a:normAutofit/>
          </a:bodyPr>
          <a:lstStyle>
            <a:lvl1pPr marL="0" indent="0">
              <a:buNone/>
              <a:defRPr lang="en-GB" sz="10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 smtClean="0"/>
              <a:t>Location, 00/00/2015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231058" y="3815169"/>
            <a:ext cx="3340546" cy="154286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en-US" sz="10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Business Unit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31058" y="3634180"/>
            <a:ext cx="3340546" cy="154286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lvl="0" indent="0" defTabSz="914400">
              <a:spcBef>
                <a:spcPct val="20000"/>
              </a:spcBef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</a:defRPr>
            </a:lvl1pPr>
            <a:lvl2pPr marL="742950" indent="-285750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 defTabSz="9144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 defTabSz="9144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dirty="0" smtClean="0">
                <a:solidFill>
                  <a:srgbClr val="FFFFFF"/>
                </a:solidFill>
              </a:rPr>
              <a:t>Corporate &amp; Institutional Banking</a:t>
            </a: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6632537" y="4731990"/>
            <a:ext cx="1927599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00" b="1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0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E432-5879-4444-A6F6-CDEC253CCD90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467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2" y="205248"/>
            <a:ext cx="3008201" cy="8708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27" y="205246"/>
            <a:ext cx="5110840" cy="4389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32" y="1076098"/>
            <a:ext cx="3008201" cy="351858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D743-D523-41D4-9E72-760B1D0555C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7431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16" y="3600224"/>
            <a:ext cx="5486090" cy="42522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16" y="459246"/>
            <a:ext cx="5486090" cy="3086554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16" y="4025456"/>
            <a:ext cx="5486090" cy="60325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8D5E2-017A-45FE-9977-77CB664873B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43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8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7.emf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oleObject" Target="../embeddings/oleObject17.bin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ags" Target="../tags/tag92.xml"/><Relationship Id="rId2" Type="http://schemas.openxmlformats.org/officeDocument/2006/relationships/slideLayout" Target="../slideLayouts/slideLayout42.xml"/><Relationship Id="rId16" Type="http://schemas.openxmlformats.org/officeDocument/2006/relationships/vmlDrawing" Target="../drawings/vmlDrawing17.v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0.xml"/><Relationship Id="rId19" Type="http://schemas.openxmlformats.org/officeDocument/2006/relationships/image" Target="../media/image7.emf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1.vml"/><Relationship Id="rId7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1.bin"/><Relationship Id="rId4" Type="http://schemas.openxmlformats.org/officeDocument/2006/relationships/tags" Target="../tags/tag1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heme" Target="../theme/theme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oleObject" Target="../embeddings/oleObject33.bin"/><Relationship Id="rId5" Type="http://schemas.openxmlformats.org/officeDocument/2006/relationships/tags" Target="../tags/tag182.xml"/><Relationship Id="rId4" Type="http://schemas.openxmlformats.org/officeDocument/2006/relationships/vmlDrawing" Target="../drawings/vmlDrawing33.v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slideLayout" Target="../slideLayouts/slideLayout60.xml"/><Relationship Id="rId7" Type="http://schemas.openxmlformats.org/officeDocument/2006/relationships/vmlDrawing" Target="../drawings/vmlDrawing34.v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heme" Target="../theme/theme8.xml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62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61.xml"/><Relationship Id="rId9" Type="http://schemas.openxmlformats.org/officeDocument/2006/relationships/oleObject" Target="../embeddings/oleObject3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52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Picture 33" descr="CIB BB alternative PPT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3536"/>
            <a:ext cx="9142449" cy="29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Freeform 31"/>
          <p:cNvSpPr>
            <a:spLocks/>
          </p:cNvSpPr>
          <p:nvPr/>
        </p:nvSpPr>
        <p:spPr bwMode="auto">
          <a:xfrm>
            <a:off x="311678" y="392346"/>
            <a:ext cx="8829224" cy="179161"/>
          </a:xfrm>
          <a:custGeom>
            <a:avLst/>
            <a:gdLst>
              <a:gd name="T0" fmla="*/ 0 w 5552"/>
              <a:gd name="T1" fmla="*/ 2147483647 h 158"/>
              <a:gd name="T2" fmla="*/ 2147483647 w 5552"/>
              <a:gd name="T3" fmla="*/ 0 h 158"/>
              <a:gd name="T4" fmla="*/ 2147483647 w 5552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52" h="158">
                <a:moveTo>
                  <a:pt x="0" y="158"/>
                </a:moveTo>
                <a:lnTo>
                  <a:pt x="160" y="0"/>
                </a:lnTo>
                <a:lnTo>
                  <a:pt x="5552" y="0"/>
                </a:lnTo>
              </a:path>
            </a:pathLst>
          </a:custGeom>
          <a:noFill/>
          <a:ln w="2540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600">
              <a:solidFill>
                <a:srgbClr val="000000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8634" y="154214"/>
            <a:ext cx="7135948" cy="21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633" y="822099"/>
            <a:ext cx="8117490" cy="365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Bulleted text level 1</a:t>
            </a:r>
          </a:p>
          <a:p>
            <a:pPr lvl="2"/>
            <a:r>
              <a:rPr lang="en-US" altLang="fr-FR" smtClean="0"/>
              <a:t>Bulleted text level 2</a:t>
            </a:r>
          </a:p>
          <a:p>
            <a:pPr lvl="3"/>
            <a:r>
              <a:rPr lang="en-US" altLang="fr-FR" smtClean="0"/>
              <a:t>Bulleted text level 3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5054" y="390071"/>
            <a:ext cx="7687968" cy="1133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78848A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201" y="4731884"/>
            <a:ext cx="182973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72A0C6-FD62-4F43-9897-2F905971CBE0}" type="slidenum">
              <a:rPr lang="en-US" altLang="fr-F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altLang="fr-FR"/>
          </a:p>
        </p:txBody>
      </p:sp>
      <p:sp>
        <p:nvSpPr>
          <p:cNvPr id="14345" name="Line 32"/>
          <p:cNvSpPr>
            <a:spLocks noChangeShapeType="1"/>
          </p:cNvSpPr>
          <p:nvPr/>
        </p:nvSpPr>
        <p:spPr bwMode="auto">
          <a:xfrm>
            <a:off x="8619891" y="4772715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7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2pPr>
      <a:lvl3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3pPr>
      <a:lvl4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4pPr>
      <a:lvl5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5pPr>
      <a:lvl6pPr marL="389626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6pPr>
      <a:lvl7pPr marL="779252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7pPr>
      <a:lvl8pPr marL="1168878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8pPr>
      <a:lvl9pPr marL="1558503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2219" indent="-292219" algn="l" defTabSz="806309" rtl="0" eaLnBrk="0" fontAlgn="base" hangingPunct="0">
        <a:spcBef>
          <a:spcPct val="30000"/>
        </a:spcBef>
        <a:spcAft>
          <a:spcPct val="10000"/>
        </a:spcAft>
        <a:defRPr sz="900">
          <a:solidFill>
            <a:srgbClr val="000000"/>
          </a:solidFill>
          <a:latin typeface="+mn-lt"/>
          <a:ea typeface="+mn-ea"/>
          <a:cs typeface="+mn-cs"/>
        </a:defRPr>
      </a:lvl1pPr>
      <a:lvl2pPr marL="154227" indent="-152874" algn="l" defTabSz="806309" rtl="0" eaLnBrk="0" fontAlgn="base" hangingPunct="0">
        <a:spcBef>
          <a:spcPct val="30000"/>
        </a:spcBef>
        <a:spcAft>
          <a:spcPct val="10000"/>
        </a:spcAft>
        <a:buClr>
          <a:srgbClr val="00915A"/>
        </a:buClr>
        <a:buFont typeface="Wingdings" pitchFamily="2" charset="2"/>
        <a:buChar char="n"/>
        <a:defRPr sz="900">
          <a:solidFill>
            <a:srgbClr val="000000"/>
          </a:solidFill>
          <a:latin typeface="+mn-lt"/>
          <a:cs typeface="+mn-cs"/>
        </a:defRPr>
      </a:lvl2pPr>
      <a:lvl3pPr marL="304396" indent="-148815" algn="l" defTabSz="806309" rtl="0" eaLnBrk="0" fontAlgn="base" hangingPunct="0">
        <a:spcBef>
          <a:spcPct val="10000"/>
        </a:spcBef>
        <a:spcAft>
          <a:spcPct val="10000"/>
        </a:spcAft>
        <a:buClr>
          <a:srgbClr val="00915A"/>
        </a:buClr>
        <a:buSzPct val="110000"/>
        <a:buFont typeface="Wingdings" pitchFamily="2" charset="2"/>
        <a:buChar char="§"/>
        <a:defRPr sz="900">
          <a:solidFill>
            <a:srgbClr val="000000"/>
          </a:solidFill>
          <a:latin typeface="+mn-lt"/>
          <a:cs typeface="+mn-cs"/>
        </a:defRPr>
      </a:lvl3pPr>
      <a:lvl4pPr marL="458623" indent="-152874" algn="l" defTabSz="806309" rtl="0" eaLnBrk="0" fontAlgn="base" hangingPunct="0">
        <a:spcBef>
          <a:spcPct val="1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900">
          <a:solidFill>
            <a:srgbClr val="000000"/>
          </a:solidFill>
          <a:latin typeface="+mn-lt"/>
          <a:cs typeface="+mn-cs"/>
        </a:defRPr>
      </a:lvl4pPr>
      <a:lvl5pPr marL="917244" indent="-221870" algn="l" defTabSz="806309" rtl="0" eaLnBrk="0" fontAlgn="base" hangingPunct="0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5pPr>
      <a:lvl6pPr marL="1306870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6pPr>
      <a:lvl7pPr marL="1696496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7pPr>
      <a:lvl8pPr marL="2086122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8pPr>
      <a:lvl9pPr marL="2475748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52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66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5" name="Picture 33" descr="CIB BB alternative PPT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3536"/>
            <a:ext cx="9142449" cy="29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Freeform 31"/>
          <p:cNvSpPr>
            <a:spLocks/>
          </p:cNvSpPr>
          <p:nvPr/>
        </p:nvSpPr>
        <p:spPr bwMode="auto">
          <a:xfrm>
            <a:off x="311678" y="392346"/>
            <a:ext cx="8829224" cy="179161"/>
          </a:xfrm>
          <a:custGeom>
            <a:avLst/>
            <a:gdLst>
              <a:gd name="T0" fmla="*/ 0 w 5552"/>
              <a:gd name="T1" fmla="*/ 2147483647 h 158"/>
              <a:gd name="T2" fmla="*/ 2147483647 w 5552"/>
              <a:gd name="T3" fmla="*/ 0 h 158"/>
              <a:gd name="T4" fmla="*/ 2147483647 w 5552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52" h="158">
                <a:moveTo>
                  <a:pt x="0" y="158"/>
                </a:moveTo>
                <a:lnTo>
                  <a:pt x="160" y="0"/>
                </a:lnTo>
                <a:lnTo>
                  <a:pt x="5552" y="0"/>
                </a:lnTo>
              </a:path>
            </a:pathLst>
          </a:custGeom>
          <a:noFill/>
          <a:ln w="2540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600" smtClean="0">
              <a:solidFill>
                <a:srgbClr val="000000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8634" y="154214"/>
            <a:ext cx="7135948" cy="21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633" y="822099"/>
            <a:ext cx="8117490" cy="365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Bulleted text level 1</a:t>
            </a:r>
          </a:p>
          <a:p>
            <a:pPr lvl="2"/>
            <a:r>
              <a:rPr lang="en-US" altLang="fr-FR" smtClean="0"/>
              <a:t>Bulleted text level 2</a:t>
            </a:r>
          </a:p>
          <a:p>
            <a:pPr lvl="3"/>
            <a:r>
              <a:rPr lang="en-US" altLang="fr-FR" smtClean="0"/>
              <a:t>Bulleted text level 3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5054" y="390071"/>
            <a:ext cx="7687968" cy="1133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78848A"/>
                </a:solidFill>
                <a:latin typeface="Arial Narrow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201" y="4731884"/>
            <a:ext cx="182973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120EB1-E434-4509-A1A0-83E0D602530B}" type="slidenum">
              <a:rPr lang="en-US" altLang="fr-F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altLang="fr-FR"/>
          </a:p>
        </p:txBody>
      </p:sp>
      <p:sp>
        <p:nvSpPr>
          <p:cNvPr id="18441" name="Line 32"/>
          <p:cNvSpPr>
            <a:spLocks noChangeShapeType="1"/>
          </p:cNvSpPr>
          <p:nvPr/>
        </p:nvSpPr>
        <p:spPr bwMode="auto">
          <a:xfrm>
            <a:off x="8619891" y="4772715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6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7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2pPr>
      <a:lvl3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3pPr>
      <a:lvl4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4pPr>
      <a:lvl5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5pPr>
      <a:lvl6pPr marL="389626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6pPr>
      <a:lvl7pPr marL="779252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7pPr>
      <a:lvl8pPr marL="1168878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8pPr>
      <a:lvl9pPr marL="1558503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2219" indent="-292219" algn="l" defTabSz="806309" rtl="0" eaLnBrk="0" fontAlgn="base" hangingPunct="0">
        <a:spcBef>
          <a:spcPct val="30000"/>
        </a:spcBef>
        <a:spcAft>
          <a:spcPct val="10000"/>
        </a:spcAft>
        <a:defRPr sz="900">
          <a:solidFill>
            <a:srgbClr val="000000"/>
          </a:solidFill>
          <a:latin typeface="+mn-lt"/>
          <a:ea typeface="+mn-ea"/>
          <a:cs typeface="+mn-cs"/>
        </a:defRPr>
      </a:lvl1pPr>
      <a:lvl2pPr marL="154227" indent="-152874" algn="l" defTabSz="806309" rtl="0" eaLnBrk="0" fontAlgn="base" hangingPunct="0">
        <a:spcBef>
          <a:spcPct val="30000"/>
        </a:spcBef>
        <a:spcAft>
          <a:spcPct val="10000"/>
        </a:spcAft>
        <a:buClr>
          <a:srgbClr val="00915A"/>
        </a:buClr>
        <a:buFont typeface="Wingdings" pitchFamily="2" charset="2"/>
        <a:buChar char="n"/>
        <a:defRPr sz="900">
          <a:solidFill>
            <a:srgbClr val="000000"/>
          </a:solidFill>
          <a:latin typeface="+mn-lt"/>
          <a:cs typeface="+mn-cs"/>
        </a:defRPr>
      </a:lvl2pPr>
      <a:lvl3pPr marL="304396" indent="-148815" algn="l" defTabSz="806309" rtl="0" eaLnBrk="0" fontAlgn="base" hangingPunct="0">
        <a:spcBef>
          <a:spcPct val="10000"/>
        </a:spcBef>
        <a:spcAft>
          <a:spcPct val="10000"/>
        </a:spcAft>
        <a:buClr>
          <a:srgbClr val="00915A"/>
        </a:buClr>
        <a:buSzPct val="110000"/>
        <a:buFont typeface="Wingdings" pitchFamily="2" charset="2"/>
        <a:buChar char="§"/>
        <a:defRPr sz="900">
          <a:solidFill>
            <a:srgbClr val="000000"/>
          </a:solidFill>
          <a:latin typeface="+mn-lt"/>
          <a:cs typeface="+mn-cs"/>
        </a:defRPr>
      </a:lvl3pPr>
      <a:lvl4pPr marL="458623" indent="-152874" algn="l" defTabSz="806309" rtl="0" eaLnBrk="0" fontAlgn="base" hangingPunct="0">
        <a:spcBef>
          <a:spcPct val="1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900">
          <a:solidFill>
            <a:srgbClr val="000000"/>
          </a:solidFill>
          <a:latin typeface="+mn-lt"/>
          <a:cs typeface="+mn-cs"/>
        </a:defRPr>
      </a:lvl4pPr>
      <a:lvl5pPr marL="917244" indent="-221870" algn="l" defTabSz="806309" rtl="0" eaLnBrk="0" fontAlgn="base" hangingPunct="0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5pPr>
      <a:lvl6pPr marL="1306870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6pPr>
      <a:lvl7pPr marL="1696496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7pPr>
      <a:lvl8pPr marL="2086122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8pPr>
      <a:lvl9pPr marL="2475748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B_BM_Sign_PP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5108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41227" y="99793"/>
            <a:ext cx="8010498" cy="35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1737" rIns="0" bIns="417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1226" y="919619"/>
            <a:ext cx="7804265" cy="356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text styles</a:t>
            </a:r>
          </a:p>
          <a:p>
            <a:pPr lvl="1"/>
            <a:r>
              <a:rPr lang="en-GB" altLang="fr-FR" smtClean="0"/>
              <a:t>Bulleted text level 1</a:t>
            </a:r>
          </a:p>
          <a:p>
            <a:pPr lvl="2"/>
            <a:r>
              <a:rPr lang="en-GB" altLang="fr-FR" smtClean="0"/>
              <a:t>Bulleted text level 2</a:t>
            </a:r>
          </a:p>
          <a:p>
            <a:pPr lvl="3"/>
            <a:r>
              <a:rPr lang="en-GB" altLang="fr-FR" smtClean="0"/>
              <a:t>Bulleted text level 3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42942" y="4703545"/>
            <a:ext cx="1158312" cy="13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34530">
              <a:defRPr sz="7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9A8B02-2012-44C7-B53C-E68BBE01B959}" type="datetime1">
              <a:rPr lang="fr-F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29/03/2019</a:t>
            </a:fld>
            <a:endParaRPr lang="en-GB"/>
          </a:p>
        </p:txBody>
      </p:sp>
      <p:sp>
        <p:nvSpPr>
          <p:cNvPr id="247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66609" y="486456"/>
            <a:ext cx="4178919" cy="1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34530">
              <a:defRPr sz="900" b="1">
                <a:solidFill>
                  <a:srgbClr val="78848A"/>
                </a:solidFill>
                <a:latin typeface="Arial Narrow" pitchFamily="34" charset="0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/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8727" y="4703537"/>
            <a:ext cx="182973" cy="13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34530">
              <a:defRPr sz="7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50F35-4326-4B46-A128-5C52322375E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GB"/>
          </a:p>
        </p:txBody>
      </p:sp>
      <p:sp>
        <p:nvSpPr>
          <p:cNvPr id="1032" name="Freeform 8"/>
          <p:cNvSpPr>
            <a:spLocks/>
          </p:cNvSpPr>
          <p:nvPr userDrawn="1"/>
        </p:nvSpPr>
        <p:spPr bwMode="auto">
          <a:xfrm>
            <a:off x="438830" y="445644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652" tIns="40326" rIns="80652" bIns="4032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900" b="1" smtClean="0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8536158" y="4731894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52" tIns="40326" rIns="80652" bIns="4032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9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3336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3336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defTabSz="83336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defTabSz="83336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defTabSz="83336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03263" algn="l" defTabSz="834530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806525" algn="l" defTabSz="834530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209788" algn="l" defTabSz="834530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613051" algn="l" defTabSz="834530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2219" indent="-292219" algn="l" defTabSz="833366" rtl="0" eaLnBrk="0" fontAlgn="base" hangingPunct="0">
        <a:spcBef>
          <a:spcPct val="30000"/>
        </a:spcBef>
        <a:spcAft>
          <a:spcPct val="1000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238105" indent="-236752" algn="l" defTabSz="833366" rtl="0" eaLnBrk="0" fontAlgn="base" hangingPunct="0">
        <a:spcBef>
          <a:spcPct val="30000"/>
        </a:spcBef>
        <a:spcAft>
          <a:spcPct val="10000"/>
        </a:spcAft>
        <a:buClr>
          <a:srgbClr val="00915A"/>
        </a:buClr>
        <a:buFont typeface="Wingdings" pitchFamily="2" charset="2"/>
        <a:buChar char="n"/>
        <a:defRPr sz="1400">
          <a:solidFill>
            <a:srgbClr val="000000"/>
          </a:solidFill>
          <a:latin typeface="+mn-lt"/>
          <a:cs typeface="+mn-cs"/>
        </a:defRPr>
      </a:lvl2pPr>
      <a:lvl3pPr marL="473504" indent="-232693" algn="l" defTabSz="833366" rtl="0" eaLnBrk="0" fontAlgn="base" hangingPunct="0">
        <a:spcBef>
          <a:spcPct val="10000"/>
        </a:spcBef>
        <a:spcAft>
          <a:spcPct val="10000"/>
        </a:spcAft>
        <a:buClr>
          <a:srgbClr val="00915A"/>
        </a:buClr>
        <a:buSzPct val="11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3pPr>
      <a:lvl4pPr marL="717020" indent="-242164" algn="l" defTabSz="833366" rtl="0" eaLnBrk="0" fontAlgn="base" hangingPunct="0">
        <a:spcBef>
          <a:spcPct val="1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4pPr>
      <a:lvl5pPr marL="948361" indent="-228635" algn="l" defTabSz="833366" rtl="0" eaLnBrk="0" fontAlgn="base" hangingPunct="0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5pPr>
      <a:lvl6pPr marL="1352610" indent="-229636" algn="l" defTabSz="834530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6pPr>
      <a:lvl7pPr marL="1755873" indent="-229636" algn="l" defTabSz="834530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7pPr>
      <a:lvl8pPr marL="2159136" indent="-229636" algn="l" defTabSz="834530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8pPr>
      <a:lvl9pPr marL="2562398" indent="-229636" algn="l" defTabSz="834530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8065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63" algn="l" defTabSz="8065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525" algn="l" defTabSz="8065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788" algn="l" defTabSz="8065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051" algn="l" defTabSz="8065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314" algn="l" defTabSz="8065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9576" algn="l" defTabSz="8065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2839" algn="l" defTabSz="8065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6102" algn="l" defTabSz="8065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t 1" hidden="1"/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59" y="1152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4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52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2" descr="CIB_BM_Sign_PPT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" y="4505115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41240" y="99803"/>
            <a:ext cx="8010497" cy="35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0299" rIns="0" bIns="402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title style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1242" y="919626"/>
            <a:ext cx="7804264" cy="356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text styles</a:t>
            </a:r>
          </a:p>
          <a:p>
            <a:pPr lvl="1"/>
            <a:r>
              <a:rPr lang="en-GB" altLang="fr-FR" smtClean="0"/>
              <a:t>Bulleted text level 1</a:t>
            </a:r>
          </a:p>
          <a:p>
            <a:pPr lvl="2"/>
            <a:r>
              <a:rPr lang="en-GB" altLang="fr-FR" smtClean="0"/>
              <a:t>Bulleted text level 2</a:t>
            </a:r>
          </a:p>
          <a:p>
            <a:pPr lvl="3"/>
            <a:r>
              <a:rPr lang="en-GB" altLang="fr-FR" smtClean="0"/>
              <a:t>Bulleted text level 3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42941" y="4703551"/>
            <a:ext cx="1158312" cy="1360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0000"/>
                </a:solidFill>
              </a:defRPr>
            </a:lvl1pPr>
          </a:lstStyle>
          <a:p>
            <a:pPr defTabSz="778780" fontAlgn="base">
              <a:spcBef>
                <a:spcPct val="0"/>
              </a:spcBef>
              <a:spcAft>
                <a:spcPct val="0"/>
              </a:spcAft>
              <a:defRPr/>
            </a:pPr>
            <a:fld id="{6B92B7CC-1F23-421C-991E-71472F588A3C}" type="datetime3">
              <a:rPr lang="en-GB" altLang="fr-FR" smtClean="0"/>
              <a:pPr defTabSz="778780" fontAlgn="base">
                <a:spcBef>
                  <a:spcPct val="0"/>
                </a:spcBef>
                <a:spcAft>
                  <a:spcPct val="0"/>
                </a:spcAft>
                <a:defRPr/>
              </a:pPr>
              <a:t>29 March, 2019</a:t>
            </a:fld>
            <a:endParaRPr lang="en-GB" altLang="fr-FR"/>
          </a:p>
        </p:txBody>
      </p:sp>
      <p:sp>
        <p:nvSpPr>
          <p:cNvPr id="247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66603" y="486461"/>
            <a:ext cx="4178918" cy="1474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78848A"/>
                </a:solidFill>
                <a:latin typeface="Arial Narrow" pitchFamily="34" charset="0"/>
              </a:defRPr>
            </a:lvl1pPr>
          </a:lstStyle>
          <a:p>
            <a:pPr defTabSz="77878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fr-FR" smtClean="0"/>
              <a:t>Department / Name</a:t>
            </a:r>
            <a:endParaRPr lang="en-GB" altLang="fr-FR"/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8738" y="4703538"/>
            <a:ext cx="182973" cy="1383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0000"/>
                </a:solidFill>
              </a:defRPr>
            </a:lvl1pPr>
          </a:lstStyle>
          <a:p>
            <a:pPr defTabSz="778780" fontAlgn="base">
              <a:spcBef>
                <a:spcPct val="0"/>
              </a:spcBef>
              <a:spcAft>
                <a:spcPct val="0"/>
              </a:spcAft>
              <a:defRPr/>
            </a:pPr>
            <a:fld id="{1AD8D43C-2292-48A2-A286-483DAD3E9FB5}" type="slidenum">
              <a:rPr lang="en-GB" altLang="fr-FR" smtClean="0"/>
              <a:pPr defTabSz="77878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GB" altLang="fr-FR"/>
          </a:p>
        </p:txBody>
      </p:sp>
      <p:sp>
        <p:nvSpPr>
          <p:cNvPr id="7177" name="Freeform 8"/>
          <p:cNvSpPr>
            <a:spLocks/>
          </p:cNvSpPr>
          <p:nvPr/>
        </p:nvSpPr>
        <p:spPr bwMode="auto">
          <a:xfrm>
            <a:off x="438844" y="445647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8536157" y="4731896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71" tIns="38936" rIns="77871" bIns="38936"/>
          <a:lstStyle/>
          <a:p>
            <a:pPr defTabSz="778780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hdr="0"/>
  <p:txStyles>
    <p:titleStyle>
      <a:lvl1pPr algn="l" defTabSz="804628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04628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04628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04628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04628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389356" algn="l" defTabSz="805751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778712" algn="l" defTabSz="805751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168069" algn="l" defTabSz="805751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557424" algn="l" defTabSz="805751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82146" indent="-282146" algn="l" defTabSz="804628" rtl="0" eaLnBrk="0" fontAlgn="base" hangingPunct="0">
        <a:spcBef>
          <a:spcPct val="30000"/>
        </a:spcBef>
        <a:spcAft>
          <a:spcPct val="1000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229893" indent="-228588" algn="l" defTabSz="804628" rtl="0" eaLnBrk="0" fontAlgn="base" hangingPunct="0">
        <a:spcBef>
          <a:spcPct val="30000"/>
        </a:spcBef>
        <a:spcAft>
          <a:spcPct val="10000"/>
        </a:spcAft>
        <a:buClr>
          <a:srgbClr val="00915A"/>
        </a:buClr>
        <a:buFont typeface="Wingdings" pitchFamily="2" charset="2"/>
        <a:buChar char="n"/>
        <a:defRPr sz="1400">
          <a:solidFill>
            <a:srgbClr val="000000"/>
          </a:solidFill>
          <a:latin typeface="+mn-lt"/>
          <a:cs typeface="+mn-cs"/>
        </a:defRPr>
      </a:lvl2pPr>
      <a:lvl3pPr marL="457175" indent="-224669" algn="l" defTabSz="804628" rtl="0" eaLnBrk="0" fontAlgn="base" hangingPunct="0">
        <a:spcBef>
          <a:spcPct val="10000"/>
        </a:spcBef>
        <a:spcAft>
          <a:spcPct val="10000"/>
        </a:spcAft>
        <a:buClr>
          <a:srgbClr val="00915A"/>
        </a:buClr>
        <a:buSzPct val="11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3pPr>
      <a:lvl4pPr marL="692293" indent="-233814" algn="l" defTabSz="804628" rtl="0" eaLnBrk="0" fontAlgn="base" hangingPunct="0">
        <a:spcBef>
          <a:spcPct val="1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4pPr>
      <a:lvl5pPr marL="915657" indent="-220751" algn="l" defTabSz="804628" rtl="0" eaLnBrk="0" fontAlgn="base" hangingPunct="0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5pPr>
      <a:lvl6pPr marL="1305967" indent="-221716" algn="l" defTabSz="805751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6pPr>
      <a:lvl7pPr marL="1695322" indent="-221716" algn="l" defTabSz="805751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7pPr>
      <a:lvl8pPr marL="2084679" indent="-221716" algn="l" defTabSz="805751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8pPr>
      <a:lvl9pPr marL="2474035" indent="-221716" algn="l" defTabSz="805751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77871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356" algn="l" defTabSz="77871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712" algn="l" defTabSz="77871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069" algn="l" defTabSz="77871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424" algn="l" defTabSz="77871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779" algn="l" defTabSz="77871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138" algn="l" defTabSz="77871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5494" algn="l" defTabSz="77871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4852" algn="l" defTabSz="77871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t 1" hidden="1"/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59" y="1141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40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" y="1141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2" descr="CIB_BM_Sign_PPT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4505106"/>
            <a:ext cx="9142449" cy="51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41234" y="99793"/>
            <a:ext cx="8010497" cy="35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0309" rIns="0" bIns="403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title style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1231" y="919619"/>
            <a:ext cx="7804264" cy="356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text styles</a:t>
            </a:r>
          </a:p>
          <a:p>
            <a:pPr lvl="1"/>
            <a:r>
              <a:rPr lang="en-GB" altLang="fr-FR" smtClean="0"/>
              <a:t>Bulleted text level 1</a:t>
            </a:r>
          </a:p>
          <a:p>
            <a:pPr lvl="2"/>
            <a:r>
              <a:rPr lang="en-GB" altLang="fr-FR" smtClean="0"/>
              <a:t>Bulleted text level 2</a:t>
            </a:r>
          </a:p>
          <a:p>
            <a:pPr lvl="3"/>
            <a:r>
              <a:rPr lang="en-GB" altLang="fr-FR" smtClean="0"/>
              <a:t>Bulleted text level 3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42941" y="4703543"/>
            <a:ext cx="1158312" cy="1360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0000"/>
                </a:solidFill>
              </a:defRPr>
            </a:lvl1pPr>
          </a:lstStyle>
          <a:p>
            <a:pPr defTabSz="778982" fontAlgn="base">
              <a:spcBef>
                <a:spcPct val="0"/>
              </a:spcBef>
              <a:spcAft>
                <a:spcPct val="0"/>
              </a:spcAft>
              <a:defRPr/>
            </a:pPr>
            <a:fld id="{6B92B7CC-1F23-421C-991E-71472F588A3C}" type="datetime3">
              <a:rPr lang="en-GB" altLang="fr-FR" smtClean="0"/>
              <a:pPr defTabSz="778982" fontAlgn="base">
                <a:spcBef>
                  <a:spcPct val="0"/>
                </a:spcBef>
                <a:spcAft>
                  <a:spcPct val="0"/>
                </a:spcAft>
                <a:defRPr/>
              </a:pPr>
              <a:t>29 March, 2019</a:t>
            </a:fld>
            <a:endParaRPr lang="en-GB" altLang="fr-FR"/>
          </a:p>
        </p:txBody>
      </p:sp>
      <p:sp>
        <p:nvSpPr>
          <p:cNvPr id="247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66603" y="486459"/>
            <a:ext cx="4178918" cy="1474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78848A"/>
                </a:solidFill>
                <a:latin typeface="Arial Narrow" pitchFamily="34" charset="0"/>
              </a:defRPr>
            </a:lvl1pPr>
          </a:lstStyle>
          <a:p>
            <a:pPr defTabSz="7789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fr-FR" smtClean="0"/>
              <a:t>Department / Name</a:t>
            </a:r>
            <a:endParaRPr lang="en-GB" altLang="fr-FR"/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8727" y="4703538"/>
            <a:ext cx="182973" cy="1383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0000"/>
                </a:solidFill>
              </a:defRPr>
            </a:lvl1pPr>
          </a:lstStyle>
          <a:p>
            <a:pPr defTabSz="778982" fontAlgn="base">
              <a:spcBef>
                <a:spcPct val="0"/>
              </a:spcBef>
              <a:spcAft>
                <a:spcPct val="0"/>
              </a:spcAft>
              <a:defRPr/>
            </a:pPr>
            <a:fld id="{1AD8D43C-2292-48A2-A286-483DAD3E9FB5}" type="slidenum">
              <a:rPr lang="en-GB" altLang="fr-FR" smtClean="0"/>
              <a:pPr defTabSz="778982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GB" altLang="fr-FR"/>
          </a:p>
        </p:txBody>
      </p:sp>
      <p:sp>
        <p:nvSpPr>
          <p:cNvPr id="7177" name="Freeform 8"/>
          <p:cNvSpPr>
            <a:spLocks/>
          </p:cNvSpPr>
          <p:nvPr/>
        </p:nvSpPr>
        <p:spPr bwMode="auto">
          <a:xfrm>
            <a:off x="438833" y="445641"/>
            <a:ext cx="8711377" cy="276679"/>
          </a:xfrm>
          <a:custGeom>
            <a:avLst/>
            <a:gdLst>
              <a:gd name="T0" fmla="*/ 0 w 5618"/>
              <a:gd name="T1" fmla="*/ 2147483647 h 244"/>
              <a:gd name="T2" fmla="*/ 2147483647 w 5618"/>
              <a:gd name="T3" fmla="*/ 0 h 244"/>
              <a:gd name="T4" fmla="*/ 2147483647 w 5618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18" h="244">
                <a:moveTo>
                  <a:pt x="0" y="244"/>
                </a:moveTo>
                <a:lnTo>
                  <a:pt x="232" y="0"/>
                </a:lnTo>
                <a:lnTo>
                  <a:pt x="5618" y="0"/>
                </a:lnTo>
              </a:path>
            </a:pathLst>
          </a:custGeom>
          <a:noFill/>
          <a:ln w="3175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8536157" y="4731888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92" tIns="38946" rIns="77892" bIns="38946"/>
          <a:lstStyle/>
          <a:p>
            <a:pPr defTabSz="778982"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3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hf hdr="0"/>
  <p:txStyles>
    <p:titleStyle>
      <a:lvl1pPr algn="l" defTabSz="80483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0483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0483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0483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0483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389457" algn="l" defTabSz="80596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778914" algn="l" defTabSz="80596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168373" algn="l" defTabSz="80596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557828" algn="l" defTabSz="80596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82218" indent="-282218" algn="l" defTabSz="804836" rtl="0" eaLnBrk="0" fontAlgn="base" hangingPunct="0">
        <a:spcBef>
          <a:spcPct val="30000"/>
        </a:spcBef>
        <a:spcAft>
          <a:spcPct val="1000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229953" indent="-228647" algn="l" defTabSz="804836" rtl="0" eaLnBrk="0" fontAlgn="base" hangingPunct="0">
        <a:spcBef>
          <a:spcPct val="30000"/>
        </a:spcBef>
        <a:spcAft>
          <a:spcPct val="10000"/>
        </a:spcAft>
        <a:buClr>
          <a:srgbClr val="00915A"/>
        </a:buClr>
        <a:buFont typeface="Wingdings" pitchFamily="2" charset="2"/>
        <a:buChar char="n"/>
        <a:defRPr sz="1400">
          <a:solidFill>
            <a:srgbClr val="000000"/>
          </a:solidFill>
          <a:latin typeface="+mn-lt"/>
          <a:cs typeface="+mn-cs"/>
        </a:defRPr>
      </a:lvl2pPr>
      <a:lvl3pPr marL="457294" indent="-224727" algn="l" defTabSz="804836" rtl="0" eaLnBrk="0" fontAlgn="base" hangingPunct="0">
        <a:spcBef>
          <a:spcPct val="10000"/>
        </a:spcBef>
        <a:spcAft>
          <a:spcPct val="10000"/>
        </a:spcAft>
        <a:buClr>
          <a:srgbClr val="00915A"/>
        </a:buClr>
        <a:buSzPct val="11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3pPr>
      <a:lvl4pPr marL="692472" indent="-233874" algn="l" defTabSz="804836" rtl="0" eaLnBrk="0" fontAlgn="base" hangingPunct="0">
        <a:spcBef>
          <a:spcPct val="1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4pPr>
      <a:lvl5pPr marL="915894" indent="-220808" algn="l" defTabSz="804836" rtl="0" eaLnBrk="0" fontAlgn="base" hangingPunct="0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5pPr>
      <a:lvl6pPr marL="1306305" indent="-221774" algn="l" defTabSz="805960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6pPr>
      <a:lvl7pPr marL="1695762" indent="-221774" algn="l" defTabSz="805960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7pPr>
      <a:lvl8pPr marL="2085220" indent="-221774" algn="l" defTabSz="805960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8pPr>
      <a:lvl9pPr marL="2474677" indent="-221774" algn="l" defTabSz="805960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77891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57" algn="l" defTabSz="77891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14" algn="l" defTabSz="77891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373" algn="l" defTabSz="77891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828" algn="l" defTabSz="77891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286" algn="l" defTabSz="77891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744" algn="l" defTabSz="77891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201" algn="l" defTabSz="77891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660" algn="l" defTabSz="77891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08497937"/>
              </p:ext>
            </p:extLst>
          </p:nvPr>
        </p:nvGraphicFramePr>
        <p:xfrm>
          <a:off x="1552" y="1138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35" name="think-cell Slide" r:id="rId5" imgW="564" imgH="564" progId="TCLayout.ActiveDocument.1">
                  <p:embed/>
                </p:oleObj>
              </mc:Choice>
              <mc:Fallback>
                <p:oleObj name="think-cell Slide" r:id="rId5" imgW="564" imgH="564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" y="1138"/>
                        <a:ext cx="1550" cy="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0186" y="154214"/>
            <a:ext cx="7131296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186" y="820964"/>
            <a:ext cx="8115939" cy="37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Bulleted text level 1</a:t>
            </a:r>
          </a:p>
          <a:p>
            <a:pPr lvl="2"/>
            <a:r>
              <a:rPr lang="en-GB" dirty="0"/>
              <a:t>Bulleted text level 2</a:t>
            </a:r>
          </a:p>
          <a:p>
            <a:pPr lvl="3"/>
            <a:r>
              <a:rPr lang="en-GB" dirty="0"/>
              <a:t>Bulleted text level 3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5054" y="390071"/>
            <a:ext cx="7687968" cy="11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06309" eaLnBrk="1" hangingPunct="1">
              <a:defRPr sz="900" b="1">
                <a:solidFill>
                  <a:srgbClr val="78848A"/>
                </a:solidFill>
                <a:latin typeface="BNPP Sans Light" pitchFamily="50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altLang="en-US" dirty="0">
              <a:ea typeface="MS PGothic" pitchFamily="34" charset="-128"/>
            </a:endParaRPr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313227" y="392343"/>
            <a:ext cx="8826123" cy="179161"/>
          </a:xfrm>
          <a:custGeom>
            <a:avLst/>
            <a:gdLst>
              <a:gd name="T0" fmla="*/ 0 w 5552"/>
              <a:gd name="T1" fmla="*/ 2147483646 h 158"/>
              <a:gd name="T2" fmla="*/ 2147483646 w 5552"/>
              <a:gd name="T3" fmla="*/ 0 h 158"/>
              <a:gd name="T4" fmla="*/ 2147483646 w 5552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52" h="158">
                <a:moveTo>
                  <a:pt x="0" y="158"/>
                </a:moveTo>
                <a:lnTo>
                  <a:pt x="160" y="0"/>
                </a:lnTo>
                <a:lnTo>
                  <a:pt x="5552" y="0"/>
                </a:lnTo>
              </a:path>
            </a:pathLst>
          </a:custGeom>
          <a:noFill/>
          <a:ln w="2540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600" dirty="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1031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5"/>
          <a:stretch>
            <a:fillRect/>
          </a:stretch>
        </p:blipFill>
        <p:spPr bwMode="auto">
          <a:xfrm>
            <a:off x="3102" y="4670652"/>
            <a:ext cx="9136246" cy="33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8"/>
          <p:cNvSpPr>
            <a:spLocks noChangeShapeType="1"/>
          </p:cNvSpPr>
          <p:nvPr userDrawn="1"/>
        </p:nvSpPr>
        <p:spPr bwMode="auto">
          <a:xfrm>
            <a:off x="8554765" y="4759102"/>
            <a:ext cx="0" cy="816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925" tIns="38963" rIns="77925" bIns="38963"/>
          <a:lstStyle/>
          <a:p>
            <a:pPr>
              <a:defRPr/>
            </a:pPr>
            <a:endParaRPr lang="en-GB" kern="0" dirty="0">
              <a:solidFill>
                <a:srgbClr val="000000"/>
              </a:solidFill>
              <a:latin typeface="BNPP Sans Light" panose="02000503020000020004" pitchFamily="50" charset="0"/>
              <a:ea typeface="ＭＳ Ｐゴシック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7633698" y="4759102"/>
            <a:ext cx="0" cy="816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925" tIns="38963" rIns="77925" bIns="38963"/>
          <a:lstStyle/>
          <a:p>
            <a:pPr>
              <a:defRPr/>
            </a:pPr>
            <a:endParaRPr lang="en-GB" kern="0" dirty="0">
              <a:solidFill>
                <a:srgbClr val="000000"/>
              </a:solidFill>
              <a:latin typeface="BNPP Sans Light" panose="02000503020000020004" pitchFamily="50" charset="0"/>
              <a:ea typeface="ＭＳ Ｐゴシック" charset="0"/>
            </a:endParaRPr>
          </a:p>
        </p:txBody>
      </p:sp>
      <p:sp>
        <p:nvSpPr>
          <p:cNvPr id="20" name="Date Placeholder 4"/>
          <p:cNvSpPr txBox="1">
            <a:spLocks/>
          </p:cNvSpPr>
          <p:nvPr userDrawn="1"/>
        </p:nvSpPr>
        <p:spPr>
          <a:xfrm>
            <a:off x="6227285" y="4737557"/>
            <a:ext cx="2325929" cy="136072"/>
          </a:xfrm>
          <a:prstGeom prst="rect">
            <a:avLst/>
          </a:prstGeom>
          <a:solidFill>
            <a:schemeClr val="bg1"/>
          </a:solidFill>
          <a:ln/>
          <a:extLst/>
        </p:spPr>
        <p:txBody>
          <a:bodyPr lIns="77925" tIns="38963" rIns="77925" bIns="38963" anchor="ctr"/>
          <a:lstStyle>
            <a:defPPr>
              <a:defRPr lang="en-GB"/>
            </a:defPPr>
            <a:lvl1pPr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742950" indent="-28575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700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Global Markets GBL </a:t>
            </a:r>
            <a:r>
              <a:rPr lang="en-GB" sz="700" dirty="0" err="1" smtClean="0">
                <a:solidFill>
                  <a:srgbClr val="000000"/>
                </a:solidFill>
                <a:latin typeface="BNPP Sans Light" panose="02000503020000020004" pitchFamily="50" charset="0"/>
              </a:rPr>
              <a:t>ExCo</a:t>
            </a:r>
            <a:r>
              <a:rPr lang="en-GB" sz="700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            March 2015    </a:t>
            </a: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8553216" y="4703314"/>
            <a:ext cx="493097" cy="1864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A0C93-95A7-4E36-81D2-74693DB1AC27}" type="slidenum">
              <a:rPr lang="en-GB" altLang="en-US" sz="700">
                <a:solidFill>
                  <a:srgbClr val="000000"/>
                </a:solidFill>
                <a:latin typeface="BNPP Sans Light" pitchFamily="50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GB" altLang="en-US" sz="700" dirty="0">
              <a:solidFill>
                <a:srgbClr val="000000"/>
              </a:solidFill>
              <a:latin typeface="BNPP Sans Light" pitchFamily="50" charset="0"/>
            </a:endParaRPr>
          </a:p>
        </p:txBody>
      </p:sp>
      <p:sp>
        <p:nvSpPr>
          <p:cNvPr id="22" name="Line 8"/>
          <p:cNvSpPr>
            <a:spLocks noChangeShapeType="1"/>
          </p:cNvSpPr>
          <p:nvPr userDrawn="1"/>
        </p:nvSpPr>
        <p:spPr bwMode="auto">
          <a:xfrm>
            <a:off x="8550113" y="4762503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600" dirty="0">
              <a:solidFill>
                <a:srgbClr val="000000"/>
              </a:solidFill>
              <a:latin typeface="BNPP Sans Light" panose="02000503020000020004" pitchFamily="50" charset="0"/>
              <a:ea typeface="ＭＳ Ｐゴシック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 userDrawn="1"/>
        </p:nvSpPr>
        <p:spPr bwMode="auto">
          <a:xfrm>
            <a:off x="7629045" y="4762503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600" dirty="0">
              <a:solidFill>
                <a:srgbClr val="000000"/>
              </a:solidFill>
              <a:latin typeface="BNPP Sans Light" panose="02000503020000020004" pitchFamily="50" charset="0"/>
              <a:ea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 userDrawn="1"/>
        </p:nvSpPr>
        <p:spPr bwMode="auto">
          <a:xfrm>
            <a:off x="8554765" y="4759102"/>
            <a:ext cx="0" cy="816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925" tIns="38963" rIns="77925" bIns="38963"/>
          <a:lstStyle/>
          <a:p>
            <a:pPr>
              <a:defRPr/>
            </a:pPr>
            <a:endParaRPr lang="en-GB" kern="0" dirty="0">
              <a:solidFill>
                <a:srgbClr val="000000"/>
              </a:solidFill>
              <a:latin typeface="BNPP Sans Light" panose="02000503020000020004" pitchFamily="50" charset="0"/>
              <a:ea typeface="ＭＳ Ｐゴシック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 userDrawn="1"/>
        </p:nvSpPr>
        <p:spPr bwMode="auto">
          <a:xfrm>
            <a:off x="7633698" y="4759102"/>
            <a:ext cx="0" cy="816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925" tIns="38963" rIns="77925" bIns="38963"/>
          <a:lstStyle/>
          <a:p>
            <a:pPr>
              <a:defRPr/>
            </a:pPr>
            <a:endParaRPr lang="en-GB" kern="0" dirty="0">
              <a:solidFill>
                <a:srgbClr val="000000"/>
              </a:solidFill>
              <a:latin typeface="BNPP Sans Light" panose="02000503020000020004" pitchFamily="50" charset="0"/>
              <a:ea typeface="ＭＳ Ｐゴシック" charset="0"/>
            </a:endParaRPr>
          </a:p>
        </p:txBody>
      </p:sp>
      <p:sp>
        <p:nvSpPr>
          <p:cNvPr id="26" name="Date Placeholder 4"/>
          <p:cNvSpPr txBox="1">
            <a:spLocks/>
          </p:cNvSpPr>
          <p:nvPr userDrawn="1"/>
        </p:nvSpPr>
        <p:spPr>
          <a:xfrm>
            <a:off x="6252806" y="4728486"/>
            <a:ext cx="2325929" cy="136072"/>
          </a:xfrm>
          <a:prstGeom prst="rect">
            <a:avLst/>
          </a:prstGeom>
          <a:solidFill>
            <a:schemeClr val="bg1"/>
          </a:solidFill>
          <a:ln/>
          <a:extLst/>
        </p:spPr>
        <p:txBody>
          <a:bodyPr lIns="0" tIns="0" rIns="0" bIns="0" anchor="ctr"/>
          <a:lstStyle>
            <a:defPPr>
              <a:defRPr lang="en-GB"/>
            </a:defPPr>
            <a:lvl1pPr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742950" indent="-28575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911225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1225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GB" sz="700" b="1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Global Markets GBL </a:t>
            </a:r>
            <a:r>
              <a:rPr lang="en-GB" sz="700" b="1" dirty="0" err="1" smtClean="0">
                <a:solidFill>
                  <a:srgbClr val="000000"/>
                </a:solidFill>
                <a:latin typeface="BNPP Sans Light" panose="02000503020000020004" pitchFamily="50" charset="0"/>
              </a:rPr>
              <a:t>ExCo</a:t>
            </a:r>
            <a:r>
              <a:rPr lang="en-GB" sz="700" b="1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  </a:t>
            </a:r>
            <a:r>
              <a:rPr lang="en-GB" sz="700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I  April  27</a:t>
            </a:r>
            <a:r>
              <a:rPr lang="en-GB" sz="700" baseline="30000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th</a:t>
            </a:r>
            <a:r>
              <a:rPr lang="en-GB" sz="700" dirty="0" smtClean="0">
                <a:solidFill>
                  <a:srgbClr val="000000"/>
                </a:solidFill>
                <a:latin typeface="BNPP Sans Light" panose="02000503020000020004" pitchFamily="50" charset="0"/>
              </a:rPr>
              <a:t> 2015  II</a:t>
            </a:r>
          </a:p>
        </p:txBody>
      </p:sp>
      <p:sp>
        <p:nvSpPr>
          <p:cNvPr id="27" name="TextBox 23"/>
          <p:cNvSpPr txBox="1">
            <a:spLocks noChangeArrowheads="1"/>
          </p:cNvSpPr>
          <p:nvPr userDrawn="1"/>
        </p:nvSpPr>
        <p:spPr bwMode="auto">
          <a:xfrm>
            <a:off x="8553216" y="4703314"/>
            <a:ext cx="493097" cy="1864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48184A-2EE5-4BC4-BEF1-F5C2A0E3892E}" type="slidenum">
              <a:rPr lang="en-GB" altLang="en-US" sz="700">
                <a:solidFill>
                  <a:srgbClr val="000000"/>
                </a:solidFill>
                <a:latin typeface="BNPP Sans Light" pitchFamily="50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GB" altLang="en-US" sz="700" dirty="0">
              <a:solidFill>
                <a:srgbClr val="000000"/>
              </a:solidFill>
              <a:latin typeface="BNPP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8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NPP Sans Light" panose="02000503020000020004" pitchFamily="50" charset="0"/>
          <a:ea typeface="MS PGothic" panose="020B0600070205080204" pitchFamily="34" charset="-128"/>
          <a:cs typeface="+mj-cs"/>
        </a:defRPr>
      </a:lvl1pPr>
      <a:lvl2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NPP Sans Light" panose="02000503020000020004" pitchFamily="50" charset="0"/>
          <a:ea typeface="MS PGothic" panose="020B0600070205080204" pitchFamily="34" charset="-128"/>
          <a:cs typeface="Arial" charset="0"/>
        </a:defRPr>
      </a:lvl2pPr>
      <a:lvl3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NPP Sans Light" panose="02000503020000020004" pitchFamily="50" charset="0"/>
          <a:ea typeface="MS PGothic" panose="020B0600070205080204" pitchFamily="34" charset="-128"/>
          <a:cs typeface="Arial" charset="0"/>
        </a:defRPr>
      </a:lvl3pPr>
      <a:lvl4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NPP Sans Light" panose="02000503020000020004" pitchFamily="50" charset="0"/>
          <a:ea typeface="MS PGothic" panose="020B0600070205080204" pitchFamily="34" charset="-128"/>
          <a:cs typeface="Arial" charset="0"/>
        </a:defRPr>
      </a:lvl4pPr>
      <a:lvl5pPr algn="l" defTabSz="806309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NPP Sans Light" panose="02000503020000020004" pitchFamily="50" charset="0"/>
          <a:ea typeface="MS PGothic" panose="020B0600070205080204" pitchFamily="34" charset="-128"/>
          <a:cs typeface="Arial" charset="0"/>
        </a:defRPr>
      </a:lvl5pPr>
      <a:lvl6pPr marL="389626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6pPr>
      <a:lvl7pPr marL="779252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7pPr>
      <a:lvl8pPr marL="1168878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8pPr>
      <a:lvl9pPr marL="1558503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2219" indent="-292219" algn="l" defTabSz="806309" rtl="0" eaLnBrk="0" fontAlgn="base" hangingPunct="0">
        <a:spcBef>
          <a:spcPct val="30000"/>
        </a:spcBef>
        <a:spcAft>
          <a:spcPct val="10000"/>
        </a:spcAft>
        <a:defRPr sz="900">
          <a:solidFill>
            <a:srgbClr val="000000"/>
          </a:solidFill>
          <a:latin typeface="BNPP Sans Light" panose="02000503020000020004" pitchFamily="50" charset="0"/>
          <a:ea typeface="MS PGothic" panose="020B0600070205080204" pitchFamily="34" charset="-128"/>
          <a:cs typeface="+mn-cs"/>
        </a:defRPr>
      </a:lvl1pPr>
      <a:lvl2pPr marL="154227" indent="-152874" algn="l" defTabSz="806309" rtl="0" eaLnBrk="0" fontAlgn="base" hangingPunct="0">
        <a:spcBef>
          <a:spcPct val="30000"/>
        </a:spcBef>
        <a:spcAft>
          <a:spcPct val="10000"/>
        </a:spcAft>
        <a:buClr>
          <a:srgbClr val="00915A"/>
        </a:buClr>
        <a:buSzPct val="80000"/>
        <a:buFont typeface="Wingdings" pitchFamily="2" charset="2"/>
        <a:buChar char="n"/>
        <a:defRPr sz="900">
          <a:solidFill>
            <a:srgbClr val="000000"/>
          </a:solidFill>
          <a:latin typeface="BNPP Sans Light" panose="02000503020000020004" pitchFamily="50" charset="0"/>
          <a:ea typeface="Arial" charset="0"/>
          <a:cs typeface="+mn-cs"/>
        </a:defRPr>
      </a:lvl2pPr>
      <a:lvl3pPr marL="304396" indent="-148815" algn="l" defTabSz="806309" rtl="0" eaLnBrk="0" fontAlgn="base" hangingPunct="0">
        <a:spcBef>
          <a:spcPct val="10000"/>
        </a:spcBef>
        <a:spcAft>
          <a:spcPct val="10000"/>
        </a:spcAft>
        <a:buClr>
          <a:srgbClr val="00915A"/>
        </a:buClr>
        <a:buSzPct val="110000"/>
        <a:buFont typeface="Wingdings" pitchFamily="2" charset="2"/>
        <a:buChar char="§"/>
        <a:defRPr sz="900">
          <a:solidFill>
            <a:srgbClr val="000000"/>
          </a:solidFill>
          <a:latin typeface="BNPP Sans Light" panose="02000503020000020004" pitchFamily="50" charset="0"/>
          <a:ea typeface="Arial" charset="0"/>
          <a:cs typeface="+mn-cs"/>
        </a:defRPr>
      </a:lvl3pPr>
      <a:lvl4pPr marL="462681" indent="-156933" algn="l" defTabSz="806309" rtl="0" eaLnBrk="0" fontAlgn="base" hangingPunct="0">
        <a:spcBef>
          <a:spcPct val="1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900">
          <a:solidFill>
            <a:srgbClr val="000000"/>
          </a:solidFill>
          <a:latin typeface="BNPP Sans Light" panose="02000503020000020004" pitchFamily="50" charset="0"/>
          <a:ea typeface="Arial" charset="0"/>
          <a:cs typeface="+mn-cs"/>
        </a:defRPr>
      </a:lvl4pPr>
      <a:lvl5pPr marL="917244" indent="-221870" algn="l" defTabSz="806309" rtl="0" eaLnBrk="0" fontAlgn="base" hangingPunct="0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1306870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6pPr>
      <a:lvl7pPr marL="1696496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7pPr>
      <a:lvl8pPr marL="2086122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8pPr>
      <a:lvl9pPr marL="2475748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495375453"/>
              </p:ext>
            </p:extLst>
          </p:nvPr>
        </p:nvGraphicFramePr>
        <p:xfrm>
          <a:off x="1552" y="1138"/>
          <a:ext cx="1550" cy="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2" y="1138"/>
                        <a:ext cx="1550" cy="1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94257"/>
            <a:ext cx="9144000" cy="291771"/>
          </a:xfrm>
          <a:prstGeom prst="rect">
            <a:avLst/>
          </a:prstGeom>
        </p:spPr>
      </p:pic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36" y="154214"/>
            <a:ext cx="8122801" cy="21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636" y="822102"/>
            <a:ext cx="8098882" cy="37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5054" y="390071"/>
            <a:ext cx="7687968" cy="11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6309">
              <a:defRPr sz="900" b="1">
                <a:solidFill>
                  <a:srgbClr val="78848A"/>
                </a:solidFill>
                <a:latin typeface="Arial Narrow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/>
          </a:p>
        </p:txBody>
      </p:sp>
      <p:sp>
        <p:nvSpPr>
          <p:cNvPr id="85000" name="Line 8"/>
          <p:cNvSpPr>
            <a:spLocks noChangeShapeType="1"/>
          </p:cNvSpPr>
          <p:nvPr userDrawn="1"/>
        </p:nvSpPr>
        <p:spPr bwMode="auto">
          <a:xfrm>
            <a:off x="8619891" y="4772709"/>
            <a:ext cx="0" cy="81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600">
              <a:solidFill>
                <a:prstClr val="black"/>
              </a:solidFill>
            </a:endParaRPr>
          </a:p>
        </p:txBody>
      </p:sp>
      <p:sp>
        <p:nvSpPr>
          <p:cNvPr id="85001" name="Freeform 9"/>
          <p:cNvSpPr>
            <a:spLocks/>
          </p:cNvSpPr>
          <p:nvPr userDrawn="1"/>
        </p:nvSpPr>
        <p:spPr bwMode="auto">
          <a:xfrm>
            <a:off x="311678" y="392343"/>
            <a:ext cx="8829224" cy="179161"/>
          </a:xfrm>
          <a:custGeom>
            <a:avLst/>
            <a:gdLst>
              <a:gd name="T0" fmla="*/ 0 w 5552"/>
              <a:gd name="T1" fmla="*/ 158 h 158"/>
              <a:gd name="T2" fmla="*/ 160 w 5552"/>
              <a:gd name="T3" fmla="*/ 0 h 158"/>
              <a:gd name="T4" fmla="*/ 5552 w 5552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52" h="158">
                <a:moveTo>
                  <a:pt x="0" y="158"/>
                </a:moveTo>
                <a:lnTo>
                  <a:pt x="160" y="0"/>
                </a:lnTo>
                <a:lnTo>
                  <a:pt x="5552" y="0"/>
                </a:lnTo>
              </a:path>
            </a:pathLst>
          </a:custGeom>
          <a:noFill/>
          <a:ln w="2540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60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92287" y="4723561"/>
            <a:ext cx="1436908" cy="186409"/>
          </a:xfrm>
          <a:prstGeom prst="rect">
            <a:avLst/>
          </a:prstGeom>
          <a:noFill/>
        </p:spPr>
        <p:txBody>
          <a:bodyPr wrap="square" lIns="77925" tIns="38963" rIns="77925" bIns="38963" rtlCol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GB" sz="700" b="1" dirty="0" smtClean="0">
                <a:solidFill>
                  <a:prstClr val="black"/>
                </a:solidFill>
                <a:latin typeface="BNPP Sans Light" panose="02000503020000020004" pitchFamily="50" charset="0"/>
              </a:rPr>
              <a:t>Global Markets</a:t>
            </a:r>
            <a:endParaRPr lang="en-GB" sz="700" b="1" dirty="0">
              <a:solidFill>
                <a:prstClr val="black"/>
              </a:solidFill>
              <a:latin typeface="BNPP Sans Light" panose="02000503020000020004" pitchFamily="50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04384" y="4723561"/>
            <a:ext cx="342066" cy="186409"/>
          </a:xfrm>
          <a:prstGeom prst="rect">
            <a:avLst/>
          </a:prstGeom>
          <a:noFill/>
        </p:spPr>
        <p:txBody>
          <a:bodyPr wrap="square" lIns="77925" tIns="38963" rIns="77925" bIns="38963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DD951842-6061-426F-84E7-2E380E941C65}" type="slidenum">
              <a:rPr lang="en-GB" sz="700" b="1" smtClean="0">
                <a:solidFill>
                  <a:prstClr val="black"/>
                </a:solidFill>
                <a:latin typeface="BNPP Sans Light" panose="02000503020000020004" pitchFamily="50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GB" sz="700" b="1" dirty="0">
              <a:solidFill>
                <a:prstClr val="black"/>
              </a:solidFill>
              <a:latin typeface="BNPP Sans Light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BNPP Sans Light" panose="02000503020000020004" pitchFamily="50" charset="0"/>
          <a:ea typeface="+mj-ea"/>
          <a:cs typeface="+mj-cs"/>
        </a:defRPr>
      </a:lvl1pPr>
      <a:lvl2pPr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2pPr>
      <a:lvl3pPr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3pPr>
      <a:lvl4pPr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4pPr>
      <a:lvl5pPr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5pPr>
      <a:lvl6pPr marL="389626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6pPr>
      <a:lvl7pPr marL="779252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7pPr>
      <a:lvl8pPr marL="1168878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8pPr>
      <a:lvl9pPr marL="1558503" algn="l" defTabSz="806309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defTabSz="806309" rtl="0" fontAlgn="base">
        <a:spcBef>
          <a:spcPct val="30000"/>
        </a:spcBef>
        <a:spcAft>
          <a:spcPct val="10000"/>
        </a:spcAft>
        <a:defRPr sz="900">
          <a:solidFill>
            <a:srgbClr val="000000"/>
          </a:solidFill>
          <a:latin typeface="BNPP Sans Light" panose="02000503020000020004" pitchFamily="50" charset="0"/>
          <a:ea typeface="+mn-ea"/>
          <a:cs typeface="+mn-cs"/>
        </a:defRPr>
      </a:lvl1pPr>
      <a:lvl2pPr marL="154227" indent="-152874" algn="l" defTabSz="806309" rtl="0" fontAlgn="base">
        <a:spcBef>
          <a:spcPct val="30000"/>
        </a:spcBef>
        <a:spcAft>
          <a:spcPct val="10000"/>
        </a:spcAft>
        <a:buClr>
          <a:srgbClr val="00AB8E"/>
        </a:buClr>
        <a:buSzPct val="80000"/>
        <a:buFont typeface="Wingdings" pitchFamily="2" charset="2"/>
        <a:buChar char="n"/>
        <a:defRPr sz="900">
          <a:solidFill>
            <a:srgbClr val="000000"/>
          </a:solidFill>
          <a:latin typeface="BNPP Sans Light" panose="02000503020000020004" pitchFamily="50" charset="0"/>
          <a:cs typeface="+mn-cs"/>
        </a:defRPr>
      </a:lvl2pPr>
      <a:lvl3pPr marL="306792" indent="-153396" algn="l" defTabSz="806309" rtl="0" fontAlgn="base">
        <a:spcBef>
          <a:spcPct val="10000"/>
        </a:spcBef>
        <a:spcAft>
          <a:spcPct val="10000"/>
        </a:spcAft>
        <a:buClr>
          <a:srgbClr val="00AB8E"/>
        </a:buClr>
        <a:buSzPct val="120000"/>
        <a:buFont typeface="Wingdings" pitchFamily="2" charset="2"/>
        <a:buChar char="§"/>
        <a:defRPr sz="900">
          <a:solidFill>
            <a:srgbClr val="000000"/>
          </a:solidFill>
          <a:latin typeface="BNPP Sans Light" panose="02000503020000020004" pitchFamily="50" charset="0"/>
          <a:cs typeface="+mn-cs"/>
        </a:defRPr>
      </a:lvl3pPr>
      <a:lvl4pPr marL="460188" indent="-153396" algn="l" defTabSz="806309" rtl="0" fontAlgn="base">
        <a:spcBef>
          <a:spcPct val="10000"/>
        </a:spcBef>
        <a:spcAft>
          <a:spcPts val="112"/>
        </a:spcAft>
        <a:buClr>
          <a:srgbClr val="00AB8E"/>
        </a:buClr>
        <a:buFont typeface="Wingdings" pitchFamily="2" charset="2"/>
        <a:buChar char="§"/>
        <a:defRPr sz="900">
          <a:solidFill>
            <a:srgbClr val="000000"/>
          </a:solidFill>
          <a:latin typeface="BNPP Sans Light" panose="02000503020000020004" pitchFamily="50" charset="0"/>
          <a:cs typeface="+mn-cs"/>
        </a:defRPr>
      </a:lvl4pPr>
      <a:lvl5pPr marL="613584" indent="-153396" algn="l" defTabSz="806309" rtl="0" fontAlgn="base">
        <a:spcBef>
          <a:spcPts val="112"/>
        </a:spcBef>
        <a:spcAft>
          <a:spcPts val="112"/>
        </a:spcAft>
        <a:buClr>
          <a:srgbClr val="00AB8E"/>
        </a:buClr>
        <a:buSzPct val="80000"/>
        <a:buFont typeface="Wingdings" pitchFamily="2" charset="2"/>
        <a:buChar char="§"/>
        <a:defRPr sz="900">
          <a:solidFill>
            <a:srgbClr val="000000"/>
          </a:solidFill>
          <a:latin typeface="BNPP Sans Light" panose="02000503020000020004" pitchFamily="50" charset="0"/>
          <a:cs typeface="+mn-cs"/>
        </a:defRPr>
      </a:lvl5pPr>
      <a:lvl6pPr marL="1306870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6pPr>
      <a:lvl7pPr marL="1696496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7pPr>
      <a:lvl8pPr marL="2086122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8pPr>
      <a:lvl9pPr marL="2475748" indent="-221870" algn="l" defTabSz="806309" rtl="0" fontAlgn="base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38070699"/>
              </p:ext>
            </p:extLst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3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31"/>
          <p:cNvSpPr>
            <a:spLocks/>
          </p:cNvSpPr>
          <p:nvPr/>
        </p:nvSpPr>
        <p:spPr bwMode="auto">
          <a:xfrm>
            <a:off x="312128" y="392907"/>
            <a:ext cx="8828942" cy="178594"/>
          </a:xfrm>
          <a:custGeom>
            <a:avLst/>
            <a:gdLst>
              <a:gd name="T0" fmla="*/ 0 w 5552"/>
              <a:gd name="T1" fmla="*/ 2147483647 h 158"/>
              <a:gd name="T2" fmla="*/ 2147483647 w 5552"/>
              <a:gd name="T3" fmla="*/ 0 h 158"/>
              <a:gd name="T4" fmla="*/ 2147483647 w 5552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52" h="158">
                <a:moveTo>
                  <a:pt x="0" y="158"/>
                </a:moveTo>
                <a:lnTo>
                  <a:pt x="160" y="0"/>
                </a:lnTo>
                <a:lnTo>
                  <a:pt x="5552" y="0"/>
                </a:lnTo>
              </a:path>
            </a:pathLst>
          </a:custGeom>
          <a:noFill/>
          <a:ln w="25400" cap="flat">
            <a:solidFill>
              <a:srgbClr val="78848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3865" y="154781"/>
            <a:ext cx="713495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Cliquez</a:t>
            </a:r>
            <a:r>
              <a:rPr lang="en-GB" dirty="0" smtClean="0"/>
              <a:t> pour modifier le style du titre</a:t>
            </a: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247" y="821532"/>
            <a:ext cx="8116766" cy="36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Bulleted text level 1</a:t>
            </a:r>
          </a:p>
          <a:p>
            <a:pPr lvl="2"/>
            <a:r>
              <a:rPr lang="en-GB" dirty="0" smtClean="0"/>
              <a:t>Bulleted text level 2</a:t>
            </a:r>
          </a:p>
          <a:p>
            <a:pPr lvl="3"/>
            <a:r>
              <a:rPr lang="en-GB" dirty="0" smtClean="0"/>
              <a:t>Bulleted text level 3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46" y="519113"/>
            <a:ext cx="7134958" cy="16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rgbClr val="78848A"/>
                </a:solidFill>
                <a:latin typeface="BNPP Sans Light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8574485" y="4704566"/>
            <a:ext cx="300039" cy="201798"/>
          </a:xfrm>
          <a:prstGeom prst="rect">
            <a:avLst/>
          </a:prstGeom>
        </p:spPr>
        <p:txBody>
          <a:bodyPr wrap="none" lIns="77925" tIns="38963" rIns="77925" bIns="38963">
            <a:spAutoFit/>
          </a:bodyPr>
          <a:lstStyle/>
          <a:p>
            <a:pPr algn="r"/>
            <a:fld id="{A8A5940C-1F00-498E-8732-714CB76F2DAA}" type="slidenum">
              <a:rPr lang="en-GB" sz="800" smtClean="0">
                <a:solidFill>
                  <a:srgbClr val="000000"/>
                </a:solidFill>
                <a:cs typeface="Arial" charset="0"/>
              </a:rPr>
              <a:pPr algn="r"/>
              <a:t>‹N°›</a:t>
            </a:fld>
            <a:endParaRPr lang="en-GB" sz="800" dirty="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6" y="4666525"/>
            <a:ext cx="8641374" cy="3063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5"/>
          <a:stretch/>
        </p:blipFill>
        <p:spPr>
          <a:xfrm>
            <a:off x="8641374" y="4666525"/>
            <a:ext cx="499530" cy="306359"/>
          </a:xfrm>
          <a:prstGeom prst="rect">
            <a:avLst/>
          </a:prstGeom>
        </p:spPr>
      </p:pic>
      <p:sp>
        <p:nvSpPr>
          <p:cNvPr id="28" name="Text Placeholder 21"/>
          <p:cNvSpPr txBox="1">
            <a:spLocks/>
          </p:cNvSpPr>
          <p:nvPr/>
        </p:nvSpPr>
        <p:spPr bwMode="auto">
          <a:xfrm>
            <a:off x="6713365" y="4704160"/>
            <a:ext cx="1971971" cy="20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 eaLnBrk="0" hangingPunct="0">
              <a:defRPr sz="13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3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3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3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3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Font typeface="Arial" charset="0"/>
              <a:buNone/>
              <a:defRPr/>
            </a:pPr>
            <a:r>
              <a:rPr lang="en-GB" sz="800" b="0" dirty="0" smtClean="0">
                <a:solidFill>
                  <a:srgbClr val="000000"/>
                </a:solidFill>
                <a:latin typeface="BNPP Sans" pitchFamily="50" charset="0"/>
              </a:rPr>
              <a:t>| Global Markets IT Strategic Alignment |</a:t>
            </a:r>
            <a:endParaRPr lang="en-GB" sz="800" b="0" dirty="0">
              <a:solidFill>
                <a:srgbClr val="000000"/>
              </a:solid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4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</p:sldLayoutIdLst>
  <p:timing>
    <p:tnLst>
      <p:par>
        <p:cTn id="1" dur="indefinite" restart="never" nodeType="tmRoot"/>
      </p:par>
    </p:tnLst>
  </p:timing>
  <p:txStyles>
    <p:titleStyle>
      <a:lvl1pPr algn="l" defTabSz="806309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BNPP Sans Light" pitchFamily="50" charset="0"/>
          <a:ea typeface="+mj-ea"/>
          <a:cs typeface="+mj-cs"/>
        </a:defRPr>
      </a:lvl1pPr>
      <a:lvl2pPr algn="l" defTabSz="806309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2pPr>
      <a:lvl3pPr algn="l" defTabSz="806309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3pPr>
      <a:lvl4pPr algn="l" defTabSz="806309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4pPr>
      <a:lvl5pPr algn="l" defTabSz="806309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5pPr>
      <a:lvl6pPr marL="389626" algn="l" defTabSz="806309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6pPr>
      <a:lvl7pPr marL="779252" algn="l" defTabSz="806309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7pPr>
      <a:lvl8pPr marL="1168878" algn="l" defTabSz="806309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8pPr>
      <a:lvl9pPr marL="1558503" algn="l" defTabSz="806309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2219" indent="-292219" algn="l" defTabSz="806309" rtl="0" eaLnBrk="1" fontAlgn="base" hangingPunct="1">
        <a:spcBef>
          <a:spcPct val="30000"/>
        </a:spcBef>
        <a:spcAft>
          <a:spcPct val="10000"/>
        </a:spcAft>
        <a:defRPr sz="900">
          <a:solidFill>
            <a:srgbClr val="000000"/>
          </a:solidFill>
          <a:latin typeface="+mn-lt"/>
          <a:ea typeface="+mn-ea"/>
          <a:cs typeface="+mn-cs"/>
        </a:defRPr>
      </a:lvl1pPr>
      <a:lvl2pPr marL="224576" marR="0" indent="-223224" algn="l" defTabSz="806309" rtl="0" eaLnBrk="1" fontAlgn="base" latinLnBrk="0" hangingPunct="1">
        <a:lnSpc>
          <a:spcPct val="100000"/>
        </a:lnSpc>
        <a:spcBef>
          <a:spcPct val="30000"/>
        </a:spcBef>
        <a:spcAft>
          <a:spcPct val="10000"/>
        </a:spcAft>
        <a:buClr>
          <a:srgbClr val="00915A"/>
        </a:buClr>
        <a:buSzTx/>
        <a:buFont typeface="Wingdings" pitchFamily="2" charset="2"/>
        <a:buChar char="n"/>
        <a:tabLst>
          <a:tab pos="224576" algn="l"/>
        </a:tabLst>
        <a:defRPr sz="900">
          <a:solidFill>
            <a:srgbClr val="000000"/>
          </a:solidFill>
          <a:latin typeface="+mn-lt"/>
          <a:cs typeface="+mn-cs"/>
        </a:defRPr>
      </a:lvl2pPr>
      <a:lvl3pPr marL="377450" marR="0" indent="-152874" algn="l" defTabSz="806309" rtl="0" eaLnBrk="1" fontAlgn="base" latinLnBrk="0" hangingPunct="1">
        <a:lnSpc>
          <a:spcPct val="100000"/>
        </a:lnSpc>
        <a:spcBef>
          <a:spcPct val="10000"/>
        </a:spcBef>
        <a:spcAft>
          <a:spcPct val="10000"/>
        </a:spcAft>
        <a:buClr>
          <a:srgbClr val="00915A"/>
        </a:buClr>
        <a:buSzPct val="70000"/>
        <a:buFont typeface="Wingdings"/>
        <a:buChar char="n"/>
        <a:tabLst/>
        <a:defRPr sz="900">
          <a:solidFill>
            <a:srgbClr val="000000"/>
          </a:solidFill>
          <a:latin typeface="+mn-lt"/>
          <a:cs typeface="+mn-cs"/>
        </a:defRPr>
      </a:lvl3pPr>
      <a:lvl4pPr marL="522207" marR="0" indent="-112288" algn="l" defTabSz="806309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lr>
          <a:srgbClr val="00915A"/>
        </a:buClr>
        <a:buSzPct val="100000"/>
        <a:buFont typeface="Wingdings"/>
        <a:buChar char="§"/>
        <a:tabLst/>
        <a:defRPr sz="900">
          <a:solidFill>
            <a:srgbClr val="000000"/>
          </a:solidFill>
          <a:latin typeface="+mn-lt"/>
          <a:cs typeface="+mn-cs"/>
        </a:defRPr>
      </a:lvl4pPr>
      <a:lvl5pPr marL="691316" marR="0" indent="-120406" algn="l" defTabSz="80630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915A"/>
        </a:buClr>
        <a:buSzPct val="100000"/>
        <a:buFont typeface="Wingdings"/>
        <a:buChar char="§"/>
        <a:tabLst/>
        <a:defRPr sz="700" baseline="0">
          <a:solidFill>
            <a:srgbClr val="000000"/>
          </a:solidFill>
          <a:latin typeface="+mn-lt"/>
          <a:cs typeface="+mn-cs"/>
        </a:defRPr>
      </a:lvl5pPr>
      <a:lvl6pPr marL="1306870" indent="-221870" algn="l" defTabSz="806309" rtl="0" eaLnBrk="1" fontAlgn="base" hangingPunct="1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6pPr>
      <a:lvl7pPr marL="1696496" indent="-221870" algn="l" defTabSz="806309" rtl="0" eaLnBrk="1" fontAlgn="base" hangingPunct="1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7pPr>
      <a:lvl8pPr marL="2086122" indent="-221870" algn="l" defTabSz="806309" rtl="0" eaLnBrk="1" fontAlgn="base" hangingPunct="1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8pPr>
      <a:lvl9pPr marL="2475748" indent="-221870" algn="l" defTabSz="806309" rtl="0" eaLnBrk="1" fontAlgn="base" hangingPunct="1">
        <a:spcBef>
          <a:spcPct val="20000"/>
        </a:spcBef>
        <a:spcAft>
          <a:spcPct val="0"/>
        </a:spcAft>
        <a:buClr>
          <a:srgbClr val="00915A"/>
        </a:buClr>
        <a:buSzPct val="80000"/>
        <a:buFont typeface="Wingdings" pitchFamily="2" charset="2"/>
        <a:buChar char="§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390206" y="411515"/>
            <a:ext cx="8050227" cy="428182"/>
          </a:xfrm>
        </p:spPr>
        <p:txBody>
          <a:bodyPr/>
          <a:lstStyle/>
          <a:p>
            <a:r>
              <a:rPr lang="en-GB" dirty="0" smtClean="0"/>
              <a:t>Language modelling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Global Markets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 smtClean="0"/>
              <a:t>Data and AI LAB – </a:t>
            </a:r>
            <a:r>
              <a:rPr lang="en-GB" dirty="0" smtClean="0"/>
              <a:t>Ryad </a:t>
            </a:r>
            <a:r>
              <a:rPr lang="en-GB" dirty="0" err="1" smtClean="0"/>
              <a:t>Kaoua</a:t>
            </a:r>
            <a:endParaRPr lang="en-GB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/>
            <a:r>
              <a:rPr lang="en-GB" dirty="0" smtClean="0"/>
              <a:t>Global Market Quantitative Research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203" y="857845"/>
            <a:ext cx="8302870" cy="1281857"/>
          </a:xfrm>
        </p:spPr>
        <p:txBody>
          <a:bodyPr/>
          <a:lstStyle/>
          <a:p>
            <a:r>
              <a:rPr lang="en-GB" dirty="0" smtClean="0"/>
              <a:t>Machine Learning in FINANCE</a:t>
            </a:r>
          </a:p>
          <a:p>
            <a:endParaRPr lang="en-GB" dirty="0" smtClean="0"/>
          </a:p>
          <a:p>
            <a:r>
              <a:rPr lang="en-GB" dirty="0" smtClean="0"/>
              <a:t>Generating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9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5" y="163296"/>
            <a:ext cx="7987490" cy="215447"/>
          </a:xfrm>
        </p:spPr>
        <p:txBody>
          <a:bodyPr/>
          <a:lstStyle/>
          <a:p>
            <a:r>
              <a:rPr lang="fr-FR" dirty="0" err="1" smtClean="0">
                <a:latin typeface="+mn-lt"/>
              </a:rPr>
              <a:t>Title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6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19&quot;&gt;&lt;elem m_fUsage=&quot;2.23267208509000040000E+000&quot;&gt;&lt;m_msothmcolidx val=&quot;0&quot;/&gt;&lt;m_rgb r=&quot;c8&quot; g=&quot;9d&quot; b=&quot;c8&quot;/&gt;&lt;m_ppcolschidx tagver0=&quot;23004&quot; tagname0=&quot;m_ppcolschidxUNRECOGNIZED&quot; val=&quot;0&quot;/&gt;&lt;m_nBrightness val=&quot;0&quot;/&gt;&lt;/elem&gt;&lt;elem m_fUsage=&quot;2.00348394697535250000E+000&quot;&gt;&lt;m_msothmcolidx val=&quot;0&quot;/&gt;&lt;m_rgb r=&quot;f5&quot; g=&quot;c5&quot; b=&quot;da&quot;/&gt;&lt;m_ppcolschidx tagver0=&quot;23004&quot; tagname0=&quot;m_ppcolschidxUNRECOGNIZED&quot; val=&quot;0&quot;/&gt;&lt;m_nBrightness val=&quot;0&quot;/&gt;&lt;/elem&gt;&lt;elem m_fUsage=&quot;1.05981444132936020000E+000&quot;&gt;&lt;m_msothmcolidx val=&quot;0&quot;/&gt;&lt;m_rgb r=&quot;f7&quot; g=&quot;c5&quot; b=&quot;90&quot;/&gt;&lt;m_ppcolschidx tagver0=&quot;23004&quot; tagname0=&quot;m_ppcolschidxUNRECOGNIZED&quot; val=&quot;0&quot;/&gt;&lt;m_nBrightness val=&quot;0&quot;/&gt;&lt;/elem&gt;&lt;elem m_fUsage=&quot;1.02161481286433230000E+000&quot;&gt;&lt;m_msothmcolidx val=&quot;0&quot;/&gt;&lt;m_rgb r=&quot;78&quot; g=&quot;84&quot; b=&quot;8a&quot;/&gt;&lt;m_ppcolschidx tagver0=&quot;23004&quot; tagname0=&quot;m_ppcolschidxUNRECOGNIZED&quot; val=&quot;0&quot;/&gt;&lt;m_nBrightness val=&quot;0&quot;/&gt;&lt;/elem&gt;&lt;elem m_fUsage=&quot;8.84867924549610160000E-001&quot;&gt;&lt;m_msothmcolidx val=&quot;0&quot;/&gt;&lt;m_rgb r=&quot;e7&quot; g=&quot;e7&quot; b=&quot;f2&quot;/&gt;&lt;m_ppcolschidx tagver0=&quot;23004&quot; tagname0=&quot;m_ppcolschidxUNRECOGNIZED&quot; val=&quot;0&quot;/&gt;&lt;m_nBrightness val=&quot;0&quot;/&gt;&lt;/elem&gt;&lt;elem m_fUsage=&quot;8.47187420368726960000E-001&quot;&gt;&lt;m_msothmcolidx val=&quot;0&quot;/&gt;&lt;m_rgb r=&quot;de&quot; g=&quot;e1&quot; b=&quot;e2&quot;/&gt;&lt;m_ppcolschidx tagver0=&quot;23004&quot; tagname0=&quot;m_ppcolschidxUNRECOGNIZED&quot; val=&quot;0&quot;/&gt;&lt;m_nBrightness val=&quot;0&quot;/&gt;&lt;/elem&gt;&lt;elem m_fUsage=&quot;7.49397025060299700000E-001&quot;&gt;&lt;m_msothmcolidx val=&quot;0&quot;/&gt;&lt;m_rgb r=&quot;ed&quot; g=&quot;f0&quot; b=&quot;99&quot;/&gt;&lt;m_ppcolschidx tagver0=&quot;23004&quot; tagname0=&quot;m_ppcolschidxUNRECOGNIZED&quot; val=&quot;0&quot;/&gt;&lt;m_nBrightness val=&quot;0&quot;/&gt;&lt;/elem&gt;&lt;elem m_fUsage=&quot;3.48678440100000150000E-001&quot;&gt;&lt;m_msothmcolidx val=&quot;0&quot;/&gt;&lt;m_rgb r=&quot;a0&quot; g=&quot;d8&quot; b=&quot;cb&quot;/&gt;&lt;m_ppcolschidx tagver0=&quot;23004&quot; tagname0=&quot;m_ppcolschidxUNRECOGNIZED&quot; val=&quot;0&quot;/&gt;&lt;m_nBrightness val=&quot;0&quot;/&gt;&lt;/elem&gt;&lt;elem m_fUsage=&quot;2.05891132094649100000E-001&quot;&gt;&lt;m_msothmcolidx val=&quot;0&quot;/&gt;&lt;m_rgb r=&quot;fc&quot; g=&quot;e8&quot; b=&quot;d3&quot;/&gt;&lt;m_ppcolschidx tagver0=&quot;23004&quot; tagname0=&quot;m_ppcolschidxUNRECOGNIZED&quot; val=&quot;0&quot;/&gt;&lt;m_nBrightness val=&quot;0&quot;/&gt;&lt;/elem&gt;&lt;elem m_fUsage=&quot;1.78565184826873250000E-001&quot;&gt;&lt;m_msothmcolidx val=&quot;0&quot;/&gt;&lt;m_rgb r=&quot;0&quot; g=&quot;7c&quot; b=&quot;b1&quot;/&gt;&lt;m_ppcolschidx tagver0=&quot;23004&quot; tagname0=&quot;m_ppcolschidxUNRECOGNIZED&quot; val=&quot;0&quot;/&gt;&lt;m_nBrightness val=&quot;0&quot;/&gt;&lt;/elem&gt;&lt;elem m_fUsage=&quot;1.09418989131512430000E-001&quot;&gt;&lt;m_msothmcolidx val=&quot;0&quot;/&gt;&lt;m_rgb r=&quot;ee&quot; g=&quot;ef&quot; b=&quot;f2&quot;/&gt;&lt;m_ppcolschidx tagver0=&quot;23004&quot; tagname0=&quot;m_ppcolschidxUNRECOGNIZED&quot; val=&quot;0&quot;/&gt;&lt;m_nBrightness val=&quot;0&quot;/&gt;&lt;/elem&gt;&lt;elem m_fUsage=&quot;1.08132608428918590000E-001&quot;&gt;&lt;m_msothmcolidx val=&quot;0&quot;/&gt;&lt;m_rgb r=&quot;f6&quot; g=&quot;96&quot; b=&quot;92&quot;/&gt;&lt;m_ppcolschidx tagver0=&quot;23004&quot; tagname0=&quot;m_ppcolschidxUNRECOGNIZED&quot; val=&quot;0&quot;/&gt;&lt;m_nBrightness val=&quot;0&quot;/&gt;&lt;/elem&gt;&lt;elem m_fUsage=&quot;7.97664430768725700000E-002&quot;&gt;&lt;m_msothmcolidx val=&quot;0&quot;/&gt;&lt;m_rgb r=&quot;fc&quot; g=&quot;d5&quot; b=&quot;d4&quot;/&gt;&lt;m_ppcolschidx tagver0=&quot;23004&quot; tagname0=&quot;m_ppcolschidxUNRECOGNIZED&quot; val=&quot;0&quot;/&gt;&lt;m_nBrightness val=&quot;0&quot;/&gt;&lt;/elem&gt;&lt;elem m_fUsage=&quot;4.84113074811001050000E-002&quot;&gt;&lt;m_msothmcolidx val=&quot;0&quot;/&gt;&lt;m_rgb r=&quot;70&quot; g=&quot;c2&quot; b=&quot;7a&quot;/&gt;&lt;m_ppcolschidx tagver0=&quot;23004&quot; tagname0=&quot;m_ppcolschidxUNRECOGNIZED&quot; val=&quot;0&quot;/&gt;&lt;m_nBrightness val=&quot;0&quot;/&gt;&lt;/elem&gt;&lt;elem m_fUsage=&quot;4.26961421357668350000E-002&quot;&gt;&lt;m_msothmcolidx val=&quot;0&quot;/&gt;&lt;m_rgb r=&quot;7f&quot; g=&quot;bd&quot; b=&quot;d8&quot;/&gt;&lt;m_ppcolschidx tagver0=&quot;23004&quot; tagname0=&quot;m_ppcolschidxUNRECOGNIZED&quot; val=&quot;0&quot;/&gt;&lt;m_nBrightness val=&quot;0&quot;/&gt;&lt;/elem&gt;&lt;elem m_fUsage=&quot;2.76327703441122990000E-002&quot;&gt;&lt;m_msothmcolidx val=&quot;0&quot;/&gt;&lt;m_rgb r=&quot;0&quot; g=&quot;91&quot; b=&quot;5a&quot;/&gt;&lt;m_ppcolschidx tagver0=&quot;23004&quot; tagname0=&quot;m_ppcolschidxUNRECOGNIZED&quot; val=&quot;0&quot;/&gt;&lt;m_nBrightness val=&quot;0&quot;/&gt;&lt;/elem&gt;&lt;elem m_fUsage=&quot;2.02755595904452780000E-002&quot;&gt;&lt;m_msothmcolidx val=&quot;0&quot;/&gt;&lt;m_rgb r=&quot;c4&quot; g=&quot;c2&quot; b=&quot;df&quot;/&gt;&lt;m_ppcolschidx tagver0=&quot;23004&quot; tagname0=&quot;m_ppcolschidxUNRECOGNIZED&quot; val=&quot;0&quot;/&gt;&lt;m_nBrightness val=&quot;0&quot;/&gt;&lt;/elem&gt;&lt;elem m_fUsage=&quot;1.82480036314007500000E-002&quot;&gt;&lt;m_msothmcolidx val=&quot;0&quot;/&gt;&lt;m_rgb r=&quot;f0&quot; g=&quot;c5&quot; b=&quot;90&quot;/&gt;&lt;m_ppcolschidx tagver0=&quot;23004&quot; tagname0=&quot;m_ppcolschidxUNRECOGNIZED&quot; val=&quot;0&quot;/&gt;&lt;m_nBrightness val=&quot;0&quot;/&gt;&lt;/elem&gt;&lt;elem m_fUsage=&quot;1.45557834293069110000E-003&quot;&gt;&lt;m_msothmcolidx val=&quot;0&quot;/&gt;&lt;m_rgb r=&quot;c6&quot; g=&quot;e7&quot; b=&quot;ca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aqurn4V4EmxDhoXDg_6q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I.7PZozE2S_VKwReaf9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4aG_1_hkC3a8IEoMRwt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ywfNWbS0.0woefIzExz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LE5GHcLk2bsUU6bWiii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G44Eq.FUK.lIbx5IBim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9OalgeSeUSvupK9PVdHy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4Ydwl6XZUKvYPT6I6qa2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vVxUKZUUqkKwbCPITOc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5Rin0YSEuqVTYt1JkD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SAQ20.ZECwtuqNKmXxO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wbLHkhO0u2GA3x96K0e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u8QCeUjEuk1Uhk8FCSG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k0RXMR3kWx5msqGs6b5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Z8fxwpb0qiAPhwu.X2M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9_Y37dOEWBI7lXhVGUH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_OOYe1fykKsQfzXlDz7y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uovr33Zk6VRCf6fQv63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1Q4P4idUa8NQ_C6yyVt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m6AtJ54ESMiDYj5mub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I.7PZozE2S_VKwReaf9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SASws6XUSOFyNRudWwT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NYaTZJREmDALDxW.1B7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eWCu.gUWHth8y5p31U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SrdK4DtEu1c2NxspCSs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pbeM3tNUWnE6BnxINg.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oDZ0nSuQEKzGLScNALF7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y1M.p8eEaQc9oTvPO0u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IBXvEkzkuvi3AEkipS.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F6Bv.bzE6TGSbJgiRDm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4aG_1_hkC3a8IEoMRwt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nuasfiZUqE4RgasUdoV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onRnpgTk6XNAz8lSD7m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C23.LKEEu21cRptuZl_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wI8Bb2w0KZqaTw7ociz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dBybTJr0OQerGKRIvTw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DVuScdaZE2vCCmO0Mre4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4cPMXKKE6IDZ5c7OEPF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UtomsRQE68OJAu2lVVB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qbIUaqbkCKYqxb9kTuN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ywfNWbS0.0woefIzExz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b8.RsiekS6ZWIj7CFJo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v72nEaS0moBE9hgl5w_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xoM9O3yUeGaThtWYV4t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AUWiPLm028w1JuVo.aA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bYF89I3CEK.5e3e3vQYc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A67vGos0ytpeKLn37P7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.QbKXQMgEymfUsKwrez8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EyfQmcmv0eSVeCSM.PoB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IN5Di91kynla.hZ2XM1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LE5GHcLk2bsUU6bWiii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_u.Ghr0kuVlBVx8g6Om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8Ube78NzE2nZrFCL25U0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9YZFjSUN0KL7yYFw1uPc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RVJMacG066heGqUmYj2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78GsbTzq0Wfhd_05qrZi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CsweE8xEUeCykb0gjLxn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L9bQIm3mEKhmjyZ1YdoD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nDsvmwnEWX0NDo0ROkh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Ve8cYpUEuX0XfGmrxCR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G44Eq.FUK.lIbx5IBim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JfTJBmAUaw30aKG0tif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D5Z5EYRUKoT.b1.aLBJ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dp0aMVNk.YvpO9uPOXP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pGIKaFKUGw5G4xoxN.1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iCZJYRjOU6f9PL4noVhU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ECdJzxHUaYu6MJOuN8Z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kVT5OGyEabXmlz9qRlC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6v.HTPyYEy4.m_0TF8SP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pWHmjBq80ewJGU7Q2mmB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LhQgOaukKq5Y8IVHpW8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1dOVnDTEuMKnqz6M6rs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wjZY7nVkqeYu1zArx_8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7hoHekBkC1zilNR_4i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GzfTtyMD0mA8SWWZb_az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SsDpBnI_EyJBQhezqr7E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T32ABnNUO0U.kIBkReh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NsM7eZU0mdSpWEEZ_Lc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dqN4VBqkCzkP1s9Tnxk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9OalgeSeUSvupK9PVdHy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4Ydwl6XZUKvYPT6I6qa2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vVxUKZUUqkKwbCPITOc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5Rin0YSEuqVTYt1JkDd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wbLHkhO0u2GA3x96K0e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u8QCeUjEuk1Uhk8FCS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k0RXMR3kWx5msqGs6b5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Z8fxwpb0qiAPhwu.X2M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P9_Y37dOEWBI7lXhVGU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_OOYe1fykKsQfzXlDz7y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uovr33Zk6VRCf6fQv63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1Q4P4idUa8NQ_C6yyVt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m6AtJ54ESMiDYj5mubm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SASws6XUSOFyNRudWwT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NYaTZJREmDALDxW.1B7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eWCu.gUWHth8y5p31U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SrdK4DtEu1c2NxspCSs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pbeM3tNUWnE6BnxINg.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oDZ0nSuQEKzGLScNALF7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y1M.p8eEaQc9oTvPO0u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IBXvEkzkuvi3AEkipS.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F6Bv.bzE6TGSbJgiRDm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ynuasfiZUqE4RgasUdoV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onRnpgTk6XNAz8lSD7m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C23.LKEEu21cRptuZl_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wI8Bb2w0KZqaTw7ociz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dBybTJr0OQerGKRIvTw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DVuScdaZE2vCCmO0Mre4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4cPMXKKE6IDZ5c7OEPF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UtomsRQE68OJAu2lVVB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qbIUaqbkCKYqxb9kTu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b8.RsiekS6ZWIj7CFJo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v72nEaS0moBE9hgl5w_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xoM9O3yUeGaThtWYV4t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AUWiPLm028w1JuVo.aA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bYF89I3CEK.5e3e3vQYc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A67vGos0ytpeKLn37P7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.QbKXQMgEymfUsKwrez8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EyfQmcmv0eSVeCSM.PoB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IN5Di91kynla.hZ2XM1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_u.Ghr0kuVlBVx8g6Om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8Ube78NzE2nZrFCL25U0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9YZFjSUN0KL7yYFw1uPc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RVJMacG066heGqUmYj2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78GsbTzq0Wfhd_05qrZi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CsweE8xEUeCykb0gjLxn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L9bQIm3mEKhmjyZ1YdoD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nDsvmwnEWX0NDo0ROkh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Ve8cYpUEuX0XfGmrxC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JfTJBmAUaw30aKG0tif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D5Z5EYRUKoT.b1.aLBJ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dp0aMVNk.YvpO9uPOXP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pGIKaFKUGw5G4xoxN.1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iCZJYRjOU6f9PL4noVhU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ECdJzxHUaYu6MJOuN8Z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kVT5OGyEabXmlz9qRlC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6v.HTPyYEy4.m_0TF8SP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pWHmjBq80ewJGU7Q2mmB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LhQgOaukKq5Y8IVHpW8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1dOVnDTEuMKnqz6M6rs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wjZY7nVkqeYu1zArx_8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7hoHekBkC1zilNR_4iu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GzfTtyMD0mA8SWWZb_az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SsDpBnI_EyJBQhezqr7E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T32ABnNUO0U.kIBkRe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NsM7eZU0mdSpWEEZ_Lc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dqN4VBqkCzkP1s9Tnxk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aqurn4V4EmxDhoXDg_6q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SAQ20.ZECwtuqNKmXxOA"/>
</p:tagLst>
</file>

<file path=ppt/theme/theme1.xml><?xml version="1.0" encoding="utf-8"?>
<a:theme xmlns:a="http://schemas.openxmlformats.org/drawingml/2006/main" name="5_CIB Print">
  <a:themeElements>
    <a:clrScheme name="CIB Print 1">
      <a:dk1>
        <a:srgbClr val="000000"/>
      </a:dk1>
      <a:lt1>
        <a:srgbClr val="FFFFFF"/>
      </a:lt1>
      <a:dk2>
        <a:srgbClr val="000000"/>
      </a:dk2>
      <a:lt2>
        <a:srgbClr val="9B5D49"/>
      </a:lt2>
      <a:accent1>
        <a:srgbClr val="007CB1"/>
      </a:accent1>
      <a:accent2>
        <a:srgbClr val="70C27A"/>
      </a:accent2>
      <a:accent3>
        <a:srgbClr val="FFFFFF"/>
      </a:accent3>
      <a:accent4>
        <a:srgbClr val="000000"/>
      </a:accent4>
      <a:accent5>
        <a:srgbClr val="AABFD5"/>
      </a:accent5>
      <a:accent6>
        <a:srgbClr val="65B06E"/>
      </a:accent6>
      <a:hlink>
        <a:srgbClr val="EE2D26"/>
      </a:hlink>
      <a:folHlink>
        <a:srgbClr val="F08B21"/>
      </a:folHlink>
    </a:clrScheme>
    <a:fontScheme name="CIB Prin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IB Print 1">
        <a:dk1>
          <a:srgbClr val="000000"/>
        </a:dk1>
        <a:lt1>
          <a:srgbClr val="FFFFFF"/>
        </a:lt1>
        <a:dk2>
          <a:srgbClr val="000000"/>
        </a:dk2>
        <a:lt2>
          <a:srgbClr val="9B5D49"/>
        </a:lt2>
        <a:accent1>
          <a:srgbClr val="007CB1"/>
        </a:accent1>
        <a:accent2>
          <a:srgbClr val="70C27A"/>
        </a:accent2>
        <a:accent3>
          <a:srgbClr val="FFFFFF"/>
        </a:accent3>
        <a:accent4>
          <a:srgbClr val="000000"/>
        </a:accent4>
        <a:accent5>
          <a:srgbClr val="AABFD5"/>
        </a:accent5>
        <a:accent6>
          <a:srgbClr val="65B06E"/>
        </a:accent6>
        <a:hlink>
          <a:srgbClr val="EE2D26"/>
        </a:hlink>
        <a:folHlink>
          <a:srgbClr val="F08B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IB Print">
  <a:themeElements>
    <a:clrScheme name="CIB Print 1">
      <a:dk1>
        <a:srgbClr val="000000"/>
      </a:dk1>
      <a:lt1>
        <a:srgbClr val="FFFFFF"/>
      </a:lt1>
      <a:dk2>
        <a:srgbClr val="000000"/>
      </a:dk2>
      <a:lt2>
        <a:srgbClr val="9B5D49"/>
      </a:lt2>
      <a:accent1>
        <a:srgbClr val="007CB1"/>
      </a:accent1>
      <a:accent2>
        <a:srgbClr val="70C27A"/>
      </a:accent2>
      <a:accent3>
        <a:srgbClr val="FFFFFF"/>
      </a:accent3>
      <a:accent4>
        <a:srgbClr val="000000"/>
      </a:accent4>
      <a:accent5>
        <a:srgbClr val="AABFD5"/>
      </a:accent5>
      <a:accent6>
        <a:srgbClr val="65B06E"/>
      </a:accent6>
      <a:hlink>
        <a:srgbClr val="EE2D26"/>
      </a:hlink>
      <a:folHlink>
        <a:srgbClr val="F08B21"/>
      </a:folHlink>
    </a:clrScheme>
    <a:fontScheme name="CIB Prin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IB Print 1">
        <a:dk1>
          <a:srgbClr val="000000"/>
        </a:dk1>
        <a:lt1>
          <a:srgbClr val="FFFFFF"/>
        </a:lt1>
        <a:dk2>
          <a:srgbClr val="000000"/>
        </a:dk2>
        <a:lt2>
          <a:srgbClr val="9B5D49"/>
        </a:lt2>
        <a:accent1>
          <a:srgbClr val="007CB1"/>
        </a:accent1>
        <a:accent2>
          <a:srgbClr val="70C27A"/>
        </a:accent2>
        <a:accent3>
          <a:srgbClr val="FFFFFF"/>
        </a:accent3>
        <a:accent4>
          <a:srgbClr val="000000"/>
        </a:accent4>
        <a:accent5>
          <a:srgbClr val="AABFD5"/>
        </a:accent5>
        <a:accent6>
          <a:srgbClr val="65B06E"/>
        </a:accent6>
        <a:hlink>
          <a:srgbClr val="EE2D26"/>
        </a:hlink>
        <a:folHlink>
          <a:srgbClr val="F08B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CIB Screen">
  <a:themeElements>
    <a:clrScheme name="CIB Screen 1">
      <a:dk1>
        <a:srgbClr val="000000"/>
      </a:dk1>
      <a:lt1>
        <a:srgbClr val="FFFFFF"/>
      </a:lt1>
      <a:dk2>
        <a:srgbClr val="000000"/>
      </a:dk2>
      <a:lt2>
        <a:srgbClr val="9B5D49"/>
      </a:lt2>
      <a:accent1>
        <a:srgbClr val="007CB1"/>
      </a:accent1>
      <a:accent2>
        <a:srgbClr val="70C27A"/>
      </a:accent2>
      <a:accent3>
        <a:srgbClr val="FFFFFF"/>
      </a:accent3>
      <a:accent4>
        <a:srgbClr val="000000"/>
      </a:accent4>
      <a:accent5>
        <a:srgbClr val="AABFD5"/>
      </a:accent5>
      <a:accent6>
        <a:srgbClr val="65B06E"/>
      </a:accent6>
      <a:hlink>
        <a:srgbClr val="EE2D26"/>
      </a:hlink>
      <a:folHlink>
        <a:srgbClr val="F08B21"/>
      </a:folHlink>
    </a:clrScheme>
    <a:fontScheme name="CIB Scre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9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9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IB Screen 1">
        <a:dk1>
          <a:srgbClr val="000000"/>
        </a:dk1>
        <a:lt1>
          <a:srgbClr val="FFFFFF"/>
        </a:lt1>
        <a:dk2>
          <a:srgbClr val="000000"/>
        </a:dk2>
        <a:lt2>
          <a:srgbClr val="9B5D49"/>
        </a:lt2>
        <a:accent1>
          <a:srgbClr val="007CB1"/>
        </a:accent1>
        <a:accent2>
          <a:srgbClr val="70C27A"/>
        </a:accent2>
        <a:accent3>
          <a:srgbClr val="FFFFFF"/>
        </a:accent3>
        <a:accent4>
          <a:srgbClr val="000000"/>
        </a:accent4>
        <a:accent5>
          <a:srgbClr val="AABFD5"/>
        </a:accent5>
        <a:accent6>
          <a:srgbClr val="65B06E"/>
        </a:accent6>
        <a:hlink>
          <a:srgbClr val="EE2D26"/>
        </a:hlink>
        <a:folHlink>
          <a:srgbClr val="F08B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IB Screen">
  <a:themeElements>
    <a:clrScheme name="CIB Screen 1">
      <a:dk1>
        <a:srgbClr val="000000"/>
      </a:dk1>
      <a:lt1>
        <a:srgbClr val="FFFFFF"/>
      </a:lt1>
      <a:dk2>
        <a:srgbClr val="000000"/>
      </a:dk2>
      <a:lt2>
        <a:srgbClr val="9B5D49"/>
      </a:lt2>
      <a:accent1>
        <a:srgbClr val="007CB1"/>
      </a:accent1>
      <a:accent2>
        <a:srgbClr val="70C27A"/>
      </a:accent2>
      <a:accent3>
        <a:srgbClr val="FFFFFF"/>
      </a:accent3>
      <a:accent4>
        <a:srgbClr val="000000"/>
      </a:accent4>
      <a:accent5>
        <a:srgbClr val="AABFD5"/>
      </a:accent5>
      <a:accent6>
        <a:srgbClr val="65B06E"/>
      </a:accent6>
      <a:hlink>
        <a:srgbClr val="EE2D26"/>
      </a:hlink>
      <a:folHlink>
        <a:srgbClr val="F08B21"/>
      </a:folHlink>
    </a:clrScheme>
    <a:fontScheme name="CIB Scre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9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9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IB Screen 1">
        <a:dk1>
          <a:srgbClr val="000000"/>
        </a:dk1>
        <a:lt1>
          <a:srgbClr val="FFFFFF"/>
        </a:lt1>
        <a:dk2>
          <a:srgbClr val="000000"/>
        </a:dk2>
        <a:lt2>
          <a:srgbClr val="9B5D49"/>
        </a:lt2>
        <a:accent1>
          <a:srgbClr val="007CB1"/>
        </a:accent1>
        <a:accent2>
          <a:srgbClr val="70C27A"/>
        </a:accent2>
        <a:accent3>
          <a:srgbClr val="FFFFFF"/>
        </a:accent3>
        <a:accent4>
          <a:srgbClr val="000000"/>
        </a:accent4>
        <a:accent5>
          <a:srgbClr val="AABFD5"/>
        </a:accent5>
        <a:accent6>
          <a:srgbClr val="65B06E"/>
        </a:accent6>
        <a:hlink>
          <a:srgbClr val="EE2D26"/>
        </a:hlink>
        <a:folHlink>
          <a:srgbClr val="F08B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CIB Screen">
  <a:themeElements>
    <a:clrScheme name="CIB Screen 1">
      <a:dk1>
        <a:srgbClr val="000000"/>
      </a:dk1>
      <a:lt1>
        <a:srgbClr val="FFFFFF"/>
      </a:lt1>
      <a:dk2>
        <a:srgbClr val="000000"/>
      </a:dk2>
      <a:lt2>
        <a:srgbClr val="9B5D49"/>
      </a:lt2>
      <a:accent1>
        <a:srgbClr val="007CB1"/>
      </a:accent1>
      <a:accent2>
        <a:srgbClr val="70C27A"/>
      </a:accent2>
      <a:accent3>
        <a:srgbClr val="FFFFFF"/>
      </a:accent3>
      <a:accent4>
        <a:srgbClr val="000000"/>
      </a:accent4>
      <a:accent5>
        <a:srgbClr val="AABFD5"/>
      </a:accent5>
      <a:accent6>
        <a:srgbClr val="65B06E"/>
      </a:accent6>
      <a:hlink>
        <a:srgbClr val="EE2D26"/>
      </a:hlink>
      <a:folHlink>
        <a:srgbClr val="F08B21"/>
      </a:folHlink>
    </a:clrScheme>
    <a:fontScheme name="CIB Scre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9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9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IB Screen 1">
        <a:dk1>
          <a:srgbClr val="000000"/>
        </a:dk1>
        <a:lt1>
          <a:srgbClr val="FFFFFF"/>
        </a:lt1>
        <a:dk2>
          <a:srgbClr val="000000"/>
        </a:dk2>
        <a:lt2>
          <a:srgbClr val="9B5D49"/>
        </a:lt2>
        <a:accent1>
          <a:srgbClr val="007CB1"/>
        </a:accent1>
        <a:accent2>
          <a:srgbClr val="70C27A"/>
        </a:accent2>
        <a:accent3>
          <a:srgbClr val="FFFFFF"/>
        </a:accent3>
        <a:accent4>
          <a:srgbClr val="000000"/>
        </a:accent4>
        <a:accent5>
          <a:srgbClr val="AABFD5"/>
        </a:accent5>
        <a:accent6>
          <a:srgbClr val="65B06E"/>
        </a:accent6>
        <a:hlink>
          <a:srgbClr val="EE2D26"/>
        </a:hlink>
        <a:folHlink>
          <a:srgbClr val="F08B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IB Print 1">
  <a:themeElements>
    <a:clrScheme name="CIB Print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B Print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70C27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100" b="1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BNPP Sans Light" pitchFamily="50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78848A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IB Prin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B Print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B Print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B Print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B Print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B Print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B Print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B Print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B Print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B Print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B Print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B Print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B Print 1 13">
        <a:dk1>
          <a:srgbClr val="000000"/>
        </a:dk1>
        <a:lt1>
          <a:srgbClr val="FFFFFF"/>
        </a:lt1>
        <a:dk2>
          <a:srgbClr val="000000"/>
        </a:dk2>
        <a:lt2>
          <a:srgbClr val="9B5D49"/>
        </a:lt2>
        <a:accent1>
          <a:srgbClr val="007CB1"/>
        </a:accent1>
        <a:accent2>
          <a:srgbClr val="70C27A"/>
        </a:accent2>
        <a:accent3>
          <a:srgbClr val="FFFFFF"/>
        </a:accent3>
        <a:accent4>
          <a:srgbClr val="000000"/>
        </a:accent4>
        <a:accent5>
          <a:srgbClr val="AABFD5"/>
        </a:accent5>
        <a:accent6>
          <a:srgbClr val="65B06E"/>
        </a:accent6>
        <a:hlink>
          <a:srgbClr val="EE2D26"/>
        </a:hlink>
        <a:folHlink>
          <a:srgbClr val="F08B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CIB Print 2">
  <a:themeElements>
    <a:clrScheme name="CIB Colou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7CB1"/>
      </a:accent1>
      <a:accent2>
        <a:srgbClr val="70C27A"/>
      </a:accent2>
      <a:accent3>
        <a:srgbClr val="EE2D26"/>
      </a:accent3>
      <a:accent4>
        <a:srgbClr val="F08B21"/>
      </a:accent4>
      <a:accent5>
        <a:srgbClr val="9B5D49"/>
      </a:accent5>
      <a:accent6>
        <a:srgbClr val="8986B6"/>
      </a:accent6>
      <a:hlink>
        <a:srgbClr val="E5E96E"/>
      </a:hlink>
      <a:folHlink>
        <a:srgbClr val="78848A"/>
      </a:folHlink>
    </a:clrScheme>
    <a:fontScheme name="1_CIB Print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CIB Prin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B Prin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B Prin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B Prin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B Prin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B Prin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B Prin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B Prin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B Prin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B Prin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B Prin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B Prin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B Print 2 13">
        <a:dk1>
          <a:srgbClr val="000000"/>
        </a:dk1>
        <a:lt1>
          <a:srgbClr val="FFFFFF"/>
        </a:lt1>
        <a:dk2>
          <a:srgbClr val="000000"/>
        </a:dk2>
        <a:lt2>
          <a:srgbClr val="9B5D49"/>
        </a:lt2>
        <a:accent1>
          <a:srgbClr val="007CB1"/>
        </a:accent1>
        <a:accent2>
          <a:srgbClr val="70C27A"/>
        </a:accent2>
        <a:accent3>
          <a:srgbClr val="FFFFFF"/>
        </a:accent3>
        <a:accent4>
          <a:srgbClr val="000000"/>
        </a:accent4>
        <a:accent5>
          <a:srgbClr val="AABFD5"/>
        </a:accent5>
        <a:accent6>
          <a:srgbClr val="65B06E"/>
        </a:accent6>
        <a:hlink>
          <a:srgbClr val="EE2D26"/>
        </a:hlink>
        <a:folHlink>
          <a:srgbClr val="F08B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0119 Global Markets GBL ExBo v2.pptx" id="{14106CB9-9EA4-4F3C-A5B2-E218F9CBE763}" vid="{6A0294AC-06A1-4DC5-8757-99F9CCE6945B}"/>
    </a:ext>
  </a:extLst>
</a:theme>
</file>

<file path=ppt/theme/theme8.xml><?xml version="1.0" encoding="utf-8"?>
<a:theme xmlns:a="http://schemas.openxmlformats.org/drawingml/2006/main" name="2_Default Theme">
  <a:themeElements>
    <a:clrScheme name="CIB Consulting">
      <a:dk1>
        <a:srgbClr val="000000"/>
      </a:dk1>
      <a:lt1>
        <a:srgbClr val="FFFFFF"/>
      </a:lt1>
      <a:dk2>
        <a:srgbClr val="E2F3E4"/>
      </a:dk2>
      <a:lt2>
        <a:srgbClr val="C6E7CA"/>
      </a:lt2>
      <a:accent1>
        <a:srgbClr val="005704"/>
      </a:accent1>
      <a:accent2>
        <a:srgbClr val="00915A"/>
      </a:accent2>
      <a:accent3>
        <a:srgbClr val="78848A"/>
      </a:accent3>
      <a:accent4>
        <a:srgbClr val="EE2D26"/>
      </a:accent4>
      <a:accent5>
        <a:srgbClr val="F08B21"/>
      </a:accent5>
      <a:accent6>
        <a:srgbClr val="007CB1"/>
      </a:accent6>
      <a:hlink>
        <a:srgbClr val="70C27A"/>
      </a:hlink>
      <a:folHlink>
        <a:srgbClr val="A1D7A7"/>
      </a:folHlink>
    </a:clrScheme>
    <a:fontScheme name="CIB Consulting">
      <a:majorFont>
        <a:latin typeface="BNPP Sans Light"/>
        <a:ea typeface=""/>
        <a:cs typeface=""/>
      </a:majorFont>
      <a:minorFont>
        <a:latin typeface="BNPP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15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46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500" b="1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cs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78848A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36000" tIns="0" rIns="36000" bIns="0" rtlCol="0">
        <a:noAutofit/>
      </a:bodyPr>
      <a:lstStyle>
        <a:defPPr marL="0" indent="-228600" algn="l" defTabSz="914400" rtl="0" eaLnBrk="1" latinLnBrk="0" hangingPunct="1">
          <a:buClr>
            <a:srgbClr val="00915A"/>
          </a:buClr>
          <a:buSzPct val="100000"/>
          <a:buFont typeface="Wingdings"/>
          <a:buChar char="n"/>
          <a:defRPr sz="1100" dirty="0" err="1" smtClean="0"/>
        </a:defPPr>
      </a:lstStyle>
    </a:txDef>
  </a:objectDefaults>
  <a:extraClrSchemeLst>
    <a:extraClrScheme>
      <a:clrScheme name="CIB Print 1">
        <a:dk1>
          <a:srgbClr val="000000"/>
        </a:dk1>
        <a:lt1>
          <a:srgbClr val="FFFFFF"/>
        </a:lt1>
        <a:dk2>
          <a:srgbClr val="000000"/>
        </a:dk2>
        <a:lt2>
          <a:srgbClr val="9B5D49"/>
        </a:lt2>
        <a:accent1>
          <a:srgbClr val="007CB1"/>
        </a:accent1>
        <a:accent2>
          <a:srgbClr val="70C27A"/>
        </a:accent2>
        <a:accent3>
          <a:srgbClr val="FFFFFF"/>
        </a:accent3>
        <a:accent4>
          <a:srgbClr val="000000"/>
        </a:accent4>
        <a:accent5>
          <a:srgbClr val="AABFD5"/>
        </a:accent5>
        <a:accent6>
          <a:srgbClr val="65B06E"/>
        </a:accent6>
        <a:hlink>
          <a:srgbClr val="EE2D26"/>
        </a:hlink>
        <a:folHlink>
          <a:srgbClr val="F08B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17669</TotalTime>
  <Words>23</Words>
  <Application>Microsoft Office PowerPoint</Application>
  <PresentationFormat>Affichage à l'écran (16:9)</PresentationFormat>
  <Paragraphs>9</Paragraphs>
  <Slides>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20" baseType="lpstr">
      <vt:lpstr>ＭＳ Ｐゴシック</vt:lpstr>
      <vt:lpstr>ＭＳ Ｐゴシック</vt:lpstr>
      <vt:lpstr>Arial</vt:lpstr>
      <vt:lpstr>Arial Narrow</vt:lpstr>
      <vt:lpstr>BNPP Sans</vt:lpstr>
      <vt:lpstr>BNPP Sans Light</vt:lpstr>
      <vt:lpstr>Calibri</vt:lpstr>
      <vt:lpstr>Wingdings</vt:lpstr>
      <vt:lpstr>5_CIB Print</vt:lpstr>
      <vt:lpstr>8_CIB Print</vt:lpstr>
      <vt:lpstr>4_CIB Screen</vt:lpstr>
      <vt:lpstr>5_CIB Screen</vt:lpstr>
      <vt:lpstr>6_CIB Screen</vt:lpstr>
      <vt:lpstr>CIB Print 1</vt:lpstr>
      <vt:lpstr>1_CIB Print 2</vt:lpstr>
      <vt:lpstr>2_Default Theme</vt:lpstr>
      <vt:lpstr>think-cell Slide</vt:lpstr>
      <vt:lpstr>Language modelling</vt:lpstr>
      <vt:lpstr>Title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CIBC</dc:creator>
  <cp:lastModifiedBy>Ryad</cp:lastModifiedBy>
  <cp:revision>1039</cp:revision>
  <cp:lastPrinted>2017-02-01T13:42:17Z</cp:lastPrinted>
  <dcterms:created xsi:type="dcterms:W3CDTF">2015-01-16T14:48:10Z</dcterms:created>
  <dcterms:modified xsi:type="dcterms:W3CDTF">2019-03-29T15:45:39Z</dcterms:modified>
</cp:coreProperties>
</file>