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381" r:id="rId3"/>
    <p:sldId id="458" r:id="rId4"/>
    <p:sldId id="385" r:id="rId5"/>
    <p:sldId id="460" r:id="rId6"/>
    <p:sldId id="440" r:id="rId7"/>
    <p:sldId id="461" r:id="rId8"/>
    <p:sldId id="441" r:id="rId9"/>
    <p:sldId id="462" r:id="rId10"/>
    <p:sldId id="463" r:id="rId11"/>
    <p:sldId id="445" r:id="rId12"/>
    <p:sldId id="464" r:id="rId13"/>
    <p:sldId id="443" r:id="rId14"/>
    <p:sldId id="442" r:id="rId15"/>
    <p:sldId id="448" r:id="rId16"/>
    <p:sldId id="465" r:id="rId17"/>
    <p:sldId id="466" r:id="rId18"/>
    <p:sldId id="384" r:id="rId19"/>
    <p:sldId id="449" r:id="rId20"/>
    <p:sldId id="387" r:id="rId21"/>
    <p:sldId id="450" r:id="rId22"/>
    <p:sldId id="451" r:id="rId23"/>
    <p:sldId id="452" r:id="rId24"/>
    <p:sldId id="388" r:id="rId25"/>
    <p:sldId id="453" r:id="rId26"/>
    <p:sldId id="454" r:id="rId27"/>
    <p:sldId id="467" r:id="rId28"/>
    <p:sldId id="389" r:id="rId29"/>
    <p:sldId id="39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33D53-88AF-4DCD-B620-BF1679557183}" v="222" dt="2019-08-15T14:50:32.702"/>
    <p1510:client id="{5A069522-1BD0-4B41-A9AF-3D3E45BF3F35}" v="1495" dt="2019-08-14T15:06:28.148"/>
    <p1510:client id="{D379C97C-BEC2-43F8-BDFF-AE6899C9371D}" v="237" dt="2019-08-14T16:36:29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6235" autoAdjust="0"/>
  </p:normalViewPr>
  <p:slideViewPr>
    <p:cSldViewPr snapToGrid="0">
      <p:cViewPr varScale="1">
        <p:scale>
          <a:sx n="74" d="100"/>
          <a:sy n="74" d="100"/>
        </p:scale>
        <p:origin x="7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Yoga Sidi Prabawa" userId="f1e3baeb-2c62-435e-b3e0-3c15bc5852ab" providerId="ADAL" clId="{5A069522-1BD0-4B41-A9AF-3D3E45BF3F35}"/>
    <pc:docChg chg="undo redo custSel addSld delSld modSld sldOrd modMainMaster">
      <pc:chgData name="Adi Yoga Sidi Prabawa" userId="f1e3baeb-2c62-435e-b3e0-3c15bc5852ab" providerId="ADAL" clId="{5A069522-1BD0-4B41-A9AF-3D3E45BF3F35}" dt="2019-08-14T15:06:28.148" v="4386"/>
      <pc:docMkLst>
        <pc:docMk/>
      </pc:docMkLst>
      <pc:sldChg chg="modSp">
        <pc:chgData name="Adi Yoga Sidi Prabawa" userId="f1e3baeb-2c62-435e-b3e0-3c15bc5852ab" providerId="ADAL" clId="{5A069522-1BD0-4B41-A9AF-3D3E45BF3F35}" dt="2019-08-14T14:57:31.668" v="3805" actId="403"/>
        <pc:sldMkLst>
          <pc:docMk/>
          <pc:sldMk cId="2659259437" sldId="256"/>
        </pc:sldMkLst>
        <pc:spChg chg="mod">
          <ac:chgData name="Adi Yoga Sidi Prabawa" userId="f1e3baeb-2c62-435e-b3e0-3c15bc5852ab" providerId="ADAL" clId="{5A069522-1BD0-4B41-A9AF-3D3E45BF3F35}" dt="2019-08-14T14:57:31.668" v="3805" actId="403"/>
          <ac:spMkLst>
            <pc:docMk/>
            <pc:sldMk cId="2659259437" sldId="256"/>
            <ac:spMk id="3" creationId="{00000000-0000-0000-0000-000000000000}"/>
          </ac:spMkLst>
        </pc:spChg>
      </pc:sldChg>
      <pc:sldChg chg="modSp">
        <pc:chgData name="Adi Yoga Sidi Prabawa" userId="f1e3baeb-2c62-435e-b3e0-3c15bc5852ab" providerId="ADAL" clId="{5A069522-1BD0-4B41-A9AF-3D3E45BF3F35}" dt="2019-08-14T13:38:54.324" v="758" actId="20577"/>
        <pc:sldMkLst>
          <pc:docMk/>
          <pc:sldMk cId="331491546" sldId="284"/>
        </pc:sldMkLst>
        <pc:spChg chg="mod">
          <ac:chgData name="Adi Yoga Sidi Prabawa" userId="f1e3baeb-2c62-435e-b3e0-3c15bc5852ab" providerId="ADAL" clId="{5A069522-1BD0-4B41-A9AF-3D3E45BF3F35}" dt="2019-08-14T13:38:54.324" v="758" actId="20577"/>
          <ac:spMkLst>
            <pc:docMk/>
            <pc:sldMk cId="331491546" sldId="284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5A069522-1BD0-4B41-A9AF-3D3E45BF3F35}" dt="2019-08-14T13:28:39.042" v="359" actId="179"/>
        <pc:sldMkLst>
          <pc:docMk/>
          <pc:sldMk cId="3047663294" sldId="290"/>
        </pc:sldMkLst>
        <pc:spChg chg="mod">
          <ac:chgData name="Adi Yoga Sidi Prabawa" userId="f1e3baeb-2c62-435e-b3e0-3c15bc5852ab" providerId="ADAL" clId="{5A069522-1BD0-4B41-A9AF-3D3E45BF3F35}" dt="2019-08-14T13:28:39.042" v="359" actId="179"/>
          <ac:spMkLst>
            <pc:docMk/>
            <pc:sldMk cId="3047663294" sldId="290"/>
            <ac:spMk id="2" creationId="{00000000-0000-0000-0000-000000000000}"/>
          </ac:spMkLst>
        </pc:spChg>
      </pc:sldChg>
      <pc:sldChg chg="modSp add del ord">
        <pc:chgData name="Adi Yoga Sidi Prabawa" userId="f1e3baeb-2c62-435e-b3e0-3c15bc5852ab" providerId="ADAL" clId="{5A069522-1BD0-4B41-A9AF-3D3E45BF3F35}" dt="2019-08-14T14:52:30.929" v="3774" actId="2696"/>
        <pc:sldMkLst>
          <pc:docMk/>
          <pc:sldMk cId="2724064169" sldId="291"/>
        </pc:sldMkLst>
        <pc:spChg chg="mod">
          <ac:chgData name="Adi Yoga Sidi Prabawa" userId="f1e3baeb-2c62-435e-b3e0-3c15bc5852ab" providerId="ADAL" clId="{5A069522-1BD0-4B41-A9AF-3D3E45BF3F35}" dt="2019-08-14T13:19:26.860" v="2" actId="20577"/>
          <ac:spMkLst>
            <pc:docMk/>
            <pc:sldMk cId="2724064169" sldId="291"/>
            <ac:spMk id="2" creationId="{06DCF37B-41FC-487F-8CC5-33C16B40E910}"/>
          </ac:spMkLst>
        </pc:spChg>
      </pc:sldChg>
      <pc:sldChg chg="addSp modSp add">
        <pc:chgData name="Adi Yoga Sidi Prabawa" userId="f1e3baeb-2c62-435e-b3e0-3c15bc5852ab" providerId="ADAL" clId="{5A069522-1BD0-4B41-A9AF-3D3E45BF3F35}" dt="2019-08-14T13:32:27.036" v="447" actId="1076"/>
        <pc:sldMkLst>
          <pc:docMk/>
          <pc:sldMk cId="1284987247" sldId="292"/>
        </pc:sldMkLst>
        <pc:spChg chg="mod">
          <ac:chgData name="Adi Yoga Sidi Prabawa" userId="f1e3baeb-2c62-435e-b3e0-3c15bc5852ab" providerId="ADAL" clId="{5A069522-1BD0-4B41-A9AF-3D3E45BF3F35}" dt="2019-08-14T13:28:49.935" v="361"/>
          <ac:spMkLst>
            <pc:docMk/>
            <pc:sldMk cId="1284987247" sldId="292"/>
            <ac:spMk id="2" creationId="{00000000-0000-0000-0000-000000000000}"/>
          </ac:spMkLst>
        </pc:spChg>
        <pc:graphicFrameChg chg="add mod">
          <ac:chgData name="Adi Yoga Sidi Prabawa" userId="f1e3baeb-2c62-435e-b3e0-3c15bc5852ab" providerId="ADAL" clId="{5A069522-1BD0-4B41-A9AF-3D3E45BF3F35}" dt="2019-08-14T13:26:33.482" v="303" actId="1076"/>
          <ac:graphicFrameMkLst>
            <pc:docMk/>
            <pc:sldMk cId="1284987247" sldId="292"/>
            <ac:graphicFrameMk id="3" creationId="{D2237C7E-29CE-4D88-9246-19F9E09ABDDA}"/>
          </ac:graphicFrameMkLst>
        </pc:graphicFrameChg>
        <pc:graphicFrameChg chg="add mod">
          <ac:chgData name="Adi Yoga Sidi Prabawa" userId="f1e3baeb-2c62-435e-b3e0-3c15bc5852ab" providerId="ADAL" clId="{5A069522-1BD0-4B41-A9AF-3D3E45BF3F35}" dt="2019-08-14T13:30:04.689" v="372" actId="1076"/>
          <ac:graphicFrameMkLst>
            <pc:docMk/>
            <pc:sldMk cId="1284987247" sldId="292"/>
            <ac:graphicFrameMk id="4" creationId="{ED79F287-7AC5-4472-815E-2E8FAC1CA56E}"/>
          </ac:graphicFrameMkLst>
        </pc:graphicFrameChg>
        <pc:graphicFrameChg chg="add mod modGraphic">
          <ac:chgData name="Adi Yoga Sidi Prabawa" userId="f1e3baeb-2c62-435e-b3e0-3c15bc5852ab" providerId="ADAL" clId="{5A069522-1BD0-4B41-A9AF-3D3E45BF3F35}" dt="2019-08-14T13:29:48.473" v="369"/>
          <ac:graphicFrameMkLst>
            <pc:docMk/>
            <pc:sldMk cId="1284987247" sldId="292"/>
            <ac:graphicFrameMk id="5" creationId="{87B5F393-6C60-4394-BCF4-9A88B6588504}"/>
          </ac:graphicFrameMkLst>
        </pc:graphicFrameChg>
        <pc:graphicFrameChg chg="add mod modGraphic">
          <ac:chgData name="Adi Yoga Sidi Prabawa" userId="f1e3baeb-2c62-435e-b3e0-3c15bc5852ab" providerId="ADAL" clId="{5A069522-1BD0-4B41-A9AF-3D3E45BF3F35}" dt="2019-08-14T13:30:47.984" v="383"/>
          <ac:graphicFrameMkLst>
            <pc:docMk/>
            <pc:sldMk cId="1284987247" sldId="292"/>
            <ac:graphicFrameMk id="6" creationId="{E225EC77-60D4-4C5E-8138-BCEB96188401}"/>
          </ac:graphicFrameMkLst>
        </pc:graphicFrameChg>
        <pc:graphicFrameChg chg="add mod modGraphic">
          <ac:chgData name="Adi Yoga Sidi Prabawa" userId="f1e3baeb-2c62-435e-b3e0-3c15bc5852ab" providerId="ADAL" clId="{5A069522-1BD0-4B41-A9AF-3D3E45BF3F35}" dt="2019-08-14T13:32:27.036" v="447" actId="1076"/>
          <ac:graphicFrameMkLst>
            <pc:docMk/>
            <pc:sldMk cId="1284987247" sldId="292"/>
            <ac:graphicFrameMk id="7" creationId="{F4A707AA-EB9C-463C-984C-D5D75A99D7C2}"/>
          </ac:graphicFrameMkLst>
        </pc:graphicFrameChg>
      </pc:sldChg>
      <pc:sldChg chg="modSp add">
        <pc:chgData name="Adi Yoga Sidi Prabawa" userId="f1e3baeb-2c62-435e-b3e0-3c15bc5852ab" providerId="ADAL" clId="{5A069522-1BD0-4B41-A9AF-3D3E45BF3F35}" dt="2019-08-14T13:44:21.418" v="1467" actId="20577"/>
        <pc:sldMkLst>
          <pc:docMk/>
          <pc:sldMk cId="3509655563" sldId="293"/>
        </pc:sldMkLst>
        <pc:spChg chg="mod">
          <ac:chgData name="Adi Yoga Sidi Prabawa" userId="f1e3baeb-2c62-435e-b3e0-3c15bc5852ab" providerId="ADAL" clId="{5A069522-1BD0-4B41-A9AF-3D3E45BF3F35}" dt="2019-08-14T13:44:21.418" v="1467" actId="20577"/>
          <ac:spMkLst>
            <pc:docMk/>
            <pc:sldMk cId="3509655563" sldId="293"/>
            <ac:spMk id="2" creationId="{8A98CFC5-EAF0-4E1D-8F65-306F2C528587}"/>
          </ac:spMkLst>
        </pc:spChg>
      </pc:sldChg>
      <pc:sldChg chg="addSp modSp add">
        <pc:chgData name="Adi Yoga Sidi Prabawa" userId="f1e3baeb-2c62-435e-b3e0-3c15bc5852ab" providerId="ADAL" clId="{5A069522-1BD0-4B41-A9AF-3D3E45BF3F35}" dt="2019-08-14T14:10:03.545" v="1972"/>
        <pc:sldMkLst>
          <pc:docMk/>
          <pc:sldMk cId="153572169" sldId="294"/>
        </pc:sldMkLst>
        <pc:spChg chg="mod">
          <ac:chgData name="Adi Yoga Sidi Prabawa" userId="f1e3baeb-2c62-435e-b3e0-3c15bc5852ab" providerId="ADAL" clId="{5A069522-1BD0-4B41-A9AF-3D3E45BF3F35}" dt="2019-08-14T14:10:03.545" v="1972"/>
          <ac:spMkLst>
            <pc:docMk/>
            <pc:sldMk cId="153572169" sldId="294"/>
            <ac:spMk id="2" creationId="{8A98CFC5-EAF0-4E1D-8F65-306F2C528587}"/>
          </ac:spMkLst>
        </pc:spChg>
        <pc:spChg chg="add mod">
          <ac:chgData name="Adi Yoga Sidi Prabawa" userId="f1e3baeb-2c62-435e-b3e0-3c15bc5852ab" providerId="ADAL" clId="{5A069522-1BD0-4B41-A9AF-3D3E45BF3F35}" dt="2019-08-14T13:45:35.803" v="1491" actId="13822"/>
          <ac:spMkLst>
            <pc:docMk/>
            <pc:sldMk cId="153572169" sldId="294"/>
            <ac:spMk id="3" creationId="{697D2EC6-8F1E-4B68-9246-E16226942E12}"/>
          </ac:spMkLst>
        </pc:spChg>
        <pc:spChg chg="add mod">
          <ac:chgData name="Adi Yoga Sidi Prabawa" userId="f1e3baeb-2c62-435e-b3e0-3c15bc5852ab" providerId="ADAL" clId="{5A069522-1BD0-4B41-A9AF-3D3E45BF3F35}" dt="2019-08-14T13:45:52.712" v="1499" actId="1076"/>
          <ac:spMkLst>
            <pc:docMk/>
            <pc:sldMk cId="153572169" sldId="294"/>
            <ac:spMk id="4" creationId="{A5CD4BA2-EF26-4666-943B-2F899039CC5E}"/>
          </ac:spMkLst>
        </pc:spChg>
        <pc:spChg chg="add mod">
          <ac:chgData name="Adi Yoga Sidi Prabawa" userId="f1e3baeb-2c62-435e-b3e0-3c15bc5852ab" providerId="ADAL" clId="{5A069522-1BD0-4B41-A9AF-3D3E45BF3F35}" dt="2019-08-14T13:46:56.225" v="1543" actId="120"/>
          <ac:spMkLst>
            <pc:docMk/>
            <pc:sldMk cId="153572169" sldId="294"/>
            <ac:spMk id="5" creationId="{16122939-CB14-4C06-BF29-C4DE2FF87205}"/>
          </ac:spMkLst>
        </pc:spChg>
        <pc:spChg chg="add mod">
          <ac:chgData name="Adi Yoga Sidi Prabawa" userId="f1e3baeb-2c62-435e-b3e0-3c15bc5852ab" providerId="ADAL" clId="{5A069522-1BD0-4B41-A9AF-3D3E45BF3F35}" dt="2019-08-14T13:47:23.963" v="1548" actId="20577"/>
          <ac:spMkLst>
            <pc:docMk/>
            <pc:sldMk cId="153572169" sldId="294"/>
            <ac:spMk id="11" creationId="{7C3ADD4F-E088-4FF1-83E7-4FCD60587D29}"/>
          </ac:spMkLst>
        </pc:spChg>
        <pc:spChg chg="add mod">
          <ac:chgData name="Adi Yoga Sidi Prabawa" userId="f1e3baeb-2c62-435e-b3e0-3c15bc5852ab" providerId="ADAL" clId="{5A069522-1BD0-4B41-A9AF-3D3E45BF3F35}" dt="2019-08-14T13:47:40.824" v="1550" actId="1076"/>
          <ac:spMkLst>
            <pc:docMk/>
            <pc:sldMk cId="153572169" sldId="294"/>
            <ac:spMk id="12" creationId="{C35383A1-38EC-4EE8-B2E0-C447E0D84D26}"/>
          </ac:spMkLst>
        </pc:spChg>
        <pc:spChg chg="add mod">
          <ac:chgData name="Adi Yoga Sidi Prabawa" userId="f1e3baeb-2c62-435e-b3e0-3c15bc5852ab" providerId="ADAL" clId="{5A069522-1BD0-4B41-A9AF-3D3E45BF3F35}" dt="2019-08-14T13:48:49.285" v="1583" actId="14100"/>
          <ac:spMkLst>
            <pc:docMk/>
            <pc:sldMk cId="153572169" sldId="294"/>
            <ac:spMk id="13" creationId="{75638CF4-0545-4105-8F8F-FBFC7C06F4AD}"/>
          </ac:spMkLst>
        </pc:spChg>
        <pc:spChg chg="add mod">
          <ac:chgData name="Adi Yoga Sidi Prabawa" userId="f1e3baeb-2c62-435e-b3e0-3c15bc5852ab" providerId="ADAL" clId="{5A069522-1BD0-4B41-A9AF-3D3E45BF3F35}" dt="2019-08-14T13:47:51.937" v="1555" actId="20577"/>
          <ac:spMkLst>
            <pc:docMk/>
            <pc:sldMk cId="153572169" sldId="294"/>
            <ac:spMk id="18" creationId="{FDCE56F7-FEF0-4EE6-8632-AAEBDAA6482A}"/>
          </ac:spMkLst>
        </pc:spChg>
        <pc:cxnChg chg="add mod">
          <ac:chgData name="Adi Yoga Sidi Prabawa" userId="f1e3baeb-2c62-435e-b3e0-3c15bc5852ab" providerId="ADAL" clId="{5A069522-1BD0-4B41-A9AF-3D3E45BF3F35}" dt="2019-08-14T13:46:37.629" v="1536" actId="13822"/>
          <ac:cxnSpMkLst>
            <pc:docMk/>
            <pc:sldMk cId="153572169" sldId="294"/>
            <ac:cxnSpMk id="7" creationId="{61A1DF27-10EB-45AF-AB83-1B68DAD51A71}"/>
          </ac:cxnSpMkLst>
        </pc:cxnChg>
        <pc:cxnChg chg="add mod">
          <ac:chgData name="Adi Yoga Sidi Prabawa" userId="f1e3baeb-2c62-435e-b3e0-3c15bc5852ab" providerId="ADAL" clId="{5A069522-1BD0-4B41-A9AF-3D3E45BF3F35}" dt="2019-08-14T13:46:44.551" v="1539" actId="14100"/>
          <ac:cxnSpMkLst>
            <pc:docMk/>
            <pc:sldMk cId="153572169" sldId="294"/>
            <ac:cxnSpMk id="8" creationId="{6096C6EE-784E-417E-B623-C2ED67B46871}"/>
          </ac:cxnSpMkLst>
        </pc:cxnChg>
        <pc:cxnChg chg="add mod">
          <ac:chgData name="Adi Yoga Sidi Prabawa" userId="f1e3baeb-2c62-435e-b3e0-3c15bc5852ab" providerId="ADAL" clId="{5A069522-1BD0-4B41-A9AF-3D3E45BF3F35}" dt="2019-08-14T13:48:57.823" v="1585" actId="14100"/>
          <ac:cxnSpMkLst>
            <pc:docMk/>
            <pc:sldMk cId="153572169" sldId="294"/>
            <ac:cxnSpMk id="14" creationId="{1C10D0DE-D783-46E9-98FD-0866A01E3D76}"/>
          </ac:cxnSpMkLst>
        </pc:cxnChg>
        <pc:cxnChg chg="add mod">
          <ac:chgData name="Adi Yoga Sidi Prabawa" userId="f1e3baeb-2c62-435e-b3e0-3c15bc5852ab" providerId="ADAL" clId="{5A069522-1BD0-4B41-A9AF-3D3E45BF3F35}" dt="2019-08-14T13:48:49.285" v="1583" actId="14100"/>
          <ac:cxnSpMkLst>
            <pc:docMk/>
            <pc:sldMk cId="153572169" sldId="294"/>
            <ac:cxnSpMk id="15" creationId="{6A2800F2-2C3C-4768-9318-932D664839B7}"/>
          </ac:cxnSpMkLst>
        </pc:cxnChg>
        <pc:cxnChg chg="add mod">
          <ac:chgData name="Adi Yoga Sidi Prabawa" userId="f1e3baeb-2c62-435e-b3e0-3c15bc5852ab" providerId="ADAL" clId="{5A069522-1BD0-4B41-A9AF-3D3E45BF3F35}" dt="2019-08-14T13:48:55.125" v="1584" actId="14100"/>
          <ac:cxnSpMkLst>
            <pc:docMk/>
            <pc:sldMk cId="153572169" sldId="294"/>
            <ac:cxnSpMk id="20" creationId="{4209A70D-FF06-4BE2-9053-36E6594F27AA}"/>
          </ac:cxnSpMkLst>
        </pc:cxnChg>
      </pc:sldChg>
      <pc:sldChg chg="add del">
        <pc:chgData name="Adi Yoga Sidi Prabawa" userId="f1e3baeb-2c62-435e-b3e0-3c15bc5852ab" providerId="ADAL" clId="{5A069522-1BD0-4B41-A9AF-3D3E45BF3F35}" dt="2019-08-14T13:49:24.427" v="1587"/>
        <pc:sldMkLst>
          <pc:docMk/>
          <pc:sldMk cId="1451287378" sldId="295"/>
        </pc:sldMkLst>
      </pc:sldChg>
      <pc:sldChg chg="modSp add">
        <pc:chgData name="Adi Yoga Sidi Prabawa" userId="f1e3baeb-2c62-435e-b3e0-3c15bc5852ab" providerId="ADAL" clId="{5A069522-1BD0-4B41-A9AF-3D3E45BF3F35}" dt="2019-08-14T13:55:07.430" v="1773" actId="20577"/>
        <pc:sldMkLst>
          <pc:docMk/>
          <pc:sldMk cId="2876232601" sldId="295"/>
        </pc:sldMkLst>
        <pc:spChg chg="mod">
          <ac:chgData name="Adi Yoga Sidi Prabawa" userId="f1e3baeb-2c62-435e-b3e0-3c15bc5852ab" providerId="ADAL" clId="{5A069522-1BD0-4B41-A9AF-3D3E45BF3F35}" dt="2019-08-14T13:55:07.430" v="1773" actId="20577"/>
          <ac:spMkLst>
            <pc:docMk/>
            <pc:sldMk cId="2876232601" sldId="295"/>
            <ac:spMk id="2" creationId="{8A98CFC5-EAF0-4E1D-8F65-306F2C528587}"/>
          </ac:spMkLst>
        </pc:spChg>
      </pc:sldChg>
      <pc:sldChg chg="addSp delSp modSp add ord">
        <pc:chgData name="Adi Yoga Sidi Prabawa" userId="f1e3baeb-2c62-435e-b3e0-3c15bc5852ab" providerId="ADAL" clId="{5A069522-1BD0-4B41-A9AF-3D3E45BF3F35}" dt="2019-08-14T14:06:56.156" v="1929"/>
        <pc:sldMkLst>
          <pc:docMk/>
          <pc:sldMk cId="1695480179" sldId="296"/>
        </pc:sldMkLst>
        <pc:spChg chg="mod">
          <ac:chgData name="Adi Yoga Sidi Prabawa" userId="f1e3baeb-2c62-435e-b3e0-3c15bc5852ab" providerId="ADAL" clId="{5A069522-1BD0-4B41-A9AF-3D3E45BF3F35}" dt="2019-08-14T14:01:53.172" v="1902" actId="1076"/>
          <ac:spMkLst>
            <pc:docMk/>
            <pc:sldMk cId="1695480179" sldId="296"/>
            <ac:spMk id="2" creationId="{8A98CFC5-EAF0-4E1D-8F65-306F2C528587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3" creationId="{1945704A-D270-4582-A299-4A3A226B53A3}"/>
          </ac:spMkLst>
        </pc:spChg>
        <pc:spChg chg="add del mod">
          <ac:chgData name="Adi Yoga Sidi Prabawa" userId="f1e3baeb-2c62-435e-b3e0-3c15bc5852ab" providerId="ADAL" clId="{5A069522-1BD0-4B41-A9AF-3D3E45BF3F35}" dt="2019-08-14T13:58:07.678" v="1799" actId="478"/>
          <ac:spMkLst>
            <pc:docMk/>
            <pc:sldMk cId="1695480179" sldId="296"/>
            <ac:spMk id="4" creationId="{ECDBD156-C77F-44E9-A8B2-4DF1ED1EA7CD}"/>
          </ac:spMkLst>
        </pc:spChg>
        <pc:spChg chg="add del mod">
          <ac:chgData name="Adi Yoga Sidi Prabawa" userId="f1e3baeb-2c62-435e-b3e0-3c15bc5852ab" providerId="ADAL" clId="{5A069522-1BD0-4B41-A9AF-3D3E45BF3F35}" dt="2019-08-14T13:59:44.074" v="1852" actId="478"/>
          <ac:spMkLst>
            <pc:docMk/>
            <pc:sldMk cId="1695480179" sldId="296"/>
            <ac:spMk id="5" creationId="{CB30C9EC-8AF8-48B7-8056-73FE085BE12E}"/>
          </ac:spMkLst>
        </pc:spChg>
        <pc:spChg chg="add del mod">
          <ac:chgData name="Adi Yoga Sidi Prabawa" userId="f1e3baeb-2c62-435e-b3e0-3c15bc5852ab" providerId="ADAL" clId="{5A069522-1BD0-4B41-A9AF-3D3E45BF3F35}" dt="2019-08-14T13:59:54.300" v="1854" actId="478"/>
          <ac:spMkLst>
            <pc:docMk/>
            <pc:sldMk cId="1695480179" sldId="296"/>
            <ac:spMk id="6" creationId="{B419D5F9-5B20-4AA7-A7E3-ECE12A69EC13}"/>
          </ac:spMkLst>
        </pc:spChg>
        <pc:spChg chg="add mod">
          <ac:chgData name="Adi Yoga Sidi Prabawa" userId="f1e3baeb-2c62-435e-b3e0-3c15bc5852ab" providerId="ADAL" clId="{5A069522-1BD0-4B41-A9AF-3D3E45BF3F35}" dt="2019-08-14T13:58:01.760" v="1797" actId="571"/>
          <ac:spMkLst>
            <pc:docMk/>
            <pc:sldMk cId="1695480179" sldId="296"/>
            <ac:spMk id="7" creationId="{47C72E2C-6EA4-47F3-9484-7586EDB814AE}"/>
          </ac:spMkLst>
        </pc:spChg>
        <pc:spChg chg="add del mod">
          <ac:chgData name="Adi Yoga Sidi Prabawa" userId="f1e3baeb-2c62-435e-b3e0-3c15bc5852ab" providerId="ADAL" clId="{5A069522-1BD0-4B41-A9AF-3D3E45BF3F35}" dt="2019-08-14T13:59:44.074" v="1852" actId="478"/>
          <ac:spMkLst>
            <pc:docMk/>
            <pc:sldMk cId="1695480179" sldId="296"/>
            <ac:spMk id="8" creationId="{0F40BEDB-980A-4417-BC46-C2091D395244}"/>
          </ac:spMkLst>
        </pc:spChg>
        <pc:spChg chg="add del mod">
          <ac:chgData name="Adi Yoga Sidi Prabawa" userId="f1e3baeb-2c62-435e-b3e0-3c15bc5852ab" providerId="ADAL" clId="{5A069522-1BD0-4B41-A9AF-3D3E45BF3F35}" dt="2019-08-14T13:59:54.300" v="1854" actId="478"/>
          <ac:spMkLst>
            <pc:docMk/>
            <pc:sldMk cId="1695480179" sldId="296"/>
            <ac:spMk id="9" creationId="{7995E59E-0DD4-452B-B874-A7DBEBDA4148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10" creationId="{4CD08D22-E8B0-4A59-A62E-7E70B7C8758C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11" creationId="{CAC4EDA3-3520-412E-9EB5-F0F983CAC2F6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12" creationId="{BDAE5BE5-796B-41AB-BB9F-01F0EE869BEE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13" creationId="{7B6C569A-3B5D-4503-BA0C-0D4732943816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14" creationId="{99E97F23-B224-458A-8A9C-7D9CB828825E}"/>
          </ac:spMkLst>
        </pc:spChg>
        <pc:spChg chg="add mod">
          <ac:chgData name="Adi Yoga Sidi Prabawa" userId="f1e3baeb-2c62-435e-b3e0-3c15bc5852ab" providerId="ADAL" clId="{5A069522-1BD0-4B41-A9AF-3D3E45BF3F35}" dt="2019-08-14T14:02:04.605" v="1903" actId="1076"/>
          <ac:spMkLst>
            <pc:docMk/>
            <pc:sldMk cId="1695480179" sldId="296"/>
            <ac:spMk id="15" creationId="{88264F65-A348-4220-9899-C4A503663D93}"/>
          </ac:spMkLst>
        </pc:spChg>
        <pc:cxnChg chg="add mod">
          <ac:chgData name="Adi Yoga Sidi Prabawa" userId="f1e3baeb-2c62-435e-b3e0-3c15bc5852ab" providerId="ADAL" clId="{5A069522-1BD0-4B41-A9AF-3D3E45BF3F35}" dt="2019-08-14T14:02:04.605" v="1903" actId="1076"/>
          <ac:cxnSpMkLst>
            <pc:docMk/>
            <pc:sldMk cId="1695480179" sldId="296"/>
            <ac:cxnSpMk id="17" creationId="{1747D2B9-2AE3-4003-B049-A1A416789BDA}"/>
          </ac:cxnSpMkLst>
        </pc:cxnChg>
        <pc:cxnChg chg="add mod">
          <ac:chgData name="Adi Yoga Sidi Prabawa" userId="f1e3baeb-2c62-435e-b3e0-3c15bc5852ab" providerId="ADAL" clId="{5A069522-1BD0-4B41-A9AF-3D3E45BF3F35}" dt="2019-08-14T14:02:04.605" v="1903" actId="1076"/>
          <ac:cxnSpMkLst>
            <pc:docMk/>
            <pc:sldMk cId="1695480179" sldId="296"/>
            <ac:cxnSpMk id="18" creationId="{5C12C6A1-3E50-4D0A-A7A6-8D86359A799E}"/>
          </ac:cxnSpMkLst>
        </pc:cxnChg>
        <pc:cxnChg chg="add mod">
          <ac:chgData name="Adi Yoga Sidi Prabawa" userId="f1e3baeb-2c62-435e-b3e0-3c15bc5852ab" providerId="ADAL" clId="{5A069522-1BD0-4B41-A9AF-3D3E45BF3F35}" dt="2019-08-14T14:02:04.605" v="1903" actId="1076"/>
          <ac:cxnSpMkLst>
            <pc:docMk/>
            <pc:sldMk cId="1695480179" sldId="296"/>
            <ac:cxnSpMk id="21" creationId="{33CAF2B9-966C-4E74-BE2D-40359B0DF71B}"/>
          </ac:cxnSpMkLst>
        </pc:cxnChg>
        <pc:cxnChg chg="add mod">
          <ac:chgData name="Adi Yoga Sidi Prabawa" userId="f1e3baeb-2c62-435e-b3e0-3c15bc5852ab" providerId="ADAL" clId="{5A069522-1BD0-4B41-A9AF-3D3E45BF3F35}" dt="2019-08-14T14:02:04.605" v="1903" actId="1076"/>
          <ac:cxnSpMkLst>
            <pc:docMk/>
            <pc:sldMk cId="1695480179" sldId="296"/>
            <ac:cxnSpMk id="24" creationId="{7C2D92E9-2F98-438D-830E-A32CE702BEAF}"/>
          </ac:cxnSpMkLst>
        </pc:cxnChg>
        <pc:cxnChg chg="add mod">
          <ac:chgData name="Adi Yoga Sidi Prabawa" userId="f1e3baeb-2c62-435e-b3e0-3c15bc5852ab" providerId="ADAL" clId="{5A069522-1BD0-4B41-A9AF-3D3E45BF3F35}" dt="2019-08-14T14:02:04.605" v="1903" actId="1076"/>
          <ac:cxnSpMkLst>
            <pc:docMk/>
            <pc:sldMk cId="1695480179" sldId="296"/>
            <ac:cxnSpMk id="35" creationId="{15C357E8-0784-4A78-9649-6196C0C2DD71}"/>
          </ac:cxnSpMkLst>
        </pc:cxnChg>
        <pc:cxnChg chg="add mod">
          <ac:chgData name="Adi Yoga Sidi Prabawa" userId="f1e3baeb-2c62-435e-b3e0-3c15bc5852ab" providerId="ADAL" clId="{5A069522-1BD0-4B41-A9AF-3D3E45BF3F35}" dt="2019-08-14T14:02:04.605" v="1903" actId="1076"/>
          <ac:cxnSpMkLst>
            <pc:docMk/>
            <pc:sldMk cId="1695480179" sldId="296"/>
            <ac:cxnSpMk id="38" creationId="{A007F3AA-F60A-410F-A91E-D035AA26129E}"/>
          </ac:cxnSpMkLst>
        </pc:cxnChg>
      </pc:sldChg>
      <pc:sldChg chg="modSp add ord">
        <pc:chgData name="Adi Yoga Sidi Prabawa" userId="f1e3baeb-2c62-435e-b3e0-3c15bc5852ab" providerId="ADAL" clId="{5A069522-1BD0-4B41-A9AF-3D3E45BF3F35}" dt="2019-08-14T14:07:37.491" v="1934"/>
        <pc:sldMkLst>
          <pc:docMk/>
          <pc:sldMk cId="2762989629" sldId="297"/>
        </pc:sldMkLst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3" creationId="{1945704A-D270-4582-A299-4A3A226B53A3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12" creationId="{BDAE5BE5-796B-41AB-BB9F-01F0EE869BEE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13" creationId="{7B6C569A-3B5D-4503-BA0C-0D4732943816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14" creationId="{99E97F23-B224-458A-8A9C-7D9CB828825E}"/>
          </ac:spMkLst>
        </pc:spChg>
        <pc:spChg chg="mod">
          <ac:chgData name="Adi Yoga Sidi Prabawa" userId="f1e3baeb-2c62-435e-b3e0-3c15bc5852ab" providerId="ADAL" clId="{5A069522-1BD0-4B41-A9AF-3D3E45BF3F35}" dt="2019-08-14T14:07:30.581" v="1933" actId="1035"/>
          <ac:spMkLst>
            <pc:docMk/>
            <pc:sldMk cId="2762989629" sldId="297"/>
            <ac:spMk id="15" creationId="{88264F65-A348-4220-9899-C4A503663D93}"/>
          </ac:spMkLst>
        </pc:spChg>
        <pc:cxnChg chg="mod">
          <ac:chgData name="Adi Yoga Sidi Prabawa" userId="f1e3baeb-2c62-435e-b3e0-3c15bc5852ab" providerId="ADAL" clId="{5A069522-1BD0-4B41-A9AF-3D3E45BF3F35}" dt="2019-08-14T14:07:30.581" v="1933" actId="1035"/>
          <ac:cxnSpMkLst>
            <pc:docMk/>
            <pc:sldMk cId="2762989629" sldId="297"/>
            <ac:cxnSpMk id="17" creationId="{1747D2B9-2AE3-4003-B049-A1A416789BDA}"/>
          </ac:cxnSpMkLst>
        </pc:cxnChg>
        <pc:cxnChg chg="mod">
          <ac:chgData name="Adi Yoga Sidi Prabawa" userId="f1e3baeb-2c62-435e-b3e0-3c15bc5852ab" providerId="ADAL" clId="{5A069522-1BD0-4B41-A9AF-3D3E45BF3F35}" dt="2019-08-14T14:07:30.581" v="1933" actId="1035"/>
          <ac:cxnSpMkLst>
            <pc:docMk/>
            <pc:sldMk cId="2762989629" sldId="297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7:30.581" v="1933" actId="1035"/>
          <ac:cxnSpMkLst>
            <pc:docMk/>
            <pc:sldMk cId="2762989629" sldId="297"/>
            <ac:cxnSpMk id="21" creationId="{33CAF2B9-966C-4E74-BE2D-40359B0DF71B}"/>
          </ac:cxnSpMkLst>
        </pc:cxnChg>
        <pc:cxnChg chg="mod">
          <ac:chgData name="Adi Yoga Sidi Prabawa" userId="f1e3baeb-2c62-435e-b3e0-3c15bc5852ab" providerId="ADAL" clId="{5A069522-1BD0-4B41-A9AF-3D3E45BF3F35}" dt="2019-08-14T14:07:30.581" v="1933" actId="1035"/>
          <ac:cxnSpMkLst>
            <pc:docMk/>
            <pc:sldMk cId="2762989629" sldId="297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7:30.581" v="1933" actId="1035"/>
          <ac:cxnSpMkLst>
            <pc:docMk/>
            <pc:sldMk cId="2762989629" sldId="297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7:30.581" v="1933" actId="1035"/>
          <ac:cxnSpMkLst>
            <pc:docMk/>
            <pc:sldMk cId="2762989629" sldId="297"/>
            <ac:cxnSpMk id="38" creationId="{A007F3AA-F60A-410F-A91E-D035AA26129E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7:41.016" v="1936" actId="1035"/>
        <pc:sldMkLst>
          <pc:docMk/>
          <pc:sldMk cId="3402074917" sldId="298"/>
        </pc:sldMkLst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3" creationId="{1945704A-D270-4582-A299-4A3A226B53A3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12" creationId="{BDAE5BE5-796B-41AB-BB9F-01F0EE869BEE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13" creationId="{7B6C569A-3B5D-4503-BA0C-0D4732943816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14" creationId="{99E97F23-B224-458A-8A9C-7D9CB828825E}"/>
          </ac:spMkLst>
        </pc:spChg>
        <pc:spChg chg="mod">
          <ac:chgData name="Adi Yoga Sidi Prabawa" userId="f1e3baeb-2c62-435e-b3e0-3c15bc5852ab" providerId="ADAL" clId="{5A069522-1BD0-4B41-A9AF-3D3E45BF3F35}" dt="2019-08-14T14:07:41.016" v="1936" actId="1035"/>
          <ac:spMkLst>
            <pc:docMk/>
            <pc:sldMk cId="3402074917" sldId="298"/>
            <ac:spMk id="15" creationId="{88264F65-A348-4220-9899-C4A503663D93}"/>
          </ac:spMkLst>
        </pc:spChg>
        <pc:cxnChg chg="mod">
          <ac:chgData name="Adi Yoga Sidi Prabawa" userId="f1e3baeb-2c62-435e-b3e0-3c15bc5852ab" providerId="ADAL" clId="{5A069522-1BD0-4B41-A9AF-3D3E45BF3F35}" dt="2019-08-14T14:07:41.016" v="1936" actId="1035"/>
          <ac:cxnSpMkLst>
            <pc:docMk/>
            <pc:sldMk cId="3402074917" sldId="298"/>
            <ac:cxnSpMk id="17" creationId="{1747D2B9-2AE3-4003-B049-A1A416789BDA}"/>
          </ac:cxnSpMkLst>
        </pc:cxnChg>
        <pc:cxnChg chg="mod">
          <ac:chgData name="Adi Yoga Sidi Prabawa" userId="f1e3baeb-2c62-435e-b3e0-3c15bc5852ab" providerId="ADAL" clId="{5A069522-1BD0-4B41-A9AF-3D3E45BF3F35}" dt="2019-08-14T14:07:41.016" v="1936" actId="1035"/>
          <ac:cxnSpMkLst>
            <pc:docMk/>
            <pc:sldMk cId="3402074917" sldId="298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7:41.016" v="1936" actId="1035"/>
          <ac:cxnSpMkLst>
            <pc:docMk/>
            <pc:sldMk cId="3402074917" sldId="298"/>
            <ac:cxnSpMk id="21" creationId="{33CAF2B9-966C-4E74-BE2D-40359B0DF71B}"/>
          </ac:cxnSpMkLst>
        </pc:cxnChg>
        <pc:cxnChg chg="mod">
          <ac:chgData name="Adi Yoga Sidi Prabawa" userId="f1e3baeb-2c62-435e-b3e0-3c15bc5852ab" providerId="ADAL" clId="{5A069522-1BD0-4B41-A9AF-3D3E45BF3F35}" dt="2019-08-14T14:07:41.016" v="1936" actId="1035"/>
          <ac:cxnSpMkLst>
            <pc:docMk/>
            <pc:sldMk cId="3402074917" sldId="298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7:41.016" v="1936" actId="1035"/>
          <ac:cxnSpMkLst>
            <pc:docMk/>
            <pc:sldMk cId="3402074917" sldId="298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7:41.016" v="1936" actId="1035"/>
          <ac:cxnSpMkLst>
            <pc:docMk/>
            <pc:sldMk cId="3402074917" sldId="298"/>
            <ac:cxnSpMk id="38" creationId="{A007F3AA-F60A-410F-A91E-D035AA26129E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7:44.609" v="1938" actId="1035"/>
        <pc:sldMkLst>
          <pc:docMk/>
          <pc:sldMk cId="1839896450" sldId="299"/>
        </pc:sldMkLst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3" creationId="{1945704A-D270-4582-A299-4A3A226B53A3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12" creationId="{BDAE5BE5-796B-41AB-BB9F-01F0EE869BEE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13" creationId="{7B6C569A-3B5D-4503-BA0C-0D4732943816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14" creationId="{99E97F23-B224-458A-8A9C-7D9CB828825E}"/>
          </ac:spMkLst>
        </pc:spChg>
        <pc:spChg chg="mod">
          <ac:chgData name="Adi Yoga Sidi Prabawa" userId="f1e3baeb-2c62-435e-b3e0-3c15bc5852ab" providerId="ADAL" clId="{5A069522-1BD0-4B41-A9AF-3D3E45BF3F35}" dt="2019-08-14T14:07:44.609" v="1938" actId="1035"/>
          <ac:spMkLst>
            <pc:docMk/>
            <pc:sldMk cId="1839896450" sldId="299"/>
            <ac:spMk id="15" creationId="{88264F65-A348-4220-9899-C4A503663D93}"/>
          </ac:spMkLst>
        </pc:spChg>
        <pc:cxnChg chg="mod">
          <ac:chgData name="Adi Yoga Sidi Prabawa" userId="f1e3baeb-2c62-435e-b3e0-3c15bc5852ab" providerId="ADAL" clId="{5A069522-1BD0-4B41-A9AF-3D3E45BF3F35}" dt="2019-08-14T14:07:44.609" v="1938" actId="1035"/>
          <ac:cxnSpMkLst>
            <pc:docMk/>
            <pc:sldMk cId="1839896450" sldId="299"/>
            <ac:cxnSpMk id="17" creationId="{1747D2B9-2AE3-4003-B049-A1A416789BDA}"/>
          </ac:cxnSpMkLst>
        </pc:cxnChg>
        <pc:cxnChg chg="mod">
          <ac:chgData name="Adi Yoga Sidi Prabawa" userId="f1e3baeb-2c62-435e-b3e0-3c15bc5852ab" providerId="ADAL" clId="{5A069522-1BD0-4B41-A9AF-3D3E45BF3F35}" dt="2019-08-14T14:07:44.609" v="1938" actId="1035"/>
          <ac:cxnSpMkLst>
            <pc:docMk/>
            <pc:sldMk cId="1839896450" sldId="299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7:44.609" v="1938" actId="1035"/>
          <ac:cxnSpMkLst>
            <pc:docMk/>
            <pc:sldMk cId="1839896450" sldId="299"/>
            <ac:cxnSpMk id="21" creationId="{33CAF2B9-966C-4E74-BE2D-40359B0DF71B}"/>
          </ac:cxnSpMkLst>
        </pc:cxnChg>
        <pc:cxnChg chg="mod">
          <ac:chgData name="Adi Yoga Sidi Prabawa" userId="f1e3baeb-2c62-435e-b3e0-3c15bc5852ab" providerId="ADAL" clId="{5A069522-1BD0-4B41-A9AF-3D3E45BF3F35}" dt="2019-08-14T14:07:44.609" v="1938" actId="1035"/>
          <ac:cxnSpMkLst>
            <pc:docMk/>
            <pc:sldMk cId="1839896450" sldId="299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7:44.609" v="1938" actId="1035"/>
          <ac:cxnSpMkLst>
            <pc:docMk/>
            <pc:sldMk cId="1839896450" sldId="299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7:44.609" v="1938" actId="1035"/>
          <ac:cxnSpMkLst>
            <pc:docMk/>
            <pc:sldMk cId="1839896450" sldId="299"/>
            <ac:cxnSpMk id="38" creationId="{A007F3AA-F60A-410F-A91E-D035AA26129E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8:26.337" v="1946" actId="2085"/>
        <pc:sldMkLst>
          <pc:docMk/>
          <pc:sldMk cId="3410540212" sldId="300"/>
        </pc:sldMkLst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3" creationId="{1945704A-D270-4582-A299-4A3A226B53A3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12" creationId="{BDAE5BE5-796B-41AB-BB9F-01F0EE869BEE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13" creationId="{7B6C569A-3B5D-4503-BA0C-0D4732943816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14" creationId="{99E97F23-B224-458A-8A9C-7D9CB828825E}"/>
          </ac:spMkLst>
        </pc:spChg>
        <pc:spChg chg="mod">
          <ac:chgData name="Adi Yoga Sidi Prabawa" userId="f1e3baeb-2c62-435e-b3e0-3c15bc5852ab" providerId="ADAL" clId="{5A069522-1BD0-4B41-A9AF-3D3E45BF3F35}" dt="2019-08-14T14:07:48.361" v="1940" actId="1035"/>
          <ac:spMkLst>
            <pc:docMk/>
            <pc:sldMk cId="3410540212" sldId="300"/>
            <ac:spMk id="15" creationId="{88264F65-A348-4220-9899-C4A503663D93}"/>
          </ac:spMkLst>
        </pc:spChg>
        <pc:cxnChg chg="mod">
          <ac:chgData name="Adi Yoga Sidi Prabawa" userId="f1e3baeb-2c62-435e-b3e0-3c15bc5852ab" providerId="ADAL" clId="{5A069522-1BD0-4B41-A9AF-3D3E45BF3F35}" dt="2019-08-14T14:07:48.361" v="1940" actId="1035"/>
          <ac:cxnSpMkLst>
            <pc:docMk/>
            <pc:sldMk cId="3410540212" sldId="300"/>
            <ac:cxnSpMk id="17" creationId="{1747D2B9-2AE3-4003-B049-A1A416789BDA}"/>
          </ac:cxnSpMkLst>
        </pc:cxnChg>
        <pc:cxnChg chg="mod">
          <ac:chgData name="Adi Yoga Sidi Prabawa" userId="f1e3baeb-2c62-435e-b3e0-3c15bc5852ab" providerId="ADAL" clId="{5A069522-1BD0-4B41-A9AF-3D3E45BF3F35}" dt="2019-08-14T14:07:48.361" v="1940" actId="1035"/>
          <ac:cxnSpMkLst>
            <pc:docMk/>
            <pc:sldMk cId="3410540212" sldId="300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8:26.337" v="1946" actId="2085"/>
          <ac:cxnSpMkLst>
            <pc:docMk/>
            <pc:sldMk cId="3410540212" sldId="300"/>
            <ac:cxnSpMk id="21" creationId="{33CAF2B9-966C-4E74-BE2D-40359B0DF71B}"/>
          </ac:cxnSpMkLst>
        </pc:cxnChg>
        <pc:cxnChg chg="mod">
          <ac:chgData name="Adi Yoga Sidi Prabawa" userId="f1e3baeb-2c62-435e-b3e0-3c15bc5852ab" providerId="ADAL" clId="{5A069522-1BD0-4B41-A9AF-3D3E45BF3F35}" dt="2019-08-14T14:07:48.361" v="1940" actId="1035"/>
          <ac:cxnSpMkLst>
            <pc:docMk/>
            <pc:sldMk cId="3410540212" sldId="300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7:48.361" v="1940" actId="1035"/>
          <ac:cxnSpMkLst>
            <pc:docMk/>
            <pc:sldMk cId="3410540212" sldId="300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7:48.361" v="1940" actId="1035"/>
          <ac:cxnSpMkLst>
            <pc:docMk/>
            <pc:sldMk cId="3410540212" sldId="300"/>
            <ac:cxnSpMk id="38" creationId="{A007F3AA-F60A-410F-A91E-D035AA26129E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7:51.677" v="1942" actId="1035"/>
        <pc:sldMkLst>
          <pc:docMk/>
          <pc:sldMk cId="1979138656" sldId="301"/>
        </pc:sldMkLst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3" creationId="{1945704A-D270-4582-A299-4A3A226B53A3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12" creationId="{BDAE5BE5-796B-41AB-BB9F-01F0EE869BEE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13" creationId="{7B6C569A-3B5D-4503-BA0C-0D4732943816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14" creationId="{99E97F23-B224-458A-8A9C-7D9CB828825E}"/>
          </ac:spMkLst>
        </pc:spChg>
        <pc:spChg chg="mod">
          <ac:chgData name="Adi Yoga Sidi Prabawa" userId="f1e3baeb-2c62-435e-b3e0-3c15bc5852ab" providerId="ADAL" clId="{5A069522-1BD0-4B41-A9AF-3D3E45BF3F35}" dt="2019-08-14T14:07:51.677" v="1942" actId="1035"/>
          <ac:spMkLst>
            <pc:docMk/>
            <pc:sldMk cId="1979138656" sldId="301"/>
            <ac:spMk id="15" creationId="{88264F65-A348-4220-9899-C4A503663D93}"/>
          </ac:spMkLst>
        </pc:spChg>
        <pc:cxnChg chg="mod">
          <ac:chgData name="Adi Yoga Sidi Prabawa" userId="f1e3baeb-2c62-435e-b3e0-3c15bc5852ab" providerId="ADAL" clId="{5A069522-1BD0-4B41-A9AF-3D3E45BF3F35}" dt="2019-08-14T14:07:51.677" v="1942" actId="1035"/>
          <ac:cxnSpMkLst>
            <pc:docMk/>
            <pc:sldMk cId="1979138656" sldId="301"/>
            <ac:cxnSpMk id="17" creationId="{1747D2B9-2AE3-4003-B049-A1A416789BDA}"/>
          </ac:cxnSpMkLst>
        </pc:cxnChg>
        <pc:cxnChg chg="mod">
          <ac:chgData name="Adi Yoga Sidi Prabawa" userId="f1e3baeb-2c62-435e-b3e0-3c15bc5852ab" providerId="ADAL" clId="{5A069522-1BD0-4B41-A9AF-3D3E45BF3F35}" dt="2019-08-14T14:07:51.677" v="1942" actId="1035"/>
          <ac:cxnSpMkLst>
            <pc:docMk/>
            <pc:sldMk cId="1979138656" sldId="301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7:51.677" v="1942" actId="1035"/>
          <ac:cxnSpMkLst>
            <pc:docMk/>
            <pc:sldMk cId="1979138656" sldId="301"/>
            <ac:cxnSpMk id="21" creationId="{33CAF2B9-966C-4E74-BE2D-40359B0DF71B}"/>
          </ac:cxnSpMkLst>
        </pc:cxnChg>
        <pc:cxnChg chg="mod">
          <ac:chgData name="Adi Yoga Sidi Prabawa" userId="f1e3baeb-2c62-435e-b3e0-3c15bc5852ab" providerId="ADAL" clId="{5A069522-1BD0-4B41-A9AF-3D3E45BF3F35}" dt="2019-08-14T14:07:51.677" v="1942" actId="1035"/>
          <ac:cxnSpMkLst>
            <pc:docMk/>
            <pc:sldMk cId="1979138656" sldId="301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7:51.677" v="1942" actId="1035"/>
          <ac:cxnSpMkLst>
            <pc:docMk/>
            <pc:sldMk cId="1979138656" sldId="301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7:51.677" v="1942" actId="1035"/>
          <ac:cxnSpMkLst>
            <pc:docMk/>
            <pc:sldMk cId="1979138656" sldId="301"/>
            <ac:cxnSpMk id="38" creationId="{A007F3AA-F60A-410F-A91E-D035AA26129E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8:32.989" v="1947" actId="2085"/>
        <pc:sldMkLst>
          <pc:docMk/>
          <pc:sldMk cId="4001608063" sldId="302"/>
        </pc:sldMkLst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3" creationId="{1945704A-D270-4582-A299-4A3A226B53A3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12" creationId="{BDAE5BE5-796B-41AB-BB9F-01F0EE869BEE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13" creationId="{7B6C569A-3B5D-4503-BA0C-0D4732943816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14" creationId="{99E97F23-B224-458A-8A9C-7D9CB828825E}"/>
          </ac:spMkLst>
        </pc:spChg>
        <pc:spChg chg="mod">
          <ac:chgData name="Adi Yoga Sidi Prabawa" userId="f1e3baeb-2c62-435e-b3e0-3c15bc5852ab" providerId="ADAL" clId="{5A069522-1BD0-4B41-A9AF-3D3E45BF3F35}" dt="2019-08-14T14:07:55.326" v="1944" actId="1035"/>
          <ac:spMkLst>
            <pc:docMk/>
            <pc:sldMk cId="4001608063" sldId="302"/>
            <ac:spMk id="15" creationId="{88264F65-A348-4220-9899-C4A503663D93}"/>
          </ac:spMkLst>
        </pc:spChg>
        <pc:cxnChg chg="mod">
          <ac:chgData name="Adi Yoga Sidi Prabawa" userId="f1e3baeb-2c62-435e-b3e0-3c15bc5852ab" providerId="ADAL" clId="{5A069522-1BD0-4B41-A9AF-3D3E45BF3F35}" dt="2019-08-14T14:07:55.326" v="1944" actId="1035"/>
          <ac:cxnSpMkLst>
            <pc:docMk/>
            <pc:sldMk cId="4001608063" sldId="302"/>
            <ac:cxnSpMk id="17" creationId="{1747D2B9-2AE3-4003-B049-A1A416789BDA}"/>
          </ac:cxnSpMkLst>
        </pc:cxnChg>
        <pc:cxnChg chg="mod">
          <ac:chgData name="Adi Yoga Sidi Prabawa" userId="f1e3baeb-2c62-435e-b3e0-3c15bc5852ab" providerId="ADAL" clId="{5A069522-1BD0-4B41-A9AF-3D3E45BF3F35}" dt="2019-08-14T14:07:55.326" v="1944" actId="1035"/>
          <ac:cxnSpMkLst>
            <pc:docMk/>
            <pc:sldMk cId="4001608063" sldId="302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7:55.326" v="1944" actId="1035"/>
          <ac:cxnSpMkLst>
            <pc:docMk/>
            <pc:sldMk cId="4001608063" sldId="302"/>
            <ac:cxnSpMk id="21" creationId="{33CAF2B9-966C-4E74-BE2D-40359B0DF71B}"/>
          </ac:cxnSpMkLst>
        </pc:cxnChg>
        <pc:cxnChg chg="mod">
          <ac:chgData name="Adi Yoga Sidi Prabawa" userId="f1e3baeb-2c62-435e-b3e0-3c15bc5852ab" providerId="ADAL" clId="{5A069522-1BD0-4B41-A9AF-3D3E45BF3F35}" dt="2019-08-14T14:07:55.326" v="1944" actId="1035"/>
          <ac:cxnSpMkLst>
            <pc:docMk/>
            <pc:sldMk cId="4001608063" sldId="302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8:32.989" v="1947" actId="2085"/>
          <ac:cxnSpMkLst>
            <pc:docMk/>
            <pc:sldMk cId="4001608063" sldId="302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7:55.326" v="1944" actId="1035"/>
          <ac:cxnSpMkLst>
            <pc:docMk/>
            <pc:sldMk cId="4001608063" sldId="302"/>
            <ac:cxnSpMk id="38" creationId="{A007F3AA-F60A-410F-A91E-D035AA26129E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9:02.883" v="1951" actId="13822"/>
        <pc:sldMkLst>
          <pc:docMk/>
          <pc:sldMk cId="3732406257" sldId="303"/>
        </pc:sldMkLst>
        <pc:spChg chg="mod">
          <ac:chgData name="Adi Yoga Sidi Prabawa" userId="f1e3baeb-2c62-435e-b3e0-3c15bc5852ab" providerId="ADAL" clId="{5A069522-1BD0-4B41-A9AF-3D3E45BF3F35}" dt="2019-08-14T14:08:49.225" v="1949" actId="207"/>
          <ac:spMkLst>
            <pc:docMk/>
            <pc:sldMk cId="3732406257" sldId="303"/>
            <ac:spMk id="2" creationId="{8A98CFC5-EAF0-4E1D-8F65-306F2C528587}"/>
          </ac:spMkLst>
        </pc:spChg>
        <pc:spChg chg="mod">
          <ac:chgData name="Adi Yoga Sidi Prabawa" userId="f1e3baeb-2c62-435e-b3e0-3c15bc5852ab" providerId="ADAL" clId="{5A069522-1BD0-4B41-A9AF-3D3E45BF3F35}" dt="2019-08-14T14:08:55.765" v="1950" actId="207"/>
          <ac:spMkLst>
            <pc:docMk/>
            <pc:sldMk cId="3732406257" sldId="303"/>
            <ac:spMk id="10" creationId="{4CD08D22-E8B0-4A59-A62E-7E70B7C8758C}"/>
          </ac:spMkLst>
        </pc:spChg>
        <pc:spChg chg="mod">
          <ac:chgData name="Adi Yoga Sidi Prabawa" userId="f1e3baeb-2c62-435e-b3e0-3c15bc5852ab" providerId="ADAL" clId="{5A069522-1BD0-4B41-A9AF-3D3E45BF3F35}" dt="2019-08-14T14:08:55.765" v="1950" actId="207"/>
          <ac:spMkLst>
            <pc:docMk/>
            <pc:sldMk cId="3732406257" sldId="303"/>
            <ac:spMk id="11" creationId="{CAC4EDA3-3520-412E-9EB5-F0F983CAC2F6}"/>
          </ac:spMkLst>
        </pc:spChg>
        <pc:spChg chg="mod">
          <ac:chgData name="Adi Yoga Sidi Prabawa" userId="f1e3baeb-2c62-435e-b3e0-3c15bc5852ab" providerId="ADAL" clId="{5A069522-1BD0-4B41-A9AF-3D3E45BF3F35}" dt="2019-08-14T14:08:55.765" v="1950" actId="207"/>
          <ac:spMkLst>
            <pc:docMk/>
            <pc:sldMk cId="3732406257" sldId="303"/>
            <ac:spMk id="14" creationId="{99E97F23-B224-458A-8A9C-7D9CB828825E}"/>
          </ac:spMkLst>
        </pc:spChg>
        <pc:cxnChg chg="mod">
          <ac:chgData name="Adi Yoga Sidi Prabawa" userId="f1e3baeb-2c62-435e-b3e0-3c15bc5852ab" providerId="ADAL" clId="{5A069522-1BD0-4B41-A9AF-3D3E45BF3F35}" dt="2019-08-14T14:09:02.883" v="1951" actId="13822"/>
          <ac:cxnSpMkLst>
            <pc:docMk/>
            <pc:sldMk cId="3732406257" sldId="303"/>
            <ac:cxnSpMk id="18" creationId="{5C12C6A1-3E50-4D0A-A7A6-8D86359A799E}"/>
          </ac:cxnSpMkLst>
        </pc:cxnChg>
        <pc:cxnChg chg="mod">
          <ac:chgData name="Adi Yoga Sidi Prabawa" userId="f1e3baeb-2c62-435e-b3e0-3c15bc5852ab" providerId="ADAL" clId="{5A069522-1BD0-4B41-A9AF-3D3E45BF3F35}" dt="2019-08-14T14:09:02.883" v="1951" actId="13822"/>
          <ac:cxnSpMkLst>
            <pc:docMk/>
            <pc:sldMk cId="3732406257" sldId="303"/>
            <ac:cxnSpMk id="24" creationId="{7C2D92E9-2F98-438D-830E-A32CE702BEAF}"/>
          </ac:cxnSpMkLst>
        </pc:cxnChg>
        <pc:cxnChg chg="mod">
          <ac:chgData name="Adi Yoga Sidi Prabawa" userId="f1e3baeb-2c62-435e-b3e0-3c15bc5852ab" providerId="ADAL" clId="{5A069522-1BD0-4B41-A9AF-3D3E45BF3F35}" dt="2019-08-14T14:08:42.068" v="1948" actId="2085"/>
          <ac:cxnSpMkLst>
            <pc:docMk/>
            <pc:sldMk cId="3732406257" sldId="303"/>
            <ac:cxnSpMk id="35" creationId="{15C357E8-0784-4A78-9649-6196C0C2DD71}"/>
          </ac:cxnSpMkLst>
        </pc:cxnChg>
      </pc:sldChg>
      <pc:sldChg chg="modSp add">
        <pc:chgData name="Adi Yoga Sidi Prabawa" userId="f1e3baeb-2c62-435e-b3e0-3c15bc5852ab" providerId="ADAL" clId="{5A069522-1BD0-4B41-A9AF-3D3E45BF3F35}" dt="2019-08-14T14:09:17.830" v="1953" actId="207"/>
        <pc:sldMkLst>
          <pc:docMk/>
          <pc:sldMk cId="647869042" sldId="304"/>
        </pc:sldMkLst>
        <pc:spChg chg="mod">
          <ac:chgData name="Adi Yoga Sidi Prabawa" userId="f1e3baeb-2c62-435e-b3e0-3c15bc5852ab" providerId="ADAL" clId="{5A069522-1BD0-4B41-A9AF-3D3E45BF3F35}" dt="2019-08-14T14:09:17.830" v="1953" actId="207"/>
          <ac:spMkLst>
            <pc:docMk/>
            <pc:sldMk cId="647869042" sldId="304"/>
            <ac:spMk id="2" creationId="{8A98CFC5-EAF0-4E1D-8F65-306F2C528587}"/>
          </ac:spMkLst>
        </pc:spChg>
      </pc:sldChg>
      <pc:sldChg chg="modSp add">
        <pc:chgData name="Adi Yoga Sidi Prabawa" userId="f1e3baeb-2c62-435e-b3e0-3c15bc5852ab" providerId="ADAL" clId="{5A069522-1BD0-4B41-A9AF-3D3E45BF3F35}" dt="2019-08-14T14:09:31.708" v="1956" actId="207"/>
        <pc:sldMkLst>
          <pc:docMk/>
          <pc:sldMk cId="2285511433" sldId="305"/>
        </pc:sldMkLst>
        <pc:spChg chg="mod">
          <ac:chgData name="Adi Yoga Sidi Prabawa" userId="f1e3baeb-2c62-435e-b3e0-3c15bc5852ab" providerId="ADAL" clId="{5A069522-1BD0-4B41-A9AF-3D3E45BF3F35}" dt="2019-08-14T14:09:31.708" v="1956" actId="207"/>
          <ac:spMkLst>
            <pc:docMk/>
            <pc:sldMk cId="2285511433" sldId="305"/>
            <ac:spMk id="3" creationId="{1945704A-D270-4582-A299-4A3A226B53A3}"/>
          </ac:spMkLst>
        </pc:spChg>
        <pc:cxnChg chg="mod">
          <ac:chgData name="Adi Yoga Sidi Prabawa" userId="f1e3baeb-2c62-435e-b3e0-3c15bc5852ab" providerId="ADAL" clId="{5A069522-1BD0-4B41-A9AF-3D3E45BF3F35}" dt="2019-08-14T14:09:27.630" v="1955" actId="13822"/>
          <ac:cxnSpMkLst>
            <pc:docMk/>
            <pc:sldMk cId="2285511433" sldId="305"/>
            <ac:cxnSpMk id="35" creationId="{15C357E8-0784-4A78-9649-6196C0C2DD71}"/>
          </ac:cxnSpMkLst>
        </pc:cxnChg>
        <pc:cxnChg chg="mod">
          <ac:chgData name="Adi Yoga Sidi Prabawa" userId="f1e3baeb-2c62-435e-b3e0-3c15bc5852ab" providerId="ADAL" clId="{5A069522-1BD0-4B41-A9AF-3D3E45BF3F35}" dt="2019-08-14T14:09:27.630" v="1955" actId="13822"/>
          <ac:cxnSpMkLst>
            <pc:docMk/>
            <pc:sldMk cId="2285511433" sldId="305"/>
            <ac:cxnSpMk id="38" creationId="{A007F3AA-F60A-410F-A91E-D035AA26129E}"/>
          </ac:cxnSpMkLst>
        </pc:cxnChg>
      </pc:sldChg>
      <pc:sldChg chg="addSp delSp modSp add del">
        <pc:chgData name="Adi Yoga Sidi Prabawa" userId="f1e3baeb-2c62-435e-b3e0-3c15bc5852ab" providerId="ADAL" clId="{5A069522-1BD0-4B41-A9AF-3D3E45BF3F35}" dt="2019-08-14T14:22:13.704" v="2570" actId="2696"/>
        <pc:sldMkLst>
          <pc:docMk/>
          <pc:sldMk cId="3726350925" sldId="306"/>
        </pc:sldMkLst>
        <pc:spChg chg="mod">
          <ac:chgData name="Adi Yoga Sidi Prabawa" userId="f1e3baeb-2c62-435e-b3e0-3c15bc5852ab" providerId="ADAL" clId="{5A069522-1BD0-4B41-A9AF-3D3E45BF3F35}" dt="2019-08-14T14:20:16.784" v="2536" actId="404"/>
          <ac:spMkLst>
            <pc:docMk/>
            <pc:sldMk cId="3726350925" sldId="306"/>
            <ac:spMk id="2" creationId="{A83E5C6E-7298-4910-8211-58C5156B6642}"/>
          </ac:spMkLst>
        </pc:spChg>
        <pc:spChg chg="add del mod">
          <ac:chgData name="Adi Yoga Sidi Prabawa" userId="f1e3baeb-2c62-435e-b3e0-3c15bc5852ab" providerId="ADAL" clId="{5A069522-1BD0-4B41-A9AF-3D3E45BF3F35}" dt="2019-08-14T14:15:11.697" v="2258" actId="478"/>
          <ac:spMkLst>
            <pc:docMk/>
            <pc:sldMk cId="3726350925" sldId="306"/>
            <ac:spMk id="5" creationId="{09CDBB5C-019E-44A7-BD02-ECCFCED0F6DE}"/>
          </ac:spMkLst>
        </pc:spChg>
        <pc:spChg chg="add del mod">
          <ac:chgData name="Adi Yoga Sidi Prabawa" userId="f1e3baeb-2c62-435e-b3e0-3c15bc5852ab" providerId="ADAL" clId="{5A069522-1BD0-4B41-A9AF-3D3E45BF3F35}" dt="2019-08-14T14:15:57.098" v="2277" actId="478"/>
          <ac:spMkLst>
            <pc:docMk/>
            <pc:sldMk cId="3726350925" sldId="306"/>
            <ac:spMk id="6" creationId="{F76F8A26-C91A-4ABD-802E-860F25EC3083}"/>
          </ac:spMkLst>
        </pc:spChg>
        <pc:graphicFrameChg chg="add mod">
          <ac:chgData name="Adi Yoga Sidi Prabawa" userId="f1e3baeb-2c62-435e-b3e0-3c15bc5852ab" providerId="ADAL" clId="{5A069522-1BD0-4B41-A9AF-3D3E45BF3F35}" dt="2019-08-14T14:14:40.600" v="2244" actId="1076"/>
          <ac:graphicFrameMkLst>
            <pc:docMk/>
            <pc:sldMk cId="3726350925" sldId="306"/>
            <ac:graphicFrameMk id="3" creationId="{91FEDFFA-F208-4F61-9EB8-84D5AD476940}"/>
          </ac:graphicFrameMkLst>
        </pc:graphicFrameChg>
        <pc:graphicFrameChg chg="add mod modGraphic">
          <ac:chgData name="Adi Yoga Sidi Prabawa" userId="f1e3baeb-2c62-435e-b3e0-3c15bc5852ab" providerId="ADAL" clId="{5A069522-1BD0-4B41-A9AF-3D3E45BF3F35}" dt="2019-08-14T14:17:45.575" v="2396" actId="14734"/>
          <ac:graphicFrameMkLst>
            <pc:docMk/>
            <pc:sldMk cId="3726350925" sldId="306"/>
            <ac:graphicFrameMk id="4" creationId="{2DF69FB2-D90E-42BD-84D5-95133F9ACBFA}"/>
          </ac:graphicFrameMkLst>
        </pc:graphicFrameChg>
      </pc:sldChg>
      <pc:sldChg chg="modSp add">
        <pc:chgData name="Adi Yoga Sidi Prabawa" userId="f1e3baeb-2c62-435e-b3e0-3c15bc5852ab" providerId="ADAL" clId="{5A069522-1BD0-4B41-A9AF-3D3E45BF3F35}" dt="2019-08-14T14:22:03.400" v="2569" actId="20577"/>
        <pc:sldMkLst>
          <pc:docMk/>
          <pc:sldMk cId="496046064" sldId="307"/>
        </pc:sldMkLst>
        <pc:spChg chg="mod">
          <ac:chgData name="Adi Yoga Sidi Prabawa" userId="f1e3baeb-2c62-435e-b3e0-3c15bc5852ab" providerId="ADAL" clId="{5A069522-1BD0-4B41-A9AF-3D3E45BF3F35}" dt="2019-08-14T14:22:03.400" v="2569" actId="20577"/>
          <ac:spMkLst>
            <pc:docMk/>
            <pc:sldMk cId="496046064" sldId="307"/>
            <ac:spMk id="2" creationId="{A83E5C6E-7298-4910-8211-58C5156B6642}"/>
          </ac:spMkLst>
        </pc:spChg>
      </pc:sldChg>
      <pc:sldChg chg="delSp modSp add">
        <pc:chgData name="Adi Yoga Sidi Prabawa" userId="f1e3baeb-2c62-435e-b3e0-3c15bc5852ab" providerId="ADAL" clId="{5A069522-1BD0-4B41-A9AF-3D3E45BF3F35}" dt="2019-08-14T14:31:31.434" v="2754" actId="113"/>
        <pc:sldMkLst>
          <pc:docMk/>
          <pc:sldMk cId="3269803813" sldId="308"/>
        </pc:sldMkLst>
        <pc:spChg chg="mod">
          <ac:chgData name="Adi Yoga Sidi Prabawa" userId="f1e3baeb-2c62-435e-b3e0-3c15bc5852ab" providerId="ADAL" clId="{5A069522-1BD0-4B41-A9AF-3D3E45BF3F35}" dt="2019-08-14T14:31:31.434" v="2754" actId="113"/>
          <ac:spMkLst>
            <pc:docMk/>
            <pc:sldMk cId="3269803813" sldId="308"/>
            <ac:spMk id="2" creationId="{A83E5C6E-7298-4910-8211-58C5156B6642}"/>
          </ac:spMkLst>
        </pc:spChg>
        <pc:graphicFrameChg chg="del">
          <ac:chgData name="Adi Yoga Sidi Prabawa" userId="f1e3baeb-2c62-435e-b3e0-3c15bc5852ab" providerId="ADAL" clId="{5A069522-1BD0-4B41-A9AF-3D3E45BF3F35}" dt="2019-08-14T14:22:19.421" v="2572" actId="478"/>
          <ac:graphicFrameMkLst>
            <pc:docMk/>
            <pc:sldMk cId="3269803813" sldId="308"/>
            <ac:graphicFrameMk id="3" creationId="{91FEDFFA-F208-4F61-9EB8-84D5AD476940}"/>
          </ac:graphicFrameMkLst>
        </pc:graphicFrameChg>
        <pc:graphicFrameChg chg="del">
          <ac:chgData name="Adi Yoga Sidi Prabawa" userId="f1e3baeb-2c62-435e-b3e0-3c15bc5852ab" providerId="ADAL" clId="{5A069522-1BD0-4B41-A9AF-3D3E45BF3F35}" dt="2019-08-14T14:22:19.421" v="2572" actId="478"/>
          <ac:graphicFrameMkLst>
            <pc:docMk/>
            <pc:sldMk cId="3269803813" sldId="308"/>
            <ac:graphicFrameMk id="4" creationId="{2DF69FB2-D90E-42BD-84D5-95133F9ACBFA}"/>
          </ac:graphicFrameMkLst>
        </pc:graphicFrameChg>
      </pc:sldChg>
      <pc:sldChg chg="modSp add">
        <pc:chgData name="Adi Yoga Sidi Prabawa" userId="f1e3baeb-2c62-435e-b3e0-3c15bc5852ab" providerId="ADAL" clId="{5A069522-1BD0-4B41-A9AF-3D3E45BF3F35}" dt="2019-08-14T14:34:52.556" v="2979" actId="20577"/>
        <pc:sldMkLst>
          <pc:docMk/>
          <pc:sldMk cId="1379787736" sldId="309"/>
        </pc:sldMkLst>
        <pc:spChg chg="mod">
          <ac:chgData name="Adi Yoga Sidi Prabawa" userId="f1e3baeb-2c62-435e-b3e0-3c15bc5852ab" providerId="ADAL" clId="{5A069522-1BD0-4B41-A9AF-3D3E45BF3F35}" dt="2019-08-14T14:34:52.556" v="2979" actId="20577"/>
          <ac:spMkLst>
            <pc:docMk/>
            <pc:sldMk cId="1379787736" sldId="309"/>
            <ac:spMk id="2" creationId="{A83E5C6E-7298-4910-8211-58C5156B6642}"/>
          </ac:spMkLst>
        </pc:spChg>
      </pc:sldChg>
      <pc:sldChg chg="addSp modSp add">
        <pc:chgData name="Adi Yoga Sidi Prabawa" userId="f1e3baeb-2c62-435e-b3e0-3c15bc5852ab" providerId="ADAL" clId="{5A069522-1BD0-4B41-A9AF-3D3E45BF3F35}" dt="2019-08-14T14:45:34.209" v="3350" actId="20577"/>
        <pc:sldMkLst>
          <pc:docMk/>
          <pc:sldMk cId="1636746786" sldId="310"/>
        </pc:sldMkLst>
        <pc:spChg chg="mod">
          <ac:chgData name="Adi Yoga Sidi Prabawa" userId="f1e3baeb-2c62-435e-b3e0-3c15bc5852ab" providerId="ADAL" clId="{5A069522-1BD0-4B41-A9AF-3D3E45BF3F35}" dt="2019-08-14T14:45:34.209" v="3350" actId="20577"/>
          <ac:spMkLst>
            <pc:docMk/>
            <pc:sldMk cId="1636746786" sldId="310"/>
            <ac:spMk id="2" creationId="{A83E5C6E-7298-4910-8211-58C5156B6642}"/>
          </ac:spMkLst>
        </pc:spChg>
        <pc:spChg chg="add mod">
          <ac:chgData name="Adi Yoga Sidi Prabawa" userId="f1e3baeb-2c62-435e-b3e0-3c15bc5852ab" providerId="ADAL" clId="{5A069522-1BD0-4B41-A9AF-3D3E45BF3F35}" dt="2019-08-14T14:43:42.653" v="3279" actId="14100"/>
          <ac:spMkLst>
            <pc:docMk/>
            <pc:sldMk cId="1636746786" sldId="310"/>
            <ac:spMk id="7" creationId="{7E4A4AD2-9585-442D-886D-F48F2E229C17}"/>
          </ac:spMkLst>
        </pc:spChg>
        <pc:spChg chg="add mod">
          <ac:chgData name="Adi Yoga Sidi Prabawa" userId="f1e3baeb-2c62-435e-b3e0-3c15bc5852ab" providerId="ADAL" clId="{5A069522-1BD0-4B41-A9AF-3D3E45BF3F35}" dt="2019-08-14T14:44:06.269" v="3288" actId="113"/>
          <ac:spMkLst>
            <pc:docMk/>
            <pc:sldMk cId="1636746786" sldId="310"/>
            <ac:spMk id="8" creationId="{01DC5447-ED2E-4197-A4B8-F1DFE5296350}"/>
          </ac:spMkLst>
        </pc:spChg>
        <pc:graphicFrameChg chg="add mod">
          <ac:chgData name="Adi Yoga Sidi Prabawa" userId="f1e3baeb-2c62-435e-b3e0-3c15bc5852ab" providerId="ADAL" clId="{5A069522-1BD0-4B41-A9AF-3D3E45BF3F35}" dt="2019-08-14T14:35:04.882" v="2982" actId="1076"/>
          <ac:graphicFrameMkLst>
            <pc:docMk/>
            <pc:sldMk cId="1636746786" sldId="310"/>
            <ac:graphicFrameMk id="3" creationId="{5174AB47-8646-4663-A08C-BF2A846EBF1A}"/>
          </ac:graphicFrameMkLst>
        </pc:graphicFrameChg>
        <pc:graphicFrameChg chg="add mod modGraphic">
          <ac:chgData name="Adi Yoga Sidi Prabawa" userId="f1e3baeb-2c62-435e-b3e0-3c15bc5852ab" providerId="ADAL" clId="{5A069522-1BD0-4B41-A9AF-3D3E45BF3F35}" dt="2019-08-14T14:40:37.423" v="3203" actId="113"/>
          <ac:graphicFrameMkLst>
            <pc:docMk/>
            <pc:sldMk cId="1636746786" sldId="310"/>
            <ac:graphicFrameMk id="4" creationId="{76930756-E091-4F6C-8B11-01FF82ECE7BB}"/>
          </ac:graphicFrameMkLst>
        </pc:graphicFrameChg>
        <pc:graphicFrameChg chg="add mod">
          <ac:chgData name="Adi Yoga Sidi Prabawa" userId="f1e3baeb-2c62-435e-b3e0-3c15bc5852ab" providerId="ADAL" clId="{5A069522-1BD0-4B41-A9AF-3D3E45BF3F35}" dt="2019-08-14T14:39:23.347" v="3163" actId="571"/>
          <ac:graphicFrameMkLst>
            <pc:docMk/>
            <pc:sldMk cId="1636746786" sldId="310"/>
            <ac:graphicFrameMk id="5" creationId="{54517F77-93D6-4273-8EA3-C14C2AA175D6}"/>
          </ac:graphicFrameMkLst>
        </pc:graphicFrameChg>
        <pc:graphicFrameChg chg="add mod modGraphic">
          <ac:chgData name="Adi Yoga Sidi Prabawa" userId="f1e3baeb-2c62-435e-b3e0-3c15bc5852ab" providerId="ADAL" clId="{5A069522-1BD0-4B41-A9AF-3D3E45BF3F35}" dt="2019-08-14T14:41:54.118" v="3255" actId="1076"/>
          <ac:graphicFrameMkLst>
            <pc:docMk/>
            <pc:sldMk cId="1636746786" sldId="310"/>
            <ac:graphicFrameMk id="6" creationId="{03D6974D-FF34-41E3-8BA6-750647272C7B}"/>
          </ac:graphicFrameMkLst>
        </pc:graphicFrameChg>
      </pc:sldChg>
      <pc:sldChg chg="modSp add">
        <pc:chgData name="Adi Yoga Sidi Prabawa" userId="f1e3baeb-2c62-435e-b3e0-3c15bc5852ab" providerId="ADAL" clId="{5A069522-1BD0-4B41-A9AF-3D3E45BF3F35}" dt="2019-08-14T14:52:08.470" v="3773" actId="20577"/>
        <pc:sldMkLst>
          <pc:docMk/>
          <pc:sldMk cId="1354924007" sldId="311"/>
        </pc:sldMkLst>
        <pc:spChg chg="mod">
          <ac:chgData name="Adi Yoga Sidi Prabawa" userId="f1e3baeb-2c62-435e-b3e0-3c15bc5852ab" providerId="ADAL" clId="{5A069522-1BD0-4B41-A9AF-3D3E45BF3F35}" dt="2019-08-14T14:52:08.470" v="3773" actId="20577"/>
          <ac:spMkLst>
            <pc:docMk/>
            <pc:sldMk cId="1354924007" sldId="311"/>
            <ac:spMk id="2" creationId="{8D6C55A3-926C-4E2B-937C-EFB87DEC5997}"/>
          </ac:spMkLst>
        </pc:spChg>
      </pc:sldChg>
      <pc:sldChg chg="delSp modSp add del">
        <pc:chgData name="Adi Yoga Sidi Prabawa" userId="f1e3baeb-2c62-435e-b3e0-3c15bc5852ab" providerId="ADAL" clId="{5A069522-1BD0-4B41-A9AF-3D3E45BF3F35}" dt="2019-08-14T14:57:37.193" v="3807" actId="2696"/>
        <pc:sldMkLst>
          <pc:docMk/>
          <pc:sldMk cId="1759736065" sldId="312"/>
        </pc:sldMkLst>
        <pc:spChg chg="mod">
          <ac:chgData name="Adi Yoga Sidi Prabawa" userId="f1e3baeb-2c62-435e-b3e0-3c15bc5852ab" providerId="ADAL" clId="{5A069522-1BD0-4B41-A9AF-3D3E45BF3F35}" dt="2019-08-14T14:55:33.533" v="3784" actId="20577"/>
          <ac:spMkLst>
            <pc:docMk/>
            <pc:sldMk cId="1759736065" sldId="312"/>
            <ac:spMk id="2" creationId="{00000000-0000-0000-0000-000000000000}"/>
          </ac:spMkLst>
        </pc:spChg>
        <pc:grpChg chg="del">
          <ac:chgData name="Adi Yoga Sidi Prabawa" userId="f1e3baeb-2c62-435e-b3e0-3c15bc5852ab" providerId="ADAL" clId="{5A069522-1BD0-4B41-A9AF-3D3E45BF3F35}" dt="2019-08-14T14:55:29.438" v="3776" actId="478"/>
          <ac:grpSpMkLst>
            <pc:docMk/>
            <pc:sldMk cId="1759736065" sldId="312"/>
            <ac:grpSpMk id="3" creationId="{00000000-0000-0000-0000-000000000000}"/>
          </ac:grpSpMkLst>
        </pc:grpChg>
      </pc:sldChg>
      <pc:sldChg chg="add del">
        <pc:chgData name="Adi Yoga Sidi Prabawa" userId="f1e3baeb-2c62-435e-b3e0-3c15bc5852ab" providerId="ADAL" clId="{5A069522-1BD0-4B41-A9AF-3D3E45BF3F35}" dt="2019-08-14T14:57:23.110" v="3802"/>
        <pc:sldMkLst>
          <pc:docMk/>
          <pc:sldMk cId="1984522892" sldId="312"/>
        </pc:sldMkLst>
      </pc:sldChg>
      <pc:sldChg chg="modSp add del">
        <pc:chgData name="Adi Yoga Sidi Prabawa" userId="f1e3baeb-2c62-435e-b3e0-3c15bc5852ab" providerId="ADAL" clId="{5A069522-1BD0-4B41-A9AF-3D3E45BF3F35}" dt="2019-08-14T15:03:55.225" v="4147" actId="20577"/>
        <pc:sldMkLst>
          <pc:docMk/>
          <pc:sldMk cId="3897887522" sldId="313"/>
        </pc:sldMkLst>
        <pc:spChg chg="mod">
          <ac:chgData name="Adi Yoga Sidi Prabawa" userId="f1e3baeb-2c62-435e-b3e0-3c15bc5852ab" providerId="ADAL" clId="{5A069522-1BD0-4B41-A9AF-3D3E45BF3F35}" dt="2019-08-14T15:02:18.372" v="4053" actId="20577"/>
          <ac:spMkLst>
            <pc:docMk/>
            <pc:sldMk cId="3897887522" sldId="313"/>
            <ac:spMk id="2" creationId="{9817668A-5BD6-484B-A4E6-FB859A20DE0B}"/>
          </ac:spMkLst>
        </pc:spChg>
        <pc:spChg chg="mod">
          <ac:chgData name="Adi Yoga Sidi Prabawa" userId="f1e3baeb-2c62-435e-b3e0-3c15bc5852ab" providerId="ADAL" clId="{5A069522-1BD0-4B41-A9AF-3D3E45BF3F35}" dt="2019-08-14T15:03:55.225" v="4147" actId="20577"/>
          <ac:spMkLst>
            <pc:docMk/>
            <pc:sldMk cId="3897887522" sldId="313"/>
            <ac:spMk id="3" creationId="{542C6BC9-19C7-4F8E-B9CA-7F12B1062E76}"/>
          </ac:spMkLst>
        </pc:spChg>
      </pc:sldChg>
      <pc:sldChg chg="modSp add">
        <pc:chgData name="Adi Yoga Sidi Prabawa" userId="f1e3baeb-2c62-435e-b3e0-3c15bc5852ab" providerId="ADAL" clId="{5A069522-1BD0-4B41-A9AF-3D3E45BF3F35}" dt="2019-08-14T15:03:50.966" v="4145" actId="20577"/>
        <pc:sldMkLst>
          <pc:docMk/>
          <pc:sldMk cId="3719561903" sldId="314"/>
        </pc:sldMkLst>
        <pc:spChg chg="mod">
          <ac:chgData name="Adi Yoga Sidi Prabawa" userId="f1e3baeb-2c62-435e-b3e0-3c15bc5852ab" providerId="ADAL" clId="{5A069522-1BD0-4B41-A9AF-3D3E45BF3F35}" dt="2019-08-14T15:03:23.402" v="4116" actId="20577"/>
          <ac:spMkLst>
            <pc:docMk/>
            <pc:sldMk cId="3719561903" sldId="314"/>
            <ac:spMk id="2" creationId="{9817668A-5BD6-484B-A4E6-FB859A20DE0B}"/>
          </ac:spMkLst>
        </pc:spChg>
        <pc:spChg chg="mod">
          <ac:chgData name="Adi Yoga Sidi Prabawa" userId="f1e3baeb-2c62-435e-b3e0-3c15bc5852ab" providerId="ADAL" clId="{5A069522-1BD0-4B41-A9AF-3D3E45BF3F35}" dt="2019-08-14T15:03:50.966" v="4145" actId="20577"/>
          <ac:spMkLst>
            <pc:docMk/>
            <pc:sldMk cId="3719561903" sldId="314"/>
            <ac:spMk id="3" creationId="{542C6BC9-19C7-4F8E-B9CA-7F12B1062E76}"/>
          </ac:spMkLst>
        </pc:spChg>
      </pc:sldChg>
      <pc:sldChg chg="modSp add">
        <pc:chgData name="Adi Yoga Sidi Prabawa" userId="f1e3baeb-2c62-435e-b3e0-3c15bc5852ab" providerId="ADAL" clId="{5A069522-1BD0-4B41-A9AF-3D3E45BF3F35}" dt="2019-08-14T15:05:15.013" v="4298" actId="20577"/>
        <pc:sldMkLst>
          <pc:docMk/>
          <pc:sldMk cId="3594077090" sldId="315"/>
        </pc:sldMkLst>
        <pc:spChg chg="mod">
          <ac:chgData name="Adi Yoga Sidi Prabawa" userId="f1e3baeb-2c62-435e-b3e0-3c15bc5852ab" providerId="ADAL" clId="{5A069522-1BD0-4B41-A9AF-3D3E45BF3F35}" dt="2019-08-14T15:05:00.872" v="4297" actId="20577"/>
          <ac:spMkLst>
            <pc:docMk/>
            <pc:sldMk cId="3594077090" sldId="315"/>
            <ac:spMk id="2" creationId="{9817668A-5BD6-484B-A4E6-FB859A20DE0B}"/>
          </ac:spMkLst>
        </pc:spChg>
        <pc:spChg chg="mod">
          <ac:chgData name="Adi Yoga Sidi Prabawa" userId="f1e3baeb-2c62-435e-b3e0-3c15bc5852ab" providerId="ADAL" clId="{5A069522-1BD0-4B41-A9AF-3D3E45BF3F35}" dt="2019-08-14T15:05:15.013" v="4298" actId="20577"/>
          <ac:spMkLst>
            <pc:docMk/>
            <pc:sldMk cId="3594077090" sldId="315"/>
            <ac:spMk id="3" creationId="{542C6BC9-19C7-4F8E-B9CA-7F12B1062E76}"/>
          </ac:spMkLst>
        </pc:spChg>
      </pc:sldChg>
      <pc:sldChg chg="modSp add">
        <pc:chgData name="Adi Yoga Sidi Prabawa" userId="f1e3baeb-2c62-435e-b3e0-3c15bc5852ab" providerId="ADAL" clId="{5A069522-1BD0-4B41-A9AF-3D3E45BF3F35}" dt="2019-08-14T15:06:28.148" v="4386"/>
        <pc:sldMkLst>
          <pc:docMk/>
          <pc:sldMk cId="3610519728" sldId="316"/>
        </pc:sldMkLst>
        <pc:spChg chg="mod">
          <ac:chgData name="Adi Yoga Sidi Prabawa" userId="f1e3baeb-2c62-435e-b3e0-3c15bc5852ab" providerId="ADAL" clId="{5A069522-1BD0-4B41-A9AF-3D3E45BF3F35}" dt="2019-08-14T15:06:28.148" v="4386"/>
          <ac:spMkLst>
            <pc:docMk/>
            <pc:sldMk cId="3610519728" sldId="316"/>
            <ac:spMk id="3" creationId="{542C6BC9-19C7-4F8E-B9CA-7F12B1062E76}"/>
          </ac:spMkLst>
        </pc:spChg>
      </pc:sldChg>
      <pc:sldMasterChg chg="modSldLayout">
        <pc:chgData name="Adi Yoga Sidi Prabawa" userId="f1e3baeb-2c62-435e-b3e0-3c15bc5852ab" providerId="ADAL" clId="{5A069522-1BD0-4B41-A9AF-3D3E45BF3F35}" dt="2019-08-14T15:02:31.377" v="4054" actId="14100"/>
        <pc:sldMasterMkLst>
          <pc:docMk/>
          <pc:sldMasterMk cId="659586321" sldId="2147483696"/>
        </pc:sldMasterMkLst>
        <pc:sldLayoutChg chg="modSp">
          <pc:chgData name="Adi Yoga Sidi Prabawa" userId="f1e3baeb-2c62-435e-b3e0-3c15bc5852ab" providerId="ADAL" clId="{5A069522-1BD0-4B41-A9AF-3D3E45BF3F35}" dt="2019-08-14T14:57:05.578" v="3798" actId="403"/>
          <pc:sldLayoutMkLst>
            <pc:docMk/>
            <pc:sldMasterMk cId="659586321" sldId="2147483696"/>
            <pc:sldLayoutMk cId="2474030151" sldId="2147483697"/>
          </pc:sldLayoutMkLst>
          <pc:spChg chg="mod">
            <ac:chgData name="Adi Yoga Sidi Prabawa" userId="f1e3baeb-2c62-435e-b3e0-3c15bc5852ab" providerId="ADAL" clId="{5A069522-1BD0-4B41-A9AF-3D3E45BF3F35}" dt="2019-08-14T14:56:58.736" v="3796" actId="404"/>
            <ac:spMkLst>
              <pc:docMk/>
              <pc:sldMasterMk cId="659586321" sldId="2147483696"/>
              <pc:sldLayoutMk cId="2474030151" sldId="2147483697"/>
              <ac:spMk id="2" creationId="{00000000-0000-0000-0000-000000000000}"/>
            </ac:spMkLst>
          </pc:spChg>
          <pc:spChg chg="mod">
            <ac:chgData name="Adi Yoga Sidi Prabawa" userId="f1e3baeb-2c62-435e-b3e0-3c15bc5852ab" providerId="ADAL" clId="{5A069522-1BD0-4B41-A9AF-3D3E45BF3F35}" dt="2019-08-14T14:57:05.578" v="3798" actId="403"/>
            <ac:spMkLst>
              <pc:docMk/>
              <pc:sldMasterMk cId="659586321" sldId="2147483696"/>
              <pc:sldLayoutMk cId="2474030151" sldId="2147483697"/>
              <ac:spMk id="3" creationId="{00000000-0000-0000-0000-000000000000}"/>
            </ac:spMkLst>
          </pc:spChg>
        </pc:sldLayoutChg>
        <pc:sldLayoutChg chg="modSp">
          <pc:chgData name="Adi Yoga Sidi Prabawa" userId="f1e3baeb-2c62-435e-b3e0-3c15bc5852ab" providerId="ADAL" clId="{5A069522-1BD0-4B41-A9AF-3D3E45BF3F35}" dt="2019-08-14T15:02:31.377" v="4054" actId="14100"/>
          <pc:sldLayoutMkLst>
            <pc:docMk/>
            <pc:sldMasterMk cId="659586321" sldId="2147483696"/>
            <pc:sldLayoutMk cId="2220921593" sldId="2147483699"/>
          </pc:sldLayoutMkLst>
          <pc:spChg chg="mod">
            <ac:chgData name="Adi Yoga Sidi Prabawa" userId="f1e3baeb-2c62-435e-b3e0-3c15bc5852ab" providerId="ADAL" clId="{5A069522-1BD0-4B41-A9AF-3D3E45BF3F35}" dt="2019-08-14T15:01:17.175" v="4008" actId="14100"/>
            <ac:spMkLst>
              <pc:docMk/>
              <pc:sldMasterMk cId="659586321" sldId="2147483696"/>
              <pc:sldLayoutMk cId="2220921593" sldId="2147483699"/>
              <ac:spMk id="2" creationId="{00000000-0000-0000-0000-000000000000}"/>
            </ac:spMkLst>
          </pc:spChg>
          <pc:spChg chg="mod">
            <ac:chgData name="Adi Yoga Sidi Prabawa" userId="f1e3baeb-2c62-435e-b3e0-3c15bc5852ab" providerId="ADAL" clId="{5A069522-1BD0-4B41-A9AF-3D3E45BF3F35}" dt="2019-08-14T15:02:31.377" v="4054" actId="14100"/>
            <ac:spMkLst>
              <pc:docMk/>
              <pc:sldMasterMk cId="659586321" sldId="2147483696"/>
              <pc:sldLayoutMk cId="2220921593" sldId="2147483699"/>
              <ac:spMk id="3" creationId="{00000000-0000-0000-0000-000000000000}"/>
            </ac:spMkLst>
          </pc:spChg>
        </pc:sldLayoutChg>
      </pc:sldMasterChg>
    </pc:docChg>
  </pc:docChgLst>
  <pc:docChgLst>
    <pc:chgData name="Adi Yoga Sidi Prabawa" userId="f1e3baeb-2c62-435e-b3e0-3c15bc5852ab" providerId="ADAL" clId="{D379C97C-BEC2-43F8-BDFF-AE6899C9371D}"/>
    <pc:docChg chg="undo redo custSel addSld delSld modSld sldOrd">
      <pc:chgData name="Adi Yoga Sidi Prabawa" userId="f1e3baeb-2c62-435e-b3e0-3c15bc5852ab" providerId="ADAL" clId="{D379C97C-BEC2-43F8-BDFF-AE6899C9371D}" dt="2019-08-14T16:36:34.327" v="768" actId="478"/>
      <pc:docMkLst>
        <pc:docMk/>
      </pc:docMkLst>
      <pc:sldChg chg="delSp modAnim">
        <pc:chgData name="Adi Yoga Sidi Prabawa" userId="f1e3baeb-2c62-435e-b3e0-3c15bc5852ab" providerId="ADAL" clId="{D379C97C-BEC2-43F8-BDFF-AE6899C9371D}" dt="2019-08-14T15:14:21.199" v="11" actId="478"/>
        <pc:sldMkLst>
          <pc:docMk/>
          <pc:sldMk cId="3164335988" sldId="259"/>
        </pc:sldMkLst>
        <pc:spChg chg="del">
          <ac:chgData name="Adi Yoga Sidi Prabawa" userId="f1e3baeb-2c62-435e-b3e0-3c15bc5852ab" providerId="ADAL" clId="{D379C97C-BEC2-43F8-BDFF-AE6899C9371D}" dt="2019-08-14T15:14:21.199" v="11" actId="478"/>
          <ac:spMkLst>
            <pc:docMk/>
            <pc:sldMk cId="3164335988" sldId="259"/>
            <ac:spMk id="8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4:21.199" v="11" actId="478"/>
          <ac:spMkLst>
            <pc:docMk/>
            <pc:sldMk cId="3164335988" sldId="259"/>
            <ac:spMk id="9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4:21.199" v="11" actId="478"/>
          <ac:spMkLst>
            <pc:docMk/>
            <pc:sldMk cId="3164335988" sldId="259"/>
            <ac:spMk id="10" creationId="{00000000-0000-0000-0000-000000000000}"/>
          </ac:spMkLst>
        </pc:spChg>
        <pc:picChg chg="del">
          <ac:chgData name="Adi Yoga Sidi Prabawa" userId="f1e3baeb-2c62-435e-b3e0-3c15bc5852ab" providerId="ADAL" clId="{D379C97C-BEC2-43F8-BDFF-AE6899C9371D}" dt="2019-08-14T15:14:21.199" v="11" actId="478"/>
          <ac:picMkLst>
            <pc:docMk/>
            <pc:sldMk cId="3164335988" sldId="259"/>
            <ac:picMk id="6" creationId="{00000000-0000-0000-0000-000000000000}"/>
          </ac:picMkLst>
        </pc:picChg>
      </pc:sldChg>
      <pc:sldChg chg="addSp delSp modSp">
        <pc:chgData name="Adi Yoga Sidi Prabawa" userId="f1e3baeb-2c62-435e-b3e0-3c15bc5852ab" providerId="ADAL" clId="{D379C97C-BEC2-43F8-BDFF-AE6899C9371D}" dt="2019-08-14T15:18:21.088" v="72" actId="478"/>
        <pc:sldMkLst>
          <pc:docMk/>
          <pc:sldMk cId="4244067968" sldId="260"/>
        </pc:sldMkLst>
        <pc:spChg chg="add del">
          <ac:chgData name="Adi Yoga Sidi Prabawa" userId="f1e3baeb-2c62-435e-b3e0-3c15bc5852ab" providerId="ADAL" clId="{D379C97C-BEC2-43F8-BDFF-AE6899C9371D}" dt="2019-08-14T15:18:21.088" v="72" actId="478"/>
          <ac:spMkLst>
            <pc:docMk/>
            <pc:sldMk cId="4244067968" sldId="260"/>
            <ac:spMk id="3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5:22.768" v="27" actId="478"/>
          <ac:spMkLst>
            <pc:docMk/>
            <pc:sldMk cId="4244067968" sldId="260"/>
            <ac:spMk id="4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5:22.768" v="27" actId="478"/>
          <ac:spMkLst>
            <pc:docMk/>
            <pc:sldMk cId="4244067968" sldId="260"/>
            <ac:spMk id="12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088" v="72" actId="478"/>
          <ac:spMkLst>
            <pc:docMk/>
            <pc:sldMk cId="4244067968" sldId="260"/>
            <ac:spMk id="13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5:22.768" v="27" actId="478"/>
          <ac:spMkLst>
            <pc:docMk/>
            <pc:sldMk cId="4244067968" sldId="260"/>
            <ac:spMk id="14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5:22.768" v="27" actId="478"/>
          <ac:spMkLst>
            <pc:docMk/>
            <pc:sldMk cId="4244067968" sldId="260"/>
            <ac:spMk id="2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0.329" v="68" actId="478"/>
          <ac:spMkLst>
            <pc:docMk/>
            <pc:sldMk cId="4244067968" sldId="260"/>
            <ac:spMk id="30" creationId="{00000000-0000-0000-0000-000000000000}"/>
          </ac:spMkLst>
        </pc:spChg>
        <pc:cxnChg chg="add del mod">
          <ac:chgData name="Adi Yoga Sidi Prabawa" userId="f1e3baeb-2c62-435e-b3e0-3c15bc5852ab" providerId="ADAL" clId="{D379C97C-BEC2-43F8-BDFF-AE6899C9371D}" dt="2019-08-14T15:18:21.088" v="72" actId="478"/>
          <ac:cxnSpMkLst>
            <pc:docMk/>
            <pc:sldMk cId="4244067968" sldId="260"/>
            <ac:cxnSpMk id="7" creationId="{00000000-0000-0000-0000-000000000000}"/>
          </ac:cxnSpMkLst>
        </pc:cxnChg>
        <pc:cxnChg chg="del mod">
          <ac:chgData name="Adi Yoga Sidi Prabawa" userId="f1e3baeb-2c62-435e-b3e0-3c15bc5852ab" providerId="ADAL" clId="{D379C97C-BEC2-43F8-BDFF-AE6899C9371D}" dt="2019-08-14T15:15:22.768" v="27" actId="478"/>
          <ac:cxnSpMkLst>
            <pc:docMk/>
            <pc:sldMk cId="4244067968" sldId="260"/>
            <ac:cxnSpMk id="15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0.329" v="68" actId="478"/>
          <ac:cxnSpMkLst>
            <pc:docMk/>
            <pc:sldMk cId="4244067968" sldId="260"/>
            <ac:cxnSpMk id="19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0.329" v="68" actId="478"/>
          <ac:cxnSpMkLst>
            <pc:docMk/>
            <pc:sldMk cId="4244067968" sldId="260"/>
            <ac:cxnSpMk id="31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0.329" v="68" actId="478"/>
          <ac:cxnSpMkLst>
            <pc:docMk/>
            <pc:sldMk cId="4244067968" sldId="260"/>
            <ac:cxnSpMk id="34" creationId="{00000000-0000-0000-0000-000000000000}"/>
          </ac:cxnSpMkLst>
        </pc:cxnChg>
      </pc:sldChg>
      <pc:sldChg chg="modSp">
        <pc:chgData name="Adi Yoga Sidi Prabawa" userId="f1e3baeb-2c62-435e-b3e0-3c15bc5852ab" providerId="ADAL" clId="{D379C97C-BEC2-43F8-BDFF-AE6899C9371D}" dt="2019-08-14T15:14:50.074" v="17" actId="20577"/>
        <pc:sldMkLst>
          <pc:docMk/>
          <pc:sldMk cId="505283709" sldId="261"/>
        </pc:sldMkLst>
        <pc:spChg chg="mod">
          <ac:chgData name="Adi Yoga Sidi Prabawa" userId="f1e3baeb-2c62-435e-b3e0-3c15bc5852ab" providerId="ADAL" clId="{D379C97C-BEC2-43F8-BDFF-AE6899C9371D}" dt="2019-08-14T15:14:50.074" v="17" actId="20577"/>
          <ac:spMkLst>
            <pc:docMk/>
            <pc:sldMk cId="505283709" sldId="261"/>
            <ac:spMk id="2" creationId="{00000000-0000-0000-0000-000000000000}"/>
          </ac:spMkLst>
        </pc:spChg>
      </pc:sldChg>
      <pc:sldChg chg="modSp ord">
        <pc:chgData name="Adi Yoga Sidi Prabawa" userId="f1e3baeb-2c62-435e-b3e0-3c15bc5852ab" providerId="ADAL" clId="{D379C97C-BEC2-43F8-BDFF-AE6899C9371D}" dt="2019-08-14T15:18:37.888" v="89"/>
        <pc:sldMkLst>
          <pc:docMk/>
          <pc:sldMk cId="184421696" sldId="262"/>
        </pc:sldMkLst>
        <pc:spChg chg="mod">
          <ac:chgData name="Adi Yoga Sidi Prabawa" userId="f1e3baeb-2c62-435e-b3e0-3c15bc5852ab" providerId="ADAL" clId="{D379C97C-BEC2-43F8-BDFF-AE6899C9371D}" dt="2019-08-14T15:14:59.536" v="21" actId="20577"/>
          <ac:spMkLst>
            <pc:docMk/>
            <pc:sldMk cId="184421696" sldId="262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D379C97C-BEC2-43F8-BDFF-AE6899C9371D}" dt="2019-08-14T15:20:28.441" v="119" actId="115"/>
        <pc:sldMkLst>
          <pc:docMk/>
          <pc:sldMk cId="4117227938" sldId="266"/>
        </pc:sldMkLst>
        <pc:spChg chg="mod">
          <ac:chgData name="Adi Yoga Sidi Prabawa" userId="f1e3baeb-2c62-435e-b3e0-3c15bc5852ab" providerId="ADAL" clId="{D379C97C-BEC2-43F8-BDFF-AE6899C9371D}" dt="2019-08-14T15:20:28.441" v="119" actId="115"/>
          <ac:spMkLst>
            <pc:docMk/>
            <pc:sldMk cId="4117227938" sldId="266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D379C97C-BEC2-43F8-BDFF-AE6899C9371D}" dt="2019-08-14T15:21:26.787" v="123" actId="400"/>
        <pc:sldMkLst>
          <pc:docMk/>
          <pc:sldMk cId="1867608380" sldId="268"/>
        </pc:sldMkLst>
        <pc:spChg chg="mod">
          <ac:chgData name="Adi Yoga Sidi Prabawa" userId="f1e3baeb-2c62-435e-b3e0-3c15bc5852ab" providerId="ADAL" clId="{D379C97C-BEC2-43F8-BDFF-AE6899C9371D}" dt="2019-08-14T15:21:26.787" v="123" actId="400"/>
          <ac:spMkLst>
            <pc:docMk/>
            <pc:sldMk cId="1867608380" sldId="268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D379C97C-BEC2-43F8-BDFF-AE6899C9371D}" dt="2019-08-14T15:22:14.513" v="128" actId="400"/>
        <pc:sldMkLst>
          <pc:docMk/>
          <pc:sldMk cId="2690536507" sldId="269"/>
        </pc:sldMkLst>
        <pc:spChg chg="mod">
          <ac:chgData name="Adi Yoga Sidi Prabawa" userId="f1e3baeb-2c62-435e-b3e0-3c15bc5852ab" providerId="ADAL" clId="{D379C97C-BEC2-43F8-BDFF-AE6899C9371D}" dt="2019-08-14T15:22:14.513" v="128" actId="400"/>
          <ac:spMkLst>
            <pc:docMk/>
            <pc:sldMk cId="2690536507" sldId="269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D379C97C-BEC2-43F8-BDFF-AE6899C9371D}" dt="2019-08-14T15:33:41.272" v="132" actId="20577"/>
        <pc:sldMkLst>
          <pc:docMk/>
          <pc:sldMk cId="2176782387" sldId="270"/>
        </pc:sldMkLst>
        <pc:spChg chg="mod">
          <ac:chgData name="Adi Yoga Sidi Prabawa" userId="f1e3baeb-2c62-435e-b3e0-3c15bc5852ab" providerId="ADAL" clId="{D379C97C-BEC2-43F8-BDFF-AE6899C9371D}" dt="2019-08-14T15:33:41.272" v="132" actId="20577"/>
          <ac:spMkLst>
            <pc:docMk/>
            <pc:sldMk cId="2176782387" sldId="270"/>
            <ac:spMk id="2" creationId="{00000000-0000-0000-0000-000000000000}"/>
          </ac:spMkLst>
        </pc:spChg>
      </pc:sldChg>
      <pc:sldChg chg="addSp delSp modSp">
        <pc:chgData name="Adi Yoga Sidi Prabawa" userId="f1e3baeb-2c62-435e-b3e0-3c15bc5852ab" providerId="ADAL" clId="{D379C97C-BEC2-43F8-BDFF-AE6899C9371D}" dt="2019-08-14T15:37:53.119" v="165"/>
        <pc:sldMkLst>
          <pc:docMk/>
          <pc:sldMk cId="4023664268" sldId="271"/>
        </pc:sldMkLst>
        <pc:spChg chg="del">
          <ac:chgData name="Adi Yoga Sidi Prabawa" userId="f1e3baeb-2c62-435e-b3e0-3c15bc5852ab" providerId="ADAL" clId="{D379C97C-BEC2-43F8-BDFF-AE6899C9371D}" dt="2019-08-14T15:36:05.413" v="146" actId="478"/>
          <ac:spMkLst>
            <pc:docMk/>
            <pc:sldMk cId="4023664268" sldId="271"/>
            <ac:spMk id="7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05.413" v="146" actId="478"/>
          <ac:spMkLst>
            <pc:docMk/>
            <pc:sldMk cId="4023664268" sldId="271"/>
            <ac:spMk id="8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36:13.878" v="149" actId="478"/>
          <ac:spMkLst>
            <pc:docMk/>
            <pc:sldMk cId="4023664268" sldId="271"/>
            <ac:spMk id="9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36:19.825" v="150" actId="478"/>
          <ac:spMkLst>
            <pc:docMk/>
            <pc:sldMk cId="4023664268" sldId="271"/>
            <ac:spMk id="10" creationId="{00000000-0000-0000-0000-000000000000}"/>
          </ac:spMkLst>
        </pc:spChg>
        <pc:spChg chg="add">
          <ac:chgData name="Adi Yoga Sidi Prabawa" userId="f1e3baeb-2c62-435e-b3e0-3c15bc5852ab" providerId="ADAL" clId="{D379C97C-BEC2-43F8-BDFF-AE6899C9371D}" dt="2019-08-14T15:37:53.119" v="165"/>
          <ac:spMkLst>
            <pc:docMk/>
            <pc:sldMk cId="4023664268" sldId="271"/>
            <ac:spMk id="18" creationId="{5A8A746B-0B15-4A43-BB77-C86A563BB939}"/>
          </ac:spMkLst>
        </pc:spChg>
        <pc:spChg chg="add">
          <ac:chgData name="Adi Yoga Sidi Prabawa" userId="f1e3baeb-2c62-435e-b3e0-3c15bc5852ab" providerId="ADAL" clId="{D379C97C-BEC2-43F8-BDFF-AE6899C9371D}" dt="2019-08-14T15:37:53.119" v="165"/>
          <ac:spMkLst>
            <pc:docMk/>
            <pc:sldMk cId="4023664268" sldId="271"/>
            <ac:spMk id="19" creationId="{935CD5E2-6FAF-41A3-9480-705FF9C1DC49}"/>
          </ac:spMkLst>
        </pc:spChg>
        <pc:spChg chg="del">
          <ac:chgData name="Adi Yoga Sidi Prabawa" userId="f1e3baeb-2c62-435e-b3e0-3c15bc5852ab" providerId="ADAL" clId="{D379C97C-BEC2-43F8-BDFF-AE6899C9371D}" dt="2019-08-14T15:36:31.855" v="151" actId="478"/>
          <ac:spMkLst>
            <pc:docMk/>
            <pc:sldMk cId="4023664268" sldId="271"/>
            <ac:spMk id="20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31.855" v="151" actId="478"/>
          <ac:spMkLst>
            <pc:docMk/>
            <pc:sldMk cId="4023664268" sldId="271"/>
            <ac:spMk id="21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31.855" v="151" actId="478"/>
          <ac:spMkLst>
            <pc:docMk/>
            <pc:sldMk cId="4023664268" sldId="271"/>
            <ac:spMk id="22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31.855" v="151" actId="478"/>
          <ac:spMkLst>
            <pc:docMk/>
            <pc:sldMk cId="4023664268" sldId="271"/>
            <ac:spMk id="23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31.855" v="151" actId="478"/>
          <ac:spMkLst>
            <pc:docMk/>
            <pc:sldMk cId="4023664268" sldId="271"/>
            <ac:spMk id="24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31.855" v="151" actId="478"/>
          <ac:spMkLst>
            <pc:docMk/>
            <pc:sldMk cId="4023664268" sldId="271"/>
            <ac:spMk id="25" creationId="{00000000-0000-0000-0000-000000000000}"/>
          </ac:spMkLst>
        </pc:spChg>
        <pc:spChg chg="add">
          <ac:chgData name="Adi Yoga Sidi Prabawa" userId="f1e3baeb-2c62-435e-b3e0-3c15bc5852ab" providerId="ADAL" clId="{D379C97C-BEC2-43F8-BDFF-AE6899C9371D}" dt="2019-08-14T15:37:53.119" v="165"/>
          <ac:spMkLst>
            <pc:docMk/>
            <pc:sldMk cId="4023664268" sldId="271"/>
            <ac:spMk id="26" creationId="{3A605FE0-EFA3-482A-A8BF-D6FB00754958}"/>
          </ac:spMkLst>
        </pc:spChg>
        <pc:graphicFrameChg chg="add del">
          <ac:chgData name="Adi Yoga Sidi Prabawa" userId="f1e3baeb-2c62-435e-b3e0-3c15bc5852ab" providerId="ADAL" clId="{D379C97C-BEC2-43F8-BDFF-AE6899C9371D}" dt="2019-08-14T15:36:08.909" v="148" actId="478"/>
          <ac:graphicFrameMkLst>
            <pc:docMk/>
            <pc:sldMk cId="4023664268" sldId="271"/>
            <ac:graphicFrameMk id="6" creationId="{00000000-0000-0000-0000-000000000000}"/>
          </ac:graphicFrameMkLst>
        </pc:graphicFrameChg>
        <pc:cxnChg chg="del mod">
          <ac:chgData name="Adi Yoga Sidi Prabawa" userId="f1e3baeb-2c62-435e-b3e0-3c15bc5852ab" providerId="ADAL" clId="{D379C97C-BEC2-43F8-BDFF-AE6899C9371D}" dt="2019-08-14T15:36:05.413" v="146" actId="478"/>
          <ac:cxnSpMkLst>
            <pc:docMk/>
            <pc:sldMk cId="4023664268" sldId="271"/>
            <ac:cxnSpMk id="12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36:13.878" v="149" actId="478"/>
          <ac:cxnSpMkLst>
            <pc:docMk/>
            <pc:sldMk cId="4023664268" sldId="271"/>
            <ac:cxnSpMk id="14" creationId="{00000000-0000-0000-0000-000000000000}"/>
          </ac:cxnSpMkLst>
        </pc:cxnChg>
      </pc:sldChg>
      <pc:sldChg chg="addSp delSp">
        <pc:chgData name="Adi Yoga Sidi Prabawa" userId="f1e3baeb-2c62-435e-b3e0-3c15bc5852ab" providerId="ADAL" clId="{D379C97C-BEC2-43F8-BDFF-AE6899C9371D}" dt="2019-08-14T15:40:21.045" v="172"/>
        <pc:sldMkLst>
          <pc:docMk/>
          <pc:sldMk cId="3924642045" sldId="272"/>
        </pc:sldMkLst>
        <pc:spChg chg="add del">
          <ac:chgData name="Adi Yoga Sidi Prabawa" userId="f1e3baeb-2c62-435e-b3e0-3c15bc5852ab" providerId="ADAL" clId="{D379C97C-BEC2-43F8-BDFF-AE6899C9371D}" dt="2019-08-14T15:40:21.045" v="172"/>
          <ac:spMkLst>
            <pc:docMk/>
            <pc:sldMk cId="3924642045" sldId="272"/>
            <ac:spMk id="3" creationId="{9FE4F37A-E6BF-45A6-8C35-DFAFB337F12C}"/>
          </ac:spMkLst>
        </pc:spChg>
        <pc:spChg chg="add del">
          <ac:chgData name="Adi Yoga Sidi Prabawa" userId="f1e3baeb-2c62-435e-b3e0-3c15bc5852ab" providerId="ADAL" clId="{D379C97C-BEC2-43F8-BDFF-AE6899C9371D}" dt="2019-08-14T15:40:21.045" v="172"/>
          <ac:spMkLst>
            <pc:docMk/>
            <pc:sldMk cId="3924642045" sldId="272"/>
            <ac:spMk id="4" creationId="{DAE87A5A-3F7F-4B5E-8F82-51EA39B99B9E}"/>
          </ac:spMkLst>
        </pc:spChg>
        <pc:spChg chg="add del">
          <ac:chgData name="Adi Yoga Sidi Prabawa" userId="f1e3baeb-2c62-435e-b3e0-3c15bc5852ab" providerId="ADAL" clId="{D379C97C-BEC2-43F8-BDFF-AE6899C9371D}" dt="2019-08-14T15:40:21.045" v="172"/>
          <ac:spMkLst>
            <pc:docMk/>
            <pc:sldMk cId="3924642045" sldId="272"/>
            <ac:spMk id="5" creationId="{E52AB749-F301-46EF-9426-F909C2F34C92}"/>
          </ac:spMkLst>
        </pc:spChg>
      </pc:sldChg>
      <pc:sldChg chg="delSp modSp add del">
        <pc:chgData name="Adi Yoga Sidi Prabawa" userId="f1e3baeb-2c62-435e-b3e0-3c15bc5852ab" providerId="ADAL" clId="{D379C97C-BEC2-43F8-BDFF-AE6899C9371D}" dt="2019-08-14T16:00:18.411" v="536" actId="478"/>
        <pc:sldMkLst>
          <pc:docMk/>
          <pc:sldMk cId="4269432576" sldId="278"/>
        </pc:sldMkLst>
        <pc:spChg chg="mod">
          <ac:chgData name="Adi Yoga Sidi Prabawa" userId="f1e3baeb-2c62-435e-b3e0-3c15bc5852ab" providerId="ADAL" clId="{D379C97C-BEC2-43F8-BDFF-AE6899C9371D}" dt="2019-08-14T15:59:58.242" v="535" actId="20577"/>
          <ac:spMkLst>
            <pc:docMk/>
            <pc:sldMk cId="4269432576" sldId="278"/>
            <ac:spMk id="2" creationId="{00000000-0000-0000-0000-000000000000}"/>
          </ac:spMkLst>
        </pc:spChg>
        <pc:graphicFrameChg chg="del">
          <ac:chgData name="Adi Yoga Sidi Prabawa" userId="f1e3baeb-2c62-435e-b3e0-3c15bc5852ab" providerId="ADAL" clId="{D379C97C-BEC2-43F8-BDFF-AE6899C9371D}" dt="2019-08-14T16:00:18.411" v="536" actId="478"/>
          <ac:graphicFrameMkLst>
            <pc:docMk/>
            <pc:sldMk cId="4269432576" sldId="278"/>
            <ac:graphicFrameMk id="10" creationId="{00000000-0000-0000-0000-000000000000}"/>
          </ac:graphicFrameMkLst>
        </pc:graphicFrameChg>
        <pc:graphicFrameChg chg="del">
          <ac:chgData name="Adi Yoga Sidi Prabawa" userId="f1e3baeb-2c62-435e-b3e0-3c15bc5852ab" providerId="ADAL" clId="{D379C97C-BEC2-43F8-BDFF-AE6899C9371D}" dt="2019-08-14T16:00:18.411" v="536" actId="478"/>
          <ac:graphicFrameMkLst>
            <pc:docMk/>
            <pc:sldMk cId="4269432576" sldId="278"/>
            <ac:graphicFrameMk id="11" creationId="{00000000-0000-0000-0000-000000000000}"/>
          </ac:graphicFrameMkLst>
        </pc:graphicFrameChg>
      </pc:sldChg>
      <pc:sldChg chg="modSp">
        <pc:chgData name="Adi Yoga Sidi Prabawa" userId="f1e3baeb-2c62-435e-b3e0-3c15bc5852ab" providerId="ADAL" clId="{D379C97C-BEC2-43F8-BDFF-AE6899C9371D}" dt="2019-08-14T15:44:01.728" v="215" actId="20577"/>
        <pc:sldMkLst>
          <pc:docMk/>
          <pc:sldMk cId="3816996711" sldId="280"/>
        </pc:sldMkLst>
        <pc:spChg chg="mod">
          <ac:chgData name="Adi Yoga Sidi Prabawa" userId="f1e3baeb-2c62-435e-b3e0-3c15bc5852ab" providerId="ADAL" clId="{D379C97C-BEC2-43F8-BDFF-AE6899C9371D}" dt="2019-08-14T15:44:01.728" v="215" actId="20577"/>
          <ac:spMkLst>
            <pc:docMk/>
            <pc:sldMk cId="3816996711" sldId="280"/>
            <ac:spMk id="2" creationId="{00000000-0000-0000-0000-000000000000}"/>
          </ac:spMkLst>
        </pc:spChg>
      </pc:sldChg>
      <pc:sldChg chg="modSp add del">
        <pc:chgData name="Adi Yoga Sidi Prabawa" userId="f1e3baeb-2c62-435e-b3e0-3c15bc5852ab" providerId="ADAL" clId="{D379C97C-BEC2-43F8-BDFF-AE6899C9371D}" dt="2019-08-14T16:15:39.718" v="608" actId="2696"/>
        <pc:sldMkLst>
          <pc:docMk/>
          <pc:sldMk cId="3319050420" sldId="281"/>
        </pc:sldMkLst>
        <pc:spChg chg="mod">
          <ac:chgData name="Adi Yoga Sidi Prabawa" userId="f1e3baeb-2c62-435e-b3e0-3c15bc5852ab" providerId="ADAL" clId="{D379C97C-BEC2-43F8-BDFF-AE6899C9371D}" dt="2019-08-14T16:15:04.739" v="603" actId="20577"/>
          <ac:spMkLst>
            <pc:docMk/>
            <pc:sldMk cId="3319050420" sldId="281"/>
            <ac:spMk id="2" creationId="{00000000-0000-0000-0000-000000000000}"/>
          </ac:spMkLst>
        </pc:spChg>
        <pc:graphicFrameChg chg="modGraphic">
          <ac:chgData name="Adi Yoga Sidi Prabawa" userId="f1e3baeb-2c62-435e-b3e0-3c15bc5852ab" providerId="ADAL" clId="{D379C97C-BEC2-43F8-BDFF-AE6899C9371D}" dt="2019-08-14T16:15:12.683" v="605" actId="14734"/>
          <ac:graphicFrameMkLst>
            <pc:docMk/>
            <pc:sldMk cId="3319050420" sldId="281"/>
            <ac:graphicFrameMk id="5" creationId="{00000000-0000-0000-0000-000000000000}"/>
          </ac:graphicFrameMkLst>
        </pc:graphicFrameChg>
      </pc:sldChg>
      <pc:sldChg chg="modSp add del">
        <pc:chgData name="Adi Yoga Sidi Prabawa" userId="f1e3baeb-2c62-435e-b3e0-3c15bc5852ab" providerId="ADAL" clId="{D379C97C-BEC2-43F8-BDFF-AE6899C9371D}" dt="2019-08-14T16:16:49.779" v="615" actId="207"/>
        <pc:sldMkLst>
          <pc:docMk/>
          <pc:sldMk cId="1217481007" sldId="282"/>
        </pc:sldMkLst>
        <pc:spChg chg="mod">
          <ac:chgData name="Adi Yoga Sidi Prabawa" userId="f1e3baeb-2c62-435e-b3e0-3c15bc5852ab" providerId="ADAL" clId="{D379C97C-BEC2-43F8-BDFF-AE6899C9371D}" dt="2019-08-14T16:16:25.445" v="614" actId="20577"/>
          <ac:spMkLst>
            <pc:docMk/>
            <pc:sldMk cId="1217481007" sldId="282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16:49.779" v="615" actId="207"/>
          <ac:graphicFrameMkLst>
            <pc:docMk/>
            <pc:sldMk cId="1217481007" sldId="282"/>
            <ac:graphicFrameMk id="5" creationId="{00000000-0000-0000-0000-000000000000}"/>
          </ac:graphicFrameMkLst>
        </pc:graphicFrameChg>
      </pc:sldChg>
      <pc:sldChg chg="modSp add del">
        <pc:chgData name="Adi Yoga Sidi Prabawa" userId="f1e3baeb-2c62-435e-b3e0-3c15bc5852ab" providerId="ADAL" clId="{D379C97C-BEC2-43F8-BDFF-AE6899C9371D}" dt="2019-08-14T16:22:20.045" v="646" actId="20577"/>
        <pc:sldMkLst>
          <pc:docMk/>
          <pc:sldMk cId="2029962358" sldId="283"/>
        </pc:sldMkLst>
        <pc:spChg chg="mod">
          <ac:chgData name="Adi Yoga Sidi Prabawa" userId="f1e3baeb-2c62-435e-b3e0-3c15bc5852ab" providerId="ADAL" clId="{D379C97C-BEC2-43F8-BDFF-AE6899C9371D}" dt="2019-08-14T16:22:20.045" v="646" actId="20577"/>
          <ac:spMkLst>
            <pc:docMk/>
            <pc:sldMk cId="2029962358" sldId="283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18:41.336" v="620" actId="207"/>
          <ac:graphicFrameMkLst>
            <pc:docMk/>
            <pc:sldMk cId="2029962358" sldId="283"/>
            <ac:graphicFrameMk id="7" creationId="{00000000-0000-0000-0000-000000000000}"/>
          </ac:graphicFrameMkLst>
        </pc:graphicFrameChg>
      </pc:sldChg>
      <pc:sldChg chg="modSp add del">
        <pc:chgData name="Adi Yoga Sidi Prabawa" userId="f1e3baeb-2c62-435e-b3e0-3c15bc5852ab" providerId="ADAL" clId="{D379C97C-BEC2-43F8-BDFF-AE6899C9371D}" dt="2019-08-14T16:19:48.749" v="624" actId="1036"/>
        <pc:sldMkLst>
          <pc:docMk/>
          <pc:sldMk cId="331491546" sldId="284"/>
        </pc:sldMkLst>
        <pc:spChg chg="mod">
          <ac:chgData name="Adi Yoga Sidi Prabawa" userId="f1e3baeb-2c62-435e-b3e0-3c15bc5852ab" providerId="ADAL" clId="{D379C97C-BEC2-43F8-BDFF-AE6899C9371D}" dt="2019-08-14T16:19:34.233" v="622" actId="20577"/>
          <ac:spMkLst>
            <pc:docMk/>
            <pc:sldMk cId="331491546" sldId="284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19:48.749" v="624" actId="1036"/>
          <ac:graphicFrameMkLst>
            <pc:docMk/>
            <pc:sldMk cId="331491546" sldId="284"/>
            <ac:graphicFrameMk id="7" creationId="{00000000-0000-0000-0000-000000000000}"/>
          </ac:graphicFrameMkLst>
        </pc:graphicFrameChg>
      </pc:sldChg>
      <pc:sldChg chg="modSp">
        <pc:chgData name="Adi Yoga Sidi Prabawa" userId="f1e3baeb-2c62-435e-b3e0-3c15bc5852ab" providerId="ADAL" clId="{D379C97C-BEC2-43F8-BDFF-AE6899C9371D}" dt="2019-08-14T16:23:45.837" v="662" actId="207"/>
        <pc:sldMkLst>
          <pc:docMk/>
          <pc:sldMk cId="304203215" sldId="285"/>
        </pc:sldMkLst>
        <pc:spChg chg="mod">
          <ac:chgData name="Adi Yoga Sidi Prabawa" userId="f1e3baeb-2c62-435e-b3e0-3c15bc5852ab" providerId="ADAL" clId="{D379C97C-BEC2-43F8-BDFF-AE6899C9371D}" dt="2019-08-14T16:23:41.354" v="661" actId="20577"/>
          <ac:spMkLst>
            <pc:docMk/>
            <pc:sldMk cId="304203215" sldId="285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23:45.837" v="662" actId="207"/>
          <ac:graphicFrameMkLst>
            <pc:docMk/>
            <pc:sldMk cId="304203215" sldId="285"/>
            <ac:graphicFrameMk id="5" creationId="{00000000-0000-0000-0000-000000000000}"/>
          </ac:graphicFrameMkLst>
        </pc:graphicFrameChg>
      </pc:sldChg>
      <pc:sldChg chg="modSp">
        <pc:chgData name="Adi Yoga Sidi Prabawa" userId="f1e3baeb-2c62-435e-b3e0-3c15bc5852ab" providerId="ADAL" clId="{D379C97C-BEC2-43F8-BDFF-AE6899C9371D}" dt="2019-08-14T16:21:26.479" v="633" actId="11"/>
        <pc:sldMkLst>
          <pc:docMk/>
          <pc:sldMk cId="3897766531" sldId="286"/>
        </pc:sldMkLst>
        <pc:spChg chg="mod">
          <ac:chgData name="Adi Yoga Sidi Prabawa" userId="f1e3baeb-2c62-435e-b3e0-3c15bc5852ab" providerId="ADAL" clId="{D379C97C-BEC2-43F8-BDFF-AE6899C9371D}" dt="2019-08-14T16:21:26.479" v="633" actId="11"/>
          <ac:spMkLst>
            <pc:docMk/>
            <pc:sldMk cId="3897766531" sldId="286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D379C97C-BEC2-43F8-BDFF-AE6899C9371D}" dt="2019-08-14T16:25:08.783" v="673" actId="207"/>
        <pc:sldMkLst>
          <pc:docMk/>
          <pc:sldMk cId="4040827185" sldId="289"/>
        </pc:sldMkLst>
        <pc:spChg chg="mod">
          <ac:chgData name="Adi Yoga Sidi Prabawa" userId="f1e3baeb-2c62-435e-b3e0-3c15bc5852ab" providerId="ADAL" clId="{D379C97C-BEC2-43F8-BDFF-AE6899C9371D}" dt="2019-08-14T16:24:57.885" v="670" actId="20577"/>
          <ac:spMkLst>
            <pc:docMk/>
            <pc:sldMk cId="4040827185" sldId="289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25:01.859" v="671" actId="207"/>
          <ac:graphicFrameMkLst>
            <pc:docMk/>
            <pc:sldMk cId="4040827185" sldId="289"/>
            <ac:graphicFrameMk id="4" creationId="{00000000-0000-0000-0000-000000000000}"/>
          </ac:graphicFrameMkLst>
        </pc:graphicFrameChg>
        <pc:graphicFrameChg chg="mod">
          <ac:chgData name="Adi Yoga Sidi Prabawa" userId="f1e3baeb-2c62-435e-b3e0-3c15bc5852ab" providerId="ADAL" clId="{D379C97C-BEC2-43F8-BDFF-AE6899C9371D}" dt="2019-08-14T16:25:04.688" v="672" actId="207"/>
          <ac:graphicFrameMkLst>
            <pc:docMk/>
            <pc:sldMk cId="4040827185" sldId="289"/>
            <ac:graphicFrameMk id="5" creationId="{00000000-0000-0000-0000-000000000000}"/>
          </ac:graphicFrameMkLst>
        </pc:graphicFrameChg>
        <pc:graphicFrameChg chg="mod">
          <ac:chgData name="Adi Yoga Sidi Prabawa" userId="f1e3baeb-2c62-435e-b3e0-3c15bc5852ab" providerId="ADAL" clId="{D379C97C-BEC2-43F8-BDFF-AE6899C9371D}" dt="2019-08-14T16:25:08.783" v="673" actId="207"/>
          <ac:graphicFrameMkLst>
            <pc:docMk/>
            <pc:sldMk cId="4040827185" sldId="289"/>
            <ac:graphicFrameMk id="7" creationId="{00000000-0000-0000-0000-000000000000}"/>
          </ac:graphicFrameMkLst>
        </pc:graphicFrameChg>
      </pc:sldChg>
      <pc:sldChg chg="modSp">
        <pc:chgData name="Adi Yoga Sidi Prabawa" userId="f1e3baeb-2c62-435e-b3e0-3c15bc5852ab" providerId="ADAL" clId="{D379C97C-BEC2-43F8-BDFF-AE6899C9371D}" dt="2019-08-14T16:25:41.231" v="677" actId="207"/>
        <pc:sldMkLst>
          <pc:docMk/>
          <pc:sldMk cId="3047663294" sldId="290"/>
        </pc:sldMkLst>
        <pc:spChg chg="mod">
          <ac:chgData name="Adi Yoga Sidi Prabawa" userId="f1e3baeb-2c62-435e-b3e0-3c15bc5852ab" providerId="ADAL" clId="{D379C97C-BEC2-43F8-BDFF-AE6899C9371D}" dt="2019-08-14T16:25:41.231" v="677" actId="207"/>
          <ac:spMkLst>
            <pc:docMk/>
            <pc:sldMk cId="3047663294" sldId="290"/>
            <ac:spMk id="2" creationId="{00000000-0000-0000-0000-000000000000}"/>
          </ac:spMkLst>
        </pc:spChg>
      </pc:sldChg>
      <pc:sldChg chg="modSp">
        <pc:chgData name="Adi Yoga Sidi Prabawa" userId="f1e3baeb-2c62-435e-b3e0-3c15bc5852ab" providerId="ADAL" clId="{D379C97C-BEC2-43F8-BDFF-AE6899C9371D}" dt="2019-08-14T16:26:17.283" v="688" actId="20577"/>
        <pc:sldMkLst>
          <pc:docMk/>
          <pc:sldMk cId="2876232601" sldId="295"/>
        </pc:sldMkLst>
        <pc:spChg chg="mod">
          <ac:chgData name="Adi Yoga Sidi Prabawa" userId="f1e3baeb-2c62-435e-b3e0-3c15bc5852ab" providerId="ADAL" clId="{D379C97C-BEC2-43F8-BDFF-AE6899C9371D}" dt="2019-08-14T16:26:17.283" v="688" actId="20577"/>
          <ac:spMkLst>
            <pc:docMk/>
            <pc:sldMk cId="2876232601" sldId="295"/>
            <ac:spMk id="2" creationId="{8A98CFC5-EAF0-4E1D-8F65-306F2C528587}"/>
          </ac:spMkLst>
        </pc:spChg>
      </pc:sldChg>
      <pc:sldChg chg="delSp modSp ord">
        <pc:chgData name="Adi Yoga Sidi Prabawa" userId="f1e3baeb-2c62-435e-b3e0-3c15bc5852ab" providerId="ADAL" clId="{D379C97C-BEC2-43F8-BDFF-AE6899C9371D}" dt="2019-08-14T16:27:18.542" v="691" actId="478"/>
        <pc:sldMkLst>
          <pc:docMk/>
          <pc:sldMk cId="1695480179" sldId="296"/>
        </pc:sldMkLst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3" creationId="{1945704A-D270-4582-A299-4A3A226B53A3}"/>
          </ac:spMkLst>
        </pc:spChg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10" creationId="{4CD08D22-E8B0-4A59-A62E-7E70B7C8758C}"/>
          </ac:spMkLst>
        </pc:spChg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11" creationId="{CAC4EDA3-3520-412E-9EB5-F0F983CAC2F6}"/>
          </ac:spMkLst>
        </pc:spChg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12" creationId="{BDAE5BE5-796B-41AB-BB9F-01F0EE869BEE}"/>
          </ac:spMkLst>
        </pc:spChg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13" creationId="{7B6C569A-3B5D-4503-BA0C-0D4732943816}"/>
          </ac:spMkLst>
        </pc:spChg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14" creationId="{99E97F23-B224-458A-8A9C-7D9CB828825E}"/>
          </ac:spMkLst>
        </pc:spChg>
        <pc:spChg chg="del">
          <ac:chgData name="Adi Yoga Sidi Prabawa" userId="f1e3baeb-2c62-435e-b3e0-3c15bc5852ab" providerId="ADAL" clId="{D379C97C-BEC2-43F8-BDFF-AE6899C9371D}" dt="2019-08-14T16:27:18.542" v="691" actId="478"/>
          <ac:spMkLst>
            <pc:docMk/>
            <pc:sldMk cId="1695480179" sldId="296"/>
            <ac:spMk id="15" creationId="{88264F65-A348-4220-9899-C4A503663D93}"/>
          </ac:spMkLst>
        </pc:spChg>
        <pc:cxnChg chg="del mod">
          <ac:chgData name="Adi Yoga Sidi Prabawa" userId="f1e3baeb-2c62-435e-b3e0-3c15bc5852ab" providerId="ADAL" clId="{D379C97C-BEC2-43F8-BDFF-AE6899C9371D}" dt="2019-08-14T16:27:18.542" v="691" actId="478"/>
          <ac:cxnSpMkLst>
            <pc:docMk/>
            <pc:sldMk cId="1695480179" sldId="296"/>
            <ac:cxnSpMk id="17" creationId="{1747D2B9-2AE3-4003-B049-A1A416789BDA}"/>
          </ac:cxnSpMkLst>
        </pc:cxnChg>
        <pc:cxnChg chg="del mod">
          <ac:chgData name="Adi Yoga Sidi Prabawa" userId="f1e3baeb-2c62-435e-b3e0-3c15bc5852ab" providerId="ADAL" clId="{D379C97C-BEC2-43F8-BDFF-AE6899C9371D}" dt="2019-08-14T16:27:18.542" v="691" actId="478"/>
          <ac:cxnSpMkLst>
            <pc:docMk/>
            <pc:sldMk cId="1695480179" sldId="296"/>
            <ac:cxnSpMk id="18" creationId="{5C12C6A1-3E50-4D0A-A7A6-8D86359A799E}"/>
          </ac:cxnSpMkLst>
        </pc:cxnChg>
        <pc:cxnChg chg="del mod">
          <ac:chgData name="Adi Yoga Sidi Prabawa" userId="f1e3baeb-2c62-435e-b3e0-3c15bc5852ab" providerId="ADAL" clId="{D379C97C-BEC2-43F8-BDFF-AE6899C9371D}" dt="2019-08-14T16:27:18.542" v="691" actId="478"/>
          <ac:cxnSpMkLst>
            <pc:docMk/>
            <pc:sldMk cId="1695480179" sldId="296"/>
            <ac:cxnSpMk id="21" creationId="{33CAF2B9-966C-4E74-BE2D-40359B0DF71B}"/>
          </ac:cxnSpMkLst>
        </pc:cxnChg>
        <pc:cxnChg chg="del mod">
          <ac:chgData name="Adi Yoga Sidi Prabawa" userId="f1e3baeb-2c62-435e-b3e0-3c15bc5852ab" providerId="ADAL" clId="{D379C97C-BEC2-43F8-BDFF-AE6899C9371D}" dt="2019-08-14T16:27:18.542" v="691" actId="478"/>
          <ac:cxnSpMkLst>
            <pc:docMk/>
            <pc:sldMk cId="1695480179" sldId="296"/>
            <ac:cxnSpMk id="24" creationId="{7C2D92E9-2F98-438D-830E-A32CE702BEAF}"/>
          </ac:cxnSpMkLst>
        </pc:cxnChg>
        <pc:cxnChg chg="del mod">
          <ac:chgData name="Adi Yoga Sidi Prabawa" userId="f1e3baeb-2c62-435e-b3e0-3c15bc5852ab" providerId="ADAL" clId="{D379C97C-BEC2-43F8-BDFF-AE6899C9371D}" dt="2019-08-14T16:27:18.542" v="691" actId="478"/>
          <ac:cxnSpMkLst>
            <pc:docMk/>
            <pc:sldMk cId="1695480179" sldId="296"/>
            <ac:cxnSpMk id="35" creationId="{15C357E8-0784-4A78-9649-6196C0C2DD71}"/>
          </ac:cxnSpMkLst>
        </pc:cxnChg>
        <pc:cxnChg chg="del mod">
          <ac:chgData name="Adi Yoga Sidi Prabawa" userId="f1e3baeb-2c62-435e-b3e0-3c15bc5852ab" providerId="ADAL" clId="{D379C97C-BEC2-43F8-BDFF-AE6899C9371D}" dt="2019-08-14T16:27:18.542" v="691" actId="478"/>
          <ac:cxnSpMkLst>
            <pc:docMk/>
            <pc:sldMk cId="1695480179" sldId="296"/>
            <ac:cxnSpMk id="38" creationId="{A007F3AA-F60A-410F-A91E-D035AA26129E}"/>
          </ac:cxnSpMkLst>
        </pc:cxnChg>
      </pc:sldChg>
      <pc:sldChg chg="modSp">
        <pc:chgData name="Adi Yoga Sidi Prabawa" userId="f1e3baeb-2c62-435e-b3e0-3c15bc5852ab" providerId="ADAL" clId="{D379C97C-BEC2-43F8-BDFF-AE6899C9371D}" dt="2019-08-14T16:27:47.450" v="692" actId="2085"/>
        <pc:sldMkLst>
          <pc:docMk/>
          <pc:sldMk cId="1979138656" sldId="301"/>
        </pc:sldMkLst>
        <pc:cxnChg chg="mod">
          <ac:chgData name="Adi Yoga Sidi Prabawa" userId="f1e3baeb-2c62-435e-b3e0-3c15bc5852ab" providerId="ADAL" clId="{D379C97C-BEC2-43F8-BDFF-AE6899C9371D}" dt="2019-08-14T16:27:47.450" v="692" actId="2085"/>
          <ac:cxnSpMkLst>
            <pc:docMk/>
            <pc:sldMk cId="1979138656" sldId="301"/>
            <ac:cxnSpMk id="21" creationId="{33CAF2B9-966C-4E74-BE2D-40359B0DF71B}"/>
          </ac:cxnSpMkLst>
        </pc:cxnChg>
      </pc:sldChg>
      <pc:sldChg chg="modSp">
        <pc:chgData name="Adi Yoga Sidi Prabawa" userId="f1e3baeb-2c62-435e-b3e0-3c15bc5852ab" providerId="ADAL" clId="{D379C97C-BEC2-43F8-BDFF-AE6899C9371D}" dt="2019-08-14T16:28:37.954" v="694" actId="20577"/>
        <pc:sldMkLst>
          <pc:docMk/>
          <pc:sldMk cId="496046064" sldId="307"/>
        </pc:sldMkLst>
        <pc:spChg chg="mod">
          <ac:chgData name="Adi Yoga Sidi Prabawa" userId="f1e3baeb-2c62-435e-b3e0-3c15bc5852ab" providerId="ADAL" clId="{D379C97C-BEC2-43F8-BDFF-AE6899C9371D}" dt="2019-08-14T16:28:37.954" v="694" actId="20577"/>
          <ac:spMkLst>
            <pc:docMk/>
            <pc:sldMk cId="496046064" sldId="307"/>
            <ac:spMk id="2" creationId="{A83E5C6E-7298-4910-8211-58C5156B6642}"/>
          </ac:spMkLst>
        </pc:spChg>
      </pc:sldChg>
      <pc:sldChg chg="modSp">
        <pc:chgData name="Adi Yoga Sidi Prabawa" userId="f1e3baeb-2c62-435e-b3e0-3c15bc5852ab" providerId="ADAL" clId="{D379C97C-BEC2-43F8-BDFF-AE6899C9371D}" dt="2019-08-14T16:29:45.532" v="721" actId="20577"/>
        <pc:sldMkLst>
          <pc:docMk/>
          <pc:sldMk cId="3269803813" sldId="308"/>
        </pc:sldMkLst>
        <pc:spChg chg="mod">
          <ac:chgData name="Adi Yoga Sidi Prabawa" userId="f1e3baeb-2c62-435e-b3e0-3c15bc5852ab" providerId="ADAL" clId="{D379C97C-BEC2-43F8-BDFF-AE6899C9371D}" dt="2019-08-14T16:29:45.532" v="721" actId="20577"/>
          <ac:spMkLst>
            <pc:docMk/>
            <pc:sldMk cId="3269803813" sldId="308"/>
            <ac:spMk id="2" creationId="{A83E5C6E-7298-4910-8211-58C5156B6642}"/>
          </ac:spMkLst>
        </pc:spChg>
      </pc:sldChg>
      <pc:sldChg chg="modSp">
        <pc:chgData name="Adi Yoga Sidi Prabawa" userId="f1e3baeb-2c62-435e-b3e0-3c15bc5852ab" providerId="ADAL" clId="{D379C97C-BEC2-43F8-BDFF-AE6899C9371D}" dt="2019-08-14T16:30:52.942" v="730" actId="20577"/>
        <pc:sldMkLst>
          <pc:docMk/>
          <pc:sldMk cId="1379787736" sldId="309"/>
        </pc:sldMkLst>
        <pc:spChg chg="mod">
          <ac:chgData name="Adi Yoga Sidi Prabawa" userId="f1e3baeb-2c62-435e-b3e0-3c15bc5852ab" providerId="ADAL" clId="{D379C97C-BEC2-43F8-BDFF-AE6899C9371D}" dt="2019-08-14T16:30:52.942" v="730" actId="20577"/>
          <ac:spMkLst>
            <pc:docMk/>
            <pc:sldMk cId="1379787736" sldId="309"/>
            <ac:spMk id="2" creationId="{A83E5C6E-7298-4910-8211-58C5156B6642}"/>
          </ac:spMkLst>
        </pc:spChg>
      </pc:sldChg>
      <pc:sldChg chg="delSp">
        <pc:chgData name="Adi Yoga Sidi Prabawa" userId="f1e3baeb-2c62-435e-b3e0-3c15bc5852ab" providerId="ADAL" clId="{D379C97C-BEC2-43F8-BDFF-AE6899C9371D}" dt="2019-08-14T16:36:34.327" v="768" actId="478"/>
        <pc:sldMkLst>
          <pc:docMk/>
          <pc:sldMk cId="1636746786" sldId="310"/>
        </pc:sldMkLst>
        <pc:spChg chg="del">
          <ac:chgData name="Adi Yoga Sidi Prabawa" userId="f1e3baeb-2c62-435e-b3e0-3c15bc5852ab" providerId="ADAL" clId="{D379C97C-BEC2-43F8-BDFF-AE6899C9371D}" dt="2019-08-14T16:36:34.327" v="768" actId="478"/>
          <ac:spMkLst>
            <pc:docMk/>
            <pc:sldMk cId="1636746786" sldId="310"/>
            <ac:spMk id="7" creationId="{7E4A4AD2-9585-442D-886D-F48F2E229C17}"/>
          </ac:spMkLst>
        </pc:spChg>
        <pc:spChg chg="del">
          <ac:chgData name="Adi Yoga Sidi Prabawa" userId="f1e3baeb-2c62-435e-b3e0-3c15bc5852ab" providerId="ADAL" clId="{D379C97C-BEC2-43F8-BDFF-AE6899C9371D}" dt="2019-08-14T16:36:34.327" v="768" actId="478"/>
          <ac:spMkLst>
            <pc:docMk/>
            <pc:sldMk cId="1636746786" sldId="310"/>
            <ac:spMk id="8" creationId="{01DC5447-ED2E-4197-A4B8-F1DFE5296350}"/>
          </ac:spMkLst>
        </pc:spChg>
      </pc:sldChg>
      <pc:sldChg chg="add">
        <pc:chgData name="Adi Yoga Sidi Prabawa" userId="f1e3baeb-2c62-435e-b3e0-3c15bc5852ab" providerId="ADAL" clId="{D379C97C-BEC2-43F8-BDFF-AE6899C9371D}" dt="2019-08-14T15:14:16.669" v="10"/>
        <pc:sldMkLst>
          <pc:docMk/>
          <pc:sldMk cId="3300847833" sldId="317"/>
        </pc:sldMkLst>
      </pc:sldChg>
      <pc:sldChg chg="add">
        <pc:chgData name="Adi Yoga Sidi Prabawa" userId="f1e3baeb-2c62-435e-b3e0-3c15bc5852ab" providerId="ADAL" clId="{D379C97C-BEC2-43F8-BDFF-AE6899C9371D}" dt="2019-08-14T15:14:42.926" v="12"/>
        <pc:sldMkLst>
          <pc:docMk/>
          <pc:sldMk cId="1733886351" sldId="318"/>
        </pc:sldMkLst>
      </pc:sldChg>
      <pc:sldChg chg="addSp delSp modSp add">
        <pc:chgData name="Adi Yoga Sidi Prabawa" userId="f1e3baeb-2c62-435e-b3e0-3c15bc5852ab" providerId="ADAL" clId="{D379C97C-BEC2-43F8-BDFF-AE6899C9371D}" dt="2019-08-14T15:18:21.228" v="73" actId="2085"/>
        <pc:sldMkLst>
          <pc:docMk/>
          <pc:sldMk cId="1905058804" sldId="319"/>
        </pc:sldMkLst>
        <pc:spChg chg="add del">
          <ac:chgData name="Adi Yoga Sidi Prabawa" userId="f1e3baeb-2c62-435e-b3e0-3c15bc5852ab" providerId="ADAL" clId="{D379C97C-BEC2-43F8-BDFF-AE6899C9371D}" dt="2019-08-14T15:18:20.948" v="69" actId="478"/>
          <ac:spMkLst>
            <pc:docMk/>
            <pc:sldMk cId="1905058804" sldId="319"/>
            <ac:spMk id="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228" v="73" actId="2085"/>
          <ac:spMkLst>
            <pc:docMk/>
            <pc:sldMk cId="1905058804" sldId="319"/>
            <ac:spMk id="13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038" v="70" actId="478"/>
          <ac:spMkLst>
            <pc:docMk/>
            <pc:sldMk cId="1905058804" sldId="319"/>
            <ac:spMk id="1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038" v="70" actId="478"/>
          <ac:spMkLst>
            <pc:docMk/>
            <pc:sldMk cId="1905058804" sldId="319"/>
            <ac:spMk id="2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038" v="70" actId="478"/>
          <ac:spMkLst>
            <pc:docMk/>
            <pc:sldMk cId="1905058804" sldId="319"/>
            <ac:spMk id="30" creationId="{00000000-0000-0000-0000-000000000000}"/>
          </ac:spMkLst>
        </pc:spChg>
        <pc:cxnChg chg="add del mod">
          <ac:chgData name="Adi Yoga Sidi Prabawa" userId="f1e3baeb-2c62-435e-b3e0-3c15bc5852ab" providerId="ADAL" clId="{D379C97C-BEC2-43F8-BDFF-AE6899C9371D}" dt="2019-08-14T15:18:20.948" v="69" actId="478"/>
          <ac:cxnSpMkLst>
            <pc:docMk/>
            <pc:sldMk cId="1905058804" sldId="319"/>
            <ac:cxnSpMk id="7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0.948" v="69" actId="478"/>
          <ac:cxnSpMkLst>
            <pc:docMk/>
            <pc:sldMk cId="1905058804" sldId="319"/>
            <ac:cxnSpMk id="19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0.948" v="69" actId="478"/>
          <ac:cxnSpMkLst>
            <pc:docMk/>
            <pc:sldMk cId="1905058804" sldId="319"/>
            <ac:cxnSpMk id="31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0.948" v="69" actId="478"/>
          <ac:cxnSpMkLst>
            <pc:docMk/>
            <pc:sldMk cId="1905058804" sldId="319"/>
            <ac:cxnSpMk id="34" creationId="{00000000-0000-0000-0000-000000000000}"/>
          </ac:cxnSpMkLst>
        </pc:cxnChg>
      </pc:sldChg>
      <pc:sldChg chg="addSp delSp modSp add">
        <pc:chgData name="Adi Yoga Sidi Prabawa" userId="f1e3baeb-2c62-435e-b3e0-3c15bc5852ab" providerId="ADAL" clId="{D379C97C-BEC2-43F8-BDFF-AE6899C9371D}" dt="2019-08-14T15:18:21.408" v="77" actId="2085"/>
        <pc:sldMkLst>
          <pc:docMk/>
          <pc:sldMk cId="2978691052" sldId="320"/>
        </pc:sldMkLst>
        <pc:spChg chg="add del">
          <ac:chgData name="Adi Yoga Sidi Prabawa" userId="f1e3baeb-2c62-435e-b3e0-3c15bc5852ab" providerId="ADAL" clId="{D379C97C-BEC2-43F8-BDFF-AE6899C9371D}" dt="2019-08-14T15:18:21.348" v="74" actId="478"/>
          <ac:spMkLst>
            <pc:docMk/>
            <pc:sldMk cId="2978691052" sldId="320"/>
            <ac:spMk id="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408" v="77" actId="2085"/>
          <ac:spMkLst>
            <pc:docMk/>
            <pc:sldMk cId="2978691052" sldId="320"/>
            <ac:spMk id="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348" v="75" actId="478"/>
          <ac:spMkLst>
            <pc:docMk/>
            <pc:sldMk cId="2978691052" sldId="320"/>
            <ac:spMk id="12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408" v="77" actId="2085"/>
          <ac:spMkLst>
            <pc:docMk/>
            <pc:sldMk cId="2978691052" sldId="320"/>
            <ac:spMk id="13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378" v="76" actId="478"/>
          <ac:spMkLst>
            <pc:docMk/>
            <pc:sldMk cId="2978691052" sldId="320"/>
            <ac:spMk id="2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378" v="76" actId="478"/>
          <ac:spMkLst>
            <pc:docMk/>
            <pc:sldMk cId="2978691052" sldId="320"/>
            <ac:spMk id="30" creationId="{00000000-0000-0000-0000-000000000000}"/>
          </ac:spMkLst>
        </pc:spChg>
        <pc:cxnChg chg="add del mod">
          <ac:chgData name="Adi Yoga Sidi Prabawa" userId="f1e3baeb-2c62-435e-b3e0-3c15bc5852ab" providerId="ADAL" clId="{D379C97C-BEC2-43F8-BDFF-AE6899C9371D}" dt="2019-08-14T15:18:21.348" v="74" actId="478"/>
          <ac:cxnSpMkLst>
            <pc:docMk/>
            <pc:sldMk cId="2978691052" sldId="320"/>
            <ac:cxnSpMk id="7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348" v="74" actId="478"/>
          <ac:cxnSpMkLst>
            <pc:docMk/>
            <pc:sldMk cId="2978691052" sldId="320"/>
            <ac:cxnSpMk id="15" creationId="{00000000-0000-0000-0000-000000000000}"/>
          </ac:cxnSpMkLst>
        </pc:cxnChg>
        <pc:cxnChg chg="mod">
          <ac:chgData name="Adi Yoga Sidi Prabawa" userId="f1e3baeb-2c62-435e-b3e0-3c15bc5852ab" providerId="ADAL" clId="{D379C97C-BEC2-43F8-BDFF-AE6899C9371D}" dt="2019-08-14T15:18:21.348" v="75" actId="478"/>
          <ac:cxnSpMkLst>
            <pc:docMk/>
            <pc:sldMk cId="2978691052" sldId="320"/>
            <ac:cxnSpMk id="19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348" v="75" actId="478"/>
          <ac:cxnSpMkLst>
            <pc:docMk/>
            <pc:sldMk cId="2978691052" sldId="320"/>
            <ac:cxnSpMk id="31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348" v="75" actId="478"/>
          <ac:cxnSpMkLst>
            <pc:docMk/>
            <pc:sldMk cId="2978691052" sldId="320"/>
            <ac:cxnSpMk id="34" creationId="{00000000-0000-0000-0000-000000000000}"/>
          </ac:cxnSpMkLst>
        </pc:cxnChg>
      </pc:sldChg>
      <pc:sldChg chg="addSp delSp modSp add">
        <pc:chgData name="Adi Yoga Sidi Prabawa" userId="f1e3baeb-2c62-435e-b3e0-3c15bc5852ab" providerId="ADAL" clId="{D379C97C-BEC2-43F8-BDFF-AE6899C9371D}" dt="2019-08-14T15:19:23.185" v="117" actId="478"/>
        <pc:sldMkLst>
          <pc:docMk/>
          <pc:sldMk cId="876246101" sldId="321"/>
        </pc:sldMkLst>
        <pc:spChg chg="add del">
          <ac:chgData name="Adi Yoga Sidi Prabawa" userId="f1e3baeb-2c62-435e-b3e0-3c15bc5852ab" providerId="ADAL" clId="{D379C97C-BEC2-43F8-BDFF-AE6899C9371D}" dt="2019-08-14T15:18:21.548" v="78" actId="478"/>
          <ac:spMkLst>
            <pc:docMk/>
            <pc:sldMk cId="876246101" sldId="321"/>
            <ac:spMk id="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558" v="79" actId="2085"/>
          <ac:spMkLst>
            <pc:docMk/>
            <pc:sldMk cId="876246101" sldId="321"/>
            <ac:spMk id="4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19:23.185" v="117" actId="478"/>
          <ac:spMkLst>
            <pc:docMk/>
            <pc:sldMk cId="876246101" sldId="321"/>
            <ac:spMk id="12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558" v="79" actId="2085"/>
          <ac:spMkLst>
            <pc:docMk/>
            <pc:sldMk cId="876246101" sldId="321"/>
            <ac:spMk id="1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558" v="79" actId="2085"/>
          <ac:spMkLst>
            <pc:docMk/>
            <pc:sldMk cId="876246101" sldId="321"/>
            <ac:spMk id="1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558" v="80" actId="478"/>
          <ac:spMkLst>
            <pc:docMk/>
            <pc:sldMk cId="876246101" sldId="321"/>
            <ac:spMk id="30" creationId="{00000000-0000-0000-0000-000000000000}"/>
          </ac:spMkLst>
        </pc:spChg>
        <pc:cxnChg chg="add del mod">
          <ac:chgData name="Adi Yoga Sidi Prabawa" userId="f1e3baeb-2c62-435e-b3e0-3c15bc5852ab" providerId="ADAL" clId="{D379C97C-BEC2-43F8-BDFF-AE6899C9371D}" dt="2019-08-14T15:18:21.548" v="78" actId="478"/>
          <ac:cxnSpMkLst>
            <pc:docMk/>
            <pc:sldMk cId="876246101" sldId="321"/>
            <ac:cxnSpMk id="7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548" v="78" actId="478"/>
          <ac:cxnSpMkLst>
            <pc:docMk/>
            <pc:sldMk cId="876246101" sldId="321"/>
            <ac:cxnSpMk id="15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548" v="78" actId="478"/>
          <ac:cxnSpMkLst>
            <pc:docMk/>
            <pc:sldMk cId="876246101" sldId="321"/>
            <ac:cxnSpMk id="19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548" v="78" actId="478"/>
          <ac:cxnSpMkLst>
            <pc:docMk/>
            <pc:sldMk cId="876246101" sldId="321"/>
            <ac:cxnSpMk id="34" creationId="{00000000-0000-0000-0000-000000000000}"/>
          </ac:cxnSpMkLst>
        </pc:cxnChg>
      </pc:sldChg>
      <pc:sldChg chg="addSp delSp modSp add">
        <pc:chgData name="Adi Yoga Sidi Prabawa" userId="f1e3baeb-2c62-435e-b3e0-3c15bc5852ab" providerId="ADAL" clId="{D379C97C-BEC2-43F8-BDFF-AE6899C9371D}" dt="2019-08-14T15:18:21.758" v="84" actId="2085"/>
        <pc:sldMkLst>
          <pc:docMk/>
          <pc:sldMk cId="3687176456" sldId="322"/>
        </pc:sldMkLst>
        <pc:spChg chg="add del">
          <ac:chgData name="Adi Yoga Sidi Prabawa" userId="f1e3baeb-2c62-435e-b3e0-3c15bc5852ab" providerId="ADAL" clId="{D379C97C-BEC2-43F8-BDFF-AE6899C9371D}" dt="2019-08-14T15:18:21.713" v="82" actId="478"/>
          <ac:spMkLst>
            <pc:docMk/>
            <pc:sldMk cId="3687176456" sldId="322"/>
            <ac:spMk id="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758" v="84" actId="2085"/>
          <ac:spMkLst>
            <pc:docMk/>
            <pc:sldMk cId="3687176456" sldId="322"/>
            <ac:spMk id="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713" v="82" actId="478"/>
          <ac:spMkLst>
            <pc:docMk/>
            <pc:sldMk cId="3687176456" sldId="322"/>
            <ac:spMk id="12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758" v="84" actId="2085"/>
          <ac:spMkLst>
            <pc:docMk/>
            <pc:sldMk cId="3687176456" sldId="322"/>
            <ac:spMk id="1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758" v="84" actId="2085"/>
          <ac:spMkLst>
            <pc:docMk/>
            <pc:sldMk cId="3687176456" sldId="322"/>
            <ac:spMk id="14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1.758" v="84" actId="2085"/>
          <ac:spMkLst>
            <pc:docMk/>
            <pc:sldMk cId="3687176456" sldId="322"/>
            <ac:spMk id="24" creationId="{00000000-0000-0000-0000-000000000000}"/>
          </ac:spMkLst>
        </pc:spChg>
        <pc:cxnChg chg="add del mod">
          <ac:chgData name="Adi Yoga Sidi Prabawa" userId="f1e3baeb-2c62-435e-b3e0-3c15bc5852ab" providerId="ADAL" clId="{D379C97C-BEC2-43F8-BDFF-AE6899C9371D}" dt="2019-08-14T15:18:21.708" v="81" actId="478"/>
          <ac:cxnSpMkLst>
            <pc:docMk/>
            <pc:sldMk cId="3687176456" sldId="322"/>
            <ac:cxnSpMk id="7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708" v="81" actId="478"/>
          <ac:cxnSpMkLst>
            <pc:docMk/>
            <pc:sldMk cId="3687176456" sldId="322"/>
            <ac:cxnSpMk id="15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738" v="83" actId="478"/>
          <ac:cxnSpMkLst>
            <pc:docMk/>
            <pc:sldMk cId="3687176456" sldId="322"/>
            <ac:cxnSpMk id="19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738" v="83" actId="478"/>
          <ac:cxnSpMkLst>
            <pc:docMk/>
            <pc:sldMk cId="3687176456" sldId="322"/>
            <ac:cxnSpMk id="31" creationId="{00000000-0000-0000-0000-000000000000}"/>
          </ac:cxnSpMkLst>
        </pc:cxnChg>
      </pc:sldChg>
      <pc:sldChg chg="addSp delSp modSp add">
        <pc:chgData name="Adi Yoga Sidi Prabawa" userId="f1e3baeb-2c62-435e-b3e0-3c15bc5852ab" providerId="ADAL" clId="{D379C97C-BEC2-43F8-BDFF-AE6899C9371D}" dt="2019-08-14T15:18:22.028" v="86" actId="2085"/>
        <pc:sldMkLst>
          <pc:docMk/>
          <pc:sldMk cId="2650440923" sldId="323"/>
        </pc:sldMkLst>
        <pc:spChg chg="add del">
          <ac:chgData name="Adi Yoga Sidi Prabawa" userId="f1e3baeb-2c62-435e-b3e0-3c15bc5852ab" providerId="ADAL" clId="{D379C97C-BEC2-43F8-BDFF-AE6899C9371D}" dt="2019-08-14T15:18:21.938" v="85" actId="478"/>
          <ac:spMkLst>
            <pc:docMk/>
            <pc:sldMk cId="2650440923" sldId="323"/>
            <ac:spMk id="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2.028" v="86" actId="2085"/>
          <ac:spMkLst>
            <pc:docMk/>
            <pc:sldMk cId="2650440923" sldId="323"/>
            <ac:spMk id="4" creationId="{00000000-0000-0000-0000-000000000000}"/>
          </ac:spMkLst>
        </pc:spChg>
        <pc:spChg chg="add del">
          <ac:chgData name="Adi Yoga Sidi Prabawa" userId="f1e3baeb-2c62-435e-b3e0-3c15bc5852ab" providerId="ADAL" clId="{D379C97C-BEC2-43F8-BDFF-AE6899C9371D}" dt="2019-08-14T15:18:21.938" v="85" actId="478"/>
          <ac:spMkLst>
            <pc:docMk/>
            <pc:sldMk cId="2650440923" sldId="323"/>
            <ac:spMk id="12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2.028" v="86" actId="2085"/>
          <ac:spMkLst>
            <pc:docMk/>
            <pc:sldMk cId="2650440923" sldId="323"/>
            <ac:spMk id="13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2.028" v="86" actId="2085"/>
          <ac:spMkLst>
            <pc:docMk/>
            <pc:sldMk cId="2650440923" sldId="323"/>
            <ac:spMk id="14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2.028" v="86" actId="2085"/>
          <ac:spMkLst>
            <pc:docMk/>
            <pc:sldMk cId="2650440923" sldId="323"/>
            <ac:spMk id="24" creationId="{00000000-0000-0000-0000-000000000000}"/>
          </ac:spMkLst>
        </pc:spChg>
        <pc:spChg chg="mod">
          <ac:chgData name="Adi Yoga Sidi Prabawa" userId="f1e3baeb-2c62-435e-b3e0-3c15bc5852ab" providerId="ADAL" clId="{D379C97C-BEC2-43F8-BDFF-AE6899C9371D}" dt="2019-08-14T15:18:22.028" v="86" actId="2085"/>
          <ac:spMkLst>
            <pc:docMk/>
            <pc:sldMk cId="2650440923" sldId="323"/>
            <ac:spMk id="30" creationId="{00000000-0000-0000-0000-000000000000}"/>
          </ac:spMkLst>
        </pc:spChg>
        <pc:cxnChg chg="add del mod">
          <ac:chgData name="Adi Yoga Sidi Prabawa" userId="f1e3baeb-2c62-435e-b3e0-3c15bc5852ab" providerId="ADAL" clId="{D379C97C-BEC2-43F8-BDFF-AE6899C9371D}" dt="2019-08-14T15:18:21.938" v="85" actId="478"/>
          <ac:cxnSpMkLst>
            <pc:docMk/>
            <pc:sldMk cId="2650440923" sldId="323"/>
            <ac:cxnSpMk id="7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938" v="85" actId="478"/>
          <ac:cxnSpMkLst>
            <pc:docMk/>
            <pc:sldMk cId="2650440923" sldId="323"/>
            <ac:cxnSpMk id="15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938" v="85" actId="478"/>
          <ac:cxnSpMkLst>
            <pc:docMk/>
            <pc:sldMk cId="2650440923" sldId="323"/>
            <ac:cxnSpMk id="19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938" v="85" actId="478"/>
          <ac:cxnSpMkLst>
            <pc:docMk/>
            <pc:sldMk cId="2650440923" sldId="323"/>
            <ac:cxnSpMk id="31" creationId="{00000000-0000-0000-0000-000000000000}"/>
          </ac:cxnSpMkLst>
        </pc:cxnChg>
        <pc:cxnChg chg="add del mod">
          <ac:chgData name="Adi Yoga Sidi Prabawa" userId="f1e3baeb-2c62-435e-b3e0-3c15bc5852ab" providerId="ADAL" clId="{D379C97C-BEC2-43F8-BDFF-AE6899C9371D}" dt="2019-08-14T15:18:21.938" v="85" actId="478"/>
          <ac:cxnSpMkLst>
            <pc:docMk/>
            <pc:sldMk cId="2650440923" sldId="323"/>
            <ac:cxnSpMk id="34" creationId="{00000000-0000-0000-0000-000000000000}"/>
          </ac:cxnSpMkLst>
        </pc:cxnChg>
      </pc:sldChg>
      <pc:sldChg chg="add del">
        <pc:chgData name="Adi Yoga Sidi Prabawa" userId="f1e3baeb-2c62-435e-b3e0-3c15bc5852ab" providerId="ADAL" clId="{D379C97C-BEC2-43F8-BDFF-AE6899C9371D}" dt="2019-08-14T15:18:21.038" v="71"/>
        <pc:sldMkLst>
          <pc:docMk/>
          <pc:sldMk cId="2120366143" sldId="324"/>
        </pc:sldMkLst>
      </pc:sldChg>
      <pc:sldChg chg="modSp add">
        <pc:chgData name="Adi Yoga Sidi Prabawa" userId="f1e3baeb-2c62-435e-b3e0-3c15bc5852ab" providerId="ADAL" clId="{D379C97C-BEC2-43F8-BDFF-AE6899C9371D}" dt="2019-08-14T15:18:59.338" v="116" actId="404"/>
        <pc:sldMkLst>
          <pc:docMk/>
          <pc:sldMk cId="457033640" sldId="325"/>
        </pc:sldMkLst>
        <pc:spChg chg="mod">
          <ac:chgData name="Adi Yoga Sidi Prabawa" userId="f1e3baeb-2c62-435e-b3e0-3c15bc5852ab" providerId="ADAL" clId="{D379C97C-BEC2-43F8-BDFF-AE6899C9371D}" dt="2019-08-14T15:18:59.338" v="116" actId="404"/>
          <ac:spMkLst>
            <pc:docMk/>
            <pc:sldMk cId="457033640" sldId="325"/>
            <ac:spMk id="2" creationId="{00000000-0000-0000-0000-000000000000}"/>
          </ac:spMkLst>
        </pc:spChg>
      </pc:sldChg>
      <pc:sldChg chg="add del">
        <pc:chgData name="Adi Yoga Sidi Prabawa" userId="f1e3baeb-2c62-435e-b3e0-3c15bc5852ab" providerId="ADAL" clId="{D379C97C-BEC2-43F8-BDFF-AE6899C9371D}" dt="2019-08-14T15:21:05.220" v="121"/>
        <pc:sldMkLst>
          <pc:docMk/>
          <pc:sldMk cId="1042788747" sldId="326"/>
        </pc:sldMkLst>
      </pc:sldChg>
      <pc:sldChg chg="delSp modSp add ord">
        <pc:chgData name="Adi Yoga Sidi Prabawa" userId="f1e3baeb-2c62-435e-b3e0-3c15bc5852ab" providerId="ADAL" clId="{D379C97C-BEC2-43F8-BDFF-AE6899C9371D}" dt="2019-08-14T15:34:22.586" v="139" actId="478"/>
        <pc:sldMkLst>
          <pc:docMk/>
          <pc:sldMk cId="2802621646" sldId="326"/>
        </pc:sldMkLst>
        <pc:spChg chg="mod">
          <ac:chgData name="Adi Yoga Sidi Prabawa" userId="f1e3baeb-2c62-435e-b3e0-3c15bc5852ab" providerId="ADAL" clId="{D379C97C-BEC2-43F8-BDFF-AE6899C9371D}" dt="2019-08-14T15:34:18.446" v="138" actId="6549"/>
          <ac:spMkLst>
            <pc:docMk/>
            <pc:sldMk cId="2802621646" sldId="326"/>
            <ac:spMk id="2" creationId="{00000000-0000-0000-0000-000000000000}"/>
          </ac:spMkLst>
        </pc:spChg>
        <pc:graphicFrameChg chg="del">
          <ac:chgData name="Adi Yoga Sidi Prabawa" userId="f1e3baeb-2c62-435e-b3e0-3c15bc5852ab" providerId="ADAL" clId="{D379C97C-BEC2-43F8-BDFF-AE6899C9371D}" dt="2019-08-14T15:34:22.586" v="139" actId="478"/>
          <ac:graphicFrameMkLst>
            <pc:docMk/>
            <pc:sldMk cId="2802621646" sldId="326"/>
            <ac:graphicFrameMk id="3" creationId="{00000000-0000-0000-0000-000000000000}"/>
          </ac:graphicFrameMkLst>
        </pc:graphicFrameChg>
      </pc:sldChg>
      <pc:sldChg chg="delSp modSp add ord">
        <pc:chgData name="Adi Yoga Sidi Prabawa" userId="f1e3baeb-2c62-435e-b3e0-3c15bc5852ab" providerId="ADAL" clId="{D379C97C-BEC2-43F8-BDFF-AE6899C9371D}" dt="2019-08-14T15:34:45.891" v="142" actId="478"/>
        <pc:sldMkLst>
          <pc:docMk/>
          <pc:sldMk cId="373511897" sldId="327"/>
        </pc:sldMkLst>
        <pc:spChg chg="mod">
          <ac:chgData name="Adi Yoga Sidi Prabawa" userId="f1e3baeb-2c62-435e-b3e0-3c15bc5852ab" providerId="ADAL" clId="{D379C97C-BEC2-43F8-BDFF-AE6899C9371D}" dt="2019-08-14T15:34:42.922" v="141" actId="20577"/>
          <ac:spMkLst>
            <pc:docMk/>
            <pc:sldMk cId="373511897" sldId="327"/>
            <ac:spMk id="2" creationId="{00000000-0000-0000-0000-000000000000}"/>
          </ac:spMkLst>
        </pc:spChg>
        <pc:graphicFrameChg chg="del">
          <ac:chgData name="Adi Yoga Sidi Prabawa" userId="f1e3baeb-2c62-435e-b3e0-3c15bc5852ab" providerId="ADAL" clId="{D379C97C-BEC2-43F8-BDFF-AE6899C9371D}" dt="2019-08-14T15:34:45.891" v="142" actId="478"/>
          <ac:graphicFrameMkLst>
            <pc:docMk/>
            <pc:sldMk cId="373511897" sldId="327"/>
            <ac:graphicFrameMk id="3" creationId="{00000000-0000-0000-0000-000000000000}"/>
          </ac:graphicFrameMkLst>
        </pc:graphicFrameChg>
      </pc:sldChg>
      <pc:sldChg chg="add">
        <pc:chgData name="Adi Yoga Sidi Prabawa" userId="f1e3baeb-2c62-435e-b3e0-3c15bc5852ab" providerId="ADAL" clId="{D379C97C-BEC2-43F8-BDFF-AE6899C9371D}" dt="2019-08-14T15:33:36.766" v="131"/>
        <pc:sldMkLst>
          <pc:docMk/>
          <pc:sldMk cId="1675500425" sldId="328"/>
        </pc:sldMkLst>
      </pc:sldChg>
      <pc:sldChg chg="add del">
        <pc:chgData name="Adi Yoga Sidi Prabawa" userId="f1e3baeb-2c62-435e-b3e0-3c15bc5852ab" providerId="ADAL" clId="{D379C97C-BEC2-43F8-BDFF-AE6899C9371D}" dt="2019-08-14T15:34:11.700" v="136"/>
        <pc:sldMkLst>
          <pc:docMk/>
          <pc:sldMk cId="160108218" sldId="329"/>
        </pc:sldMkLst>
      </pc:sldChg>
      <pc:sldChg chg="add">
        <pc:chgData name="Adi Yoga Sidi Prabawa" userId="f1e3baeb-2c62-435e-b3e0-3c15bc5852ab" providerId="ADAL" clId="{D379C97C-BEC2-43F8-BDFF-AE6899C9371D}" dt="2019-08-14T15:34:13.465" v="137"/>
        <pc:sldMkLst>
          <pc:docMk/>
          <pc:sldMk cId="333846295" sldId="329"/>
        </pc:sldMkLst>
      </pc:sldChg>
      <pc:sldChg chg="add del">
        <pc:chgData name="Adi Yoga Sidi Prabawa" userId="f1e3baeb-2c62-435e-b3e0-3c15bc5852ab" providerId="ADAL" clId="{D379C97C-BEC2-43F8-BDFF-AE6899C9371D}" dt="2019-08-14T15:34:09.660" v="134"/>
        <pc:sldMkLst>
          <pc:docMk/>
          <pc:sldMk cId="3764877852" sldId="329"/>
        </pc:sldMkLst>
      </pc:sldChg>
      <pc:sldChg chg="add">
        <pc:chgData name="Adi Yoga Sidi Prabawa" userId="f1e3baeb-2c62-435e-b3e0-3c15bc5852ab" providerId="ADAL" clId="{D379C97C-BEC2-43F8-BDFF-AE6899C9371D}" dt="2019-08-14T15:34:39.368" v="140"/>
        <pc:sldMkLst>
          <pc:docMk/>
          <pc:sldMk cId="1098807229" sldId="330"/>
        </pc:sldMkLst>
      </pc:sldChg>
      <pc:sldChg chg="addSp delSp modSp add">
        <pc:chgData name="Adi Yoga Sidi Prabawa" userId="f1e3baeb-2c62-435e-b3e0-3c15bc5852ab" providerId="ADAL" clId="{D379C97C-BEC2-43F8-BDFF-AE6899C9371D}" dt="2019-08-14T15:37:42.197" v="162"/>
        <pc:sldMkLst>
          <pc:docMk/>
          <pc:sldMk cId="2430332639" sldId="331"/>
        </pc:sldMkLst>
        <pc:spChg chg="del">
          <ac:chgData name="Adi Yoga Sidi Prabawa" userId="f1e3baeb-2c62-435e-b3e0-3c15bc5852ab" providerId="ADAL" clId="{D379C97C-BEC2-43F8-BDFF-AE6899C9371D}" dt="2019-08-14T15:36:49.288" v="154" actId="478"/>
          <ac:spMkLst>
            <pc:docMk/>
            <pc:sldMk cId="2430332639" sldId="331"/>
            <ac:spMk id="9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46.725" v="153" actId="478"/>
          <ac:spMkLst>
            <pc:docMk/>
            <pc:sldMk cId="2430332639" sldId="331"/>
            <ac:spMk id="10" creationId="{00000000-0000-0000-0000-000000000000}"/>
          </ac:spMkLst>
        </pc:spChg>
        <pc:spChg chg="add">
          <ac:chgData name="Adi Yoga Sidi Prabawa" userId="f1e3baeb-2c62-435e-b3e0-3c15bc5852ab" providerId="ADAL" clId="{D379C97C-BEC2-43F8-BDFF-AE6899C9371D}" dt="2019-08-14T15:37:29.028" v="161"/>
          <ac:spMkLst>
            <pc:docMk/>
            <pc:sldMk cId="2430332639" sldId="331"/>
            <ac:spMk id="18" creationId="{DA45CB21-FB2B-4A88-A51A-E0F75A947E5D}"/>
          </ac:spMkLst>
        </pc:spChg>
        <pc:spChg chg="add">
          <ac:chgData name="Adi Yoga Sidi Prabawa" userId="f1e3baeb-2c62-435e-b3e0-3c15bc5852ab" providerId="ADAL" clId="{D379C97C-BEC2-43F8-BDFF-AE6899C9371D}" dt="2019-08-14T15:37:29.028" v="161"/>
          <ac:spMkLst>
            <pc:docMk/>
            <pc:sldMk cId="2430332639" sldId="331"/>
            <ac:spMk id="19" creationId="{78355034-4574-48F1-9D9D-1DD9030BFE0D}"/>
          </ac:spMkLst>
        </pc:spChg>
        <pc:spChg chg="del">
          <ac:chgData name="Adi Yoga Sidi Prabawa" userId="f1e3baeb-2c62-435e-b3e0-3c15bc5852ab" providerId="ADAL" clId="{D379C97C-BEC2-43F8-BDFF-AE6899C9371D}" dt="2019-08-14T15:36:59.263" v="157" actId="478"/>
          <ac:spMkLst>
            <pc:docMk/>
            <pc:sldMk cId="2430332639" sldId="331"/>
            <ac:spMk id="20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56.803" v="156" actId="478"/>
          <ac:spMkLst>
            <pc:docMk/>
            <pc:sldMk cId="2430332639" sldId="331"/>
            <ac:spMk id="21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52.859" v="155" actId="478"/>
          <ac:spMkLst>
            <pc:docMk/>
            <pc:sldMk cId="2430332639" sldId="331"/>
            <ac:spMk id="22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59.263" v="157" actId="478"/>
          <ac:spMkLst>
            <pc:docMk/>
            <pc:sldMk cId="2430332639" sldId="331"/>
            <ac:spMk id="23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56.803" v="156" actId="478"/>
          <ac:spMkLst>
            <pc:docMk/>
            <pc:sldMk cId="2430332639" sldId="331"/>
            <ac:spMk id="24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6:52.859" v="155" actId="478"/>
          <ac:spMkLst>
            <pc:docMk/>
            <pc:sldMk cId="2430332639" sldId="331"/>
            <ac:spMk id="25" creationId="{00000000-0000-0000-0000-000000000000}"/>
          </ac:spMkLst>
        </pc:spChg>
        <pc:spChg chg="add">
          <ac:chgData name="Adi Yoga Sidi Prabawa" userId="f1e3baeb-2c62-435e-b3e0-3c15bc5852ab" providerId="ADAL" clId="{D379C97C-BEC2-43F8-BDFF-AE6899C9371D}" dt="2019-08-14T15:37:29.028" v="161"/>
          <ac:spMkLst>
            <pc:docMk/>
            <pc:sldMk cId="2430332639" sldId="331"/>
            <ac:spMk id="26" creationId="{22092EF4-E14D-4598-82AD-75D36866B74A}"/>
          </ac:spMkLst>
        </pc:spChg>
        <pc:spChg chg="add">
          <ac:chgData name="Adi Yoga Sidi Prabawa" userId="f1e3baeb-2c62-435e-b3e0-3c15bc5852ab" providerId="ADAL" clId="{D379C97C-BEC2-43F8-BDFF-AE6899C9371D}" dt="2019-08-14T15:37:29.028" v="161"/>
          <ac:spMkLst>
            <pc:docMk/>
            <pc:sldMk cId="2430332639" sldId="331"/>
            <ac:spMk id="27" creationId="{367F4EB7-A94A-498C-9515-3C1DEFDAA8CF}"/>
          </ac:spMkLst>
        </pc:spChg>
        <pc:spChg chg="add">
          <ac:chgData name="Adi Yoga Sidi Prabawa" userId="f1e3baeb-2c62-435e-b3e0-3c15bc5852ab" providerId="ADAL" clId="{D379C97C-BEC2-43F8-BDFF-AE6899C9371D}" dt="2019-08-14T15:37:42.197" v="162"/>
          <ac:spMkLst>
            <pc:docMk/>
            <pc:sldMk cId="2430332639" sldId="331"/>
            <ac:spMk id="28" creationId="{87FD3BB9-F2F2-4364-8077-C990D13299C1}"/>
          </ac:spMkLst>
        </pc:spChg>
        <pc:cxnChg chg="del mod">
          <ac:chgData name="Adi Yoga Sidi Prabawa" userId="f1e3baeb-2c62-435e-b3e0-3c15bc5852ab" providerId="ADAL" clId="{D379C97C-BEC2-43F8-BDFF-AE6899C9371D}" dt="2019-08-14T15:36:44.992" v="152" actId="478"/>
          <ac:cxnSpMkLst>
            <pc:docMk/>
            <pc:sldMk cId="2430332639" sldId="331"/>
            <ac:cxnSpMk id="14" creationId="{00000000-0000-0000-0000-000000000000}"/>
          </ac:cxnSpMkLst>
        </pc:cxnChg>
      </pc:sldChg>
      <pc:sldChg chg="delSp modSp add">
        <pc:chgData name="Adi Yoga Sidi Prabawa" userId="f1e3baeb-2c62-435e-b3e0-3c15bc5852ab" providerId="ADAL" clId="{D379C97C-BEC2-43F8-BDFF-AE6899C9371D}" dt="2019-08-14T15:38:25.352" v="169" actId="478"/>
        <pc:sldMkLst>
          <pc:docMk/>
          <pc:sldMk cId="1686020901" sldId="332"/>
        </pc:sldMkLst>
        <pc:spChg chg="del">
          <ac:chgData name="Adi Yoga Sidi Prabawa" userId="f1e3baeb-2c62-435e-b3e0-3c15bc5852ab" providerId="ADAL" clId="{D379C97C-BEC2-43F8-BDFF-AE6899C9371D}" dt="2019-08-14T15:38:18.354" v="168" actId="478"/>
          <ac:spMkLst>
            <pc:docMk/>
            <pc:sldMk cId="1686020901" sldId="332"/>
            <ac:spMk id="7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8:15.671" v="167" actId="478"/>
          <ac:spMkLst>
            <pc:docMk/>
            <pc:sldMk cId="1686020901" sldId="332"/>
            <ac:spMk id="8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8:25.352" v="169" actId="478"/>
          <ac:spMkLst>
            <pc:docMk/>
            <pc:sldMk cId="1686020901" sldId="332"/>
            <ac:spMk id="22" creationId="{00000000-0000-0000-0000-000000000000}"/>
          </ac:spMkLst>
        </pc:spChg>
        <pc:cxnChg chg="del mod">
          <ac:chgData name="Adi Yoga Sidi Prabawa" userId="f1e3baeb-2c62-435e-b3e0-3c15bc5852ab" providerId="ADAL" clId="{D379C97C-BEC2-43F8-BDFF-AE6899C9371D}" dt="2019-08-14T15:38:11.985" v="166" actId="478"/>
          <ac:cxnSpMkLst>
            <pc:docMk/>
            <pc:sldMk cId="1686020901" sldId="332"/>
            <ac:cxnSpMk id="12" creationId="{00000000-0000-0000-0000-000000000000}"/>
          </ac:cxnSpMkLst>
        </pc:cxnChg>
      </pc:sldChg>
      <pc:sldChg chg="delSp modSp add">
        <pc:chgData name="Adi Yoga Sidi Prabawa" userId="f1e3baeb-2c62-435e-b3e0-3c15bc5852ab" providerId="ADAL" clId="{D379C97C-BEC2-43F8-BDFF-AE6899C9371D}" dt="2019-08-14T15:38:51.201" v="170" actId="478"/>
        <pc:sldMkLst>
          <pc:docMk/>
          <pc:sldMk cId="1809814422" sldId="333"/>
        </pc:sldMkLst>
        <pc:spChg chg="del">
          <ac:chgData name="Adi Yoga Sidi Prabawa" userId="f1e3baeb-2c62-435e-b3e0-3c15bc5852ab" providerId="ADAL" clId="{D379C97C-BEC2-43F8-BDFF-AE6899C9371D}" dt="2019-08-14T15:38:51.201" v="170" actId="478"/>
          <ac:spMkLst>
            <pc:docMk/>
            <pc:sldMk cId="1809814422" sldId="333"/>
            <ac:spMk id="7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8:51.201" v="170" actId="478"/>
          <ac:spMkLst>
            <pc:docMk/>
            <pc:sldMk cId="1809814422" sldId="333"/>
            <ac:spMk id="8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8:51.201" v="170" actId="478"/>
          <ac:spMkLst>
            <pc:docMk/>
            <pc:sldMk cId="1809814422" sldId="333"/>
            <ac:spMk id="9" creationId="{00000000-0000-0000-0000-000000000000}"/>
          </ac:spMkLst>
        </pc:spChg>
        <pc:spChg chg="del">
          <ac:chgData name="Adi Yoga Sidi Prabawa" userId="f1e3baeb-2c62-435e-b3e0-3c15bc5852ab" providerId="ADAL" clId="{D379C97C-BEC2-43F8-BDFF-AE6899C9371D}" dt="2019-08-14T15:38:51.201" v="170" actId="478"/>
          <ac:spMkLst>
            <pc:docMk/>
            <pc:sldMk cId="1809814422" sldId="333"/>
            <ac:spMk id="10" creationId="{00000000-0000-0000-0000-000000000000}"/>
          </ac:spMkLst>
        </pc:spChg>
        <pc:cxnChg chg="del mod">
          <ac:chgData name="Adi Yoga Sidi Prabawa" userId="f1e3baeb-2c62-435e-b3e0-3c15bc5852ab" providerId="ADAL" clId="{D379C97C-BEC2-43F8-BDFF-AE6899C9371D}" dt="2019-08-14T15:38:51.201" v="170" actId="478"/>
          <ac:cxnSpMkLst>
            <pc:docMk/>
            <pc:sldMk cId="1809814422" sldId="333"/>
            <ac:cxnSpMk id="12" creationId="{00000000-0000-0000-0000-000000000000}"/>
          </ac:cxnSpMkLst>
        </pc:cxnChg>
        <pc:cxnChg chg="del mod">
          <ac:chgData name="Adi Yoga Sidi Prabawa" userId="f1e3baeb-2c62-435e-b3e0-3c15bc5852ab" providerId="ADAL" clId="{D379C97C-BEC2-43F8-BDFF-AE6899C9371D}" dt="2019-08-14T15:38:51.201" v="170" actId="478"/>
          <ac:cxnSpMkLst>
            <pc:docMk/>
            <pc:sldMk cId="1809814422" sldId="333"/>
            <ac:cxnSpMk id="14" creationId="{00000000-0000-0000-0000-000000000000}"/>
          </ac:cxnSpMkLst>
        </pc:cxnChg>
      </pc:sldChg>
      <pc:sldChg chg="addSp add ord">
        <pc:chgData name="Adi Yoga Sidi Prabawa" userId="f1e3baeb-2c62-435e-b3e0-3c15bc5852ab" providerId="ADAL" clId="{D379C97C-BEC2-43F8-BDFF-AE6899C9371D}" dt="2019-08-14T15:37:51.460" v="164"/>
        <pc:sldMkLst>
          <pc:docMk/>
          <pc:sldMk cId="801625304" sldId="334"/>
        </pc:sldMkLst>
        <pc:spChg chg="add">
          <ac:chgData name="Adi Yoga Sidi Prabawa" userId="f1e3baeb-2c62-435e-b3e0-3c15bc5852ab" providerId="ADAL" clId="{D379C97C-BEC2-43F8-BDFF-AE6899C9371D}" dt="2019-08-14T15:37:51.460" v="164"/>
          <ac:spMkLst>
            <pc:docMk/>
            <pc:sldMk cId="801625304" sldId="334"/>
            <ac:spMk id="9" creationId="{ACE9C7BD-D312-4083-A932-497C02538E3E}"/>
          </ac:spMkLst>
        </pc:spChg>
        <pc:spChg chg="add">
          <ac:chgData name="Adi Yoga Sidi Prabawa" userId="f1e3baeb-2c62-435e-b3e0-3c15bc5852ab" providerId="ADAL" clId="{D379C97C-BEC2-43F8-BDFF-AE6899C9371D}" dt="2019-08-14T15:37:51.460" v="164"/>
          <ac:spMkLst>
            <pc:docMk/>
            <pc:sldMk cId="801625304" sldId="334"/>
            <ac:spMk id="10" creationId="{54AE4C40-7B1F-47B1-85F3-51D58D35775D}"/>
          </ac:spMkLst>
        </pc:spChg>
        <pc:spChg chg="add">
          <ac:chgData name="Adi Yoga Sidi Prabawa" userId="f1e3baeb-2c62-435e-b3e0-3c15bc5852ab" providerId="ADAL" clId="{D379C97C-BEC2-43F8-BDFF-AE6899C9371D}" dt="2019-08-14T15:37:51.460" v="164"/>
          <ac:spMkLst>
            <pc:docMk/>
            <pc:sldMk cId="801625304" sldId="334"/>
            <ac:spMk id="11" creationId="{7CD92CC4-5144-4802-A293-A867D688520F}"/>
          </ac:spMkLst>
        </pc:spChg>
      </pc:sldChg>
      <pc:sldChg chg="add del">
        <pc:chgData name="Adi Yoga Sidi Prabawa" userId="f1e3baeb-2c62-435e-b3e0-3c15bc5852ab" providerId="ADAL" clId="{D379C97C-BEC2-43F8-BDFF-AE6899C9371D}" dt="2019-08-14T15:37:17.832" v="159"/>
        <pc:sldMkLst>
          <pc:docMk/>
          <pc:sldMk cId="3400196939" sldId="334"/>
        </pc:sldMkLst>
      </pc:sldChg>
      <pc:sldChg chg="modSp add">
        <pc:chgData name="Adi Yoga Sidi Prabawa" userId="f1e3baeb-2c62-435e-b3e0-3c15bc5852ab" providerId="ADAL" clId="{D379C97C-BEC2-43F8-BDFF-AE6899C9371D}" dt="2019-08-14T15:41:03.029" v="213" actId="20577"/>
        <pc:sldMkLst>
          <pc:docMk/>
          <pc:sldMk cId="2110681035" sldId="335"/>
        </pc:sldMkLst>
        <pc:spChg chg="mod">
          <ac:chgData name="Adi Yoga Sidi Prabawa" userId="f1e3baeb-2c62-435e-b3e0-3c15bc5852ab" providerId="ADAL" clId="{D379C97C-BEC2-43F8-BDFF-AE6899C9371D}" dt="2019-08-14T15:41:03.029" v="213" actId="20577"/>
          <ac:spMkLst>
            <pc:docMk/>
            <pc:sldMk cId="2110681035" sldId="335"/>
            <ac:spMk id="2" creationId="{00000000-0000-0000-0000-000000000000}"/>
          </ac:spMkLst>
        </pc:spChg>
      </pc:sldChg>
      <pc:sldChg chg="modSp add del">
        <pc:chgData name="Adi Yoga Sidi Prabawa" userId="f1e3baeb-2c62-435e-b3e0-3c15bc5852ab" providerId="ADAL" clId="{D379C97C-BEC2-43F8-BDFF-AE6899C9371D}" dt="2019-08-14T15:56:59.827" v="533" actId="2696"/>
        <pc:sldMkLst>
          <pc:docMk/>
          <pc:sldMk cId="712706556" sldId="336"/>
        </pc:sldMkLst>
        <pc:spChg chg="mod">
          <ac:chgData name="Adi Yoga Sidi Prabawa" userId="f1e3baeb-2c62-435e-b3e0-3c15bc5852ab" providerId="ADAL" clId="{D379C97C-BEC2-43F8-BDFF-AE6899C9371D}" dt="2019-08-14T15:44:29.117" v="263" actId="20577"/>
          <ac:spMkLst>
            <pc:docMk/>
            <pc:sldMk cId="712706556" sldId="336"/>
            <ac:spMk id="2" creationId="{00000000-0000-0000-0000-000000000000}"/>
          </ac:spMkLst>
        </pc:spChg>
      </pc:sldChg>
      <pc:sldChg chg="addSp delSp modSp add">
        <pc:chgData name="Adi Yoga Sidi Prabawa" userId="f1e3baeb-2c62-435e-b3e0-3c15bc5852ab" providerId="ADAL" clId="{D379C97C-BEC2-43F8-BDFF-AE6899C9371D}" dt="2019-08-14T15:55:44.064" v="531" actId="478"/>
        <pc:sldMkLst>
          <pc:docMk/>
          <pc:sldMk cId="3358018673" sldId="337"/>
        </pc:sldMkLst>
        <pc:spChg chg="mod">
          <ac:chgData name="Adi Yoga Sidi Prabawa" userId="f1e3baeb-2c62-435e-b3e0-3c15bc5852ab" providerId="ADAL" clId="{D379C97C-BEC2-43F8-BDFF-AE6899C9371D}" dt="2019-08-14T15:46:05.087" v="265" actId="20577"/>
          <ac:spMkLst>
            <pc:docMk/>
            <pc:sldMk cId="3358018673" sldId="337"/>
            <ac:spMk id="2" creationId="{00000000-0000-0000-0000-000000000000}"/>
          </ac:spMkLst>
        </pc:spChg>
        <pc:spChg chg="add del mod">
          <ac:chgData name="Adi Yoga Sidi Prabawa" userId="f1e3baeb-2c62-435e-b3e0-3c15bc5852ab" providerId="ADAL" clId="{D379C97C-BEC2-43F8-BDFF-AE6899C9371D}" dt="2019-08-14T15:55:44.064" v="531" actId="478"/>
          <ac:spMkLst>
            <pc:docMk/>
            <pc:sldMk cId="3358018673" sldId="337"/>
            <ac:spMk id="12" creationId="{A2CF818C-0EEE-45B1-A0E1-9A4B3B7ADC7D}"/>
          </ac:spMkLst>
        </pc:spChg>
        <pc:spChg chg="add del mod">
          <ac:chgData name="Adi Yoga Sidi Prabawa" userId="f1e3baeb-2c62-435e-b3e0-3c15bc5852ab" providerId="ADAL" clId="{D379C97C-BEC2-43F8-BDFF-AE6899C9371D}" dt="2019-08-14T15:55:44.064" v="531" actId="478"/>
          <ac:spMkLst>
            <pc:docMk/>
            <pc:sldMk cId="3358018673" sldId="337"/>
            <ac:spMk id="13" creationId="{06806299-1FCC-4A69-B00F-389345D9694B}"/>
          </ac:spMkLst>
        </pc:spChg>
        <pc:spChg chg="add del mod">
          <ac:chgData name="Adi Yoga Sidi Prabawa" userId="f1e3baeb-2c62-435e-b3e0-3c15bc5852ab" providerId="ADAL" clId="{D379C97C-BEC2-43F8-BDFF-AE6899C9371D}" dt="2019-08-14T15:55:44.064" v="531" actId="478"/>
          <ac:spMkLst>
            <pc:docMk/>
            <pc:sldMk cId="3358018673" sldId="337"/>
            <ac:spMk id="14" creationId="{962F97A4-A68B-4663-A890-F13D43B59EF9}"/>
          </ac:spMkLst>
        </pc:spChg>
        <pc:spChg chg="add del mod">
          <ac:chgData name="Adi Yoga Sidi Prabawa" userId="f1e3baeb-2c62-435e-b3e0-3c15bc5852ab" providerId="ADAL" clId="{D379C97C-BEC2-43F8-BDFF-AE6899C9371D}" dt="2019-08-14T15:55:44.064" v="531" actId="478"/>
          <ac:spMkLst>
            <pc:docMk/>
            <pc:sldMk cId="3358018673" sldId="337"/>
            <ac:spMk id="15" creationId="{95582145-F280-4625-9ADF-9AE85C9E3EC4}"/>
          </ac:spMkLst>
        </pc:spChg>
        <pc:spChg chg="add del mod">
          <ac:chgData name="Adi Yoga Sidi Prabawa" userId="f1e3baeb-2c62-435e-b3e0-3c15bc5852ab" providerId="ADAL" clId="{D379C97C-BEC2-43F8-BDFF-AE6899C9371D}" dt="2019-08-14T15:55:44.064" v="531" actId="478"/>
          <ac:spMkLst>
            <pc:docMk/>
            <pc:sldMk cId="3358018673" sldId="337"/>
            <ac:spMk id="16" creationId="{02AFF009-F3DF-4FED-9543-8388D4782C48}"/>
          </ac:spMkLst>
        </pc:spChg>
        <pc:graphicFrameChg chg="add mod modGraphic">
          <ac:chgData name="Adi Yoga Sidi Prabawa" userId="f1e3baeb-2c62-435e-b3e0-3c15bc5852ab" providerId="ADAL" clId="{D379C97C-BEC2-43F8-BDFF-AE6899C9371D}" dt="2019-08-14T15:53:36.237" v="510" actId="20577"/>
          <ac:graphicFrameMkLst>
            <pc:docMk/>
            <pc:sldMk cId="3358018673" sldId="337"/>
            <ac:graphicFrameMk id="3" creationId="{E133C805-EE97-4A65-A6F5-9D3E446571AD}"/>
          </ac:graphicFrameMkLst>
        </pc:graphicFrameChg>
        <pc:graphicFrameChg chg="add del mod modGraphic">
          <ac:chgData name="Adi Yoga Sidi Prabawa" userId="f1e3baeb-2c62-435e-b3e0-3c15bc5852ab" providerId="ADAL" clId="{D379C97C-BEC2-43F8-BDFF-AE6899C9371D}" dt="2019-08-14T15:55:44.064" v="531" actId="478"/>
          <ac:graphicFrameMkLst>
            <pc:docMk/>
            <pc:sldMk cId="3358018673" sldId="337"/>
            <ac:graphicFrameMk id="4" creationId="{5E6092E7-E4A4-4EFD-913D-0485278899F5}"/>
          </ac:graphicFrameMkLst>
        </pc:graphicFrameChg>
        <pc:graphicFrameChg chg="add del mod modGraphic">
          <ac:chgData name="Adi Yoga Sidi Prabawa" userId="f1e3baeb-2c62-435e-b3e0-3c15bc5852ab" providerId="ADAL" clId="{D379C97C-BEC2-43F8-BDFF-AE6899C9371D}" dt="2019-08-14T15:55:44.064" v="531" actId="478"/>
          <ac:graphicFrameMkLst>
            <pc:docMk/>
            <pc:sldMk cId="3358018673" sldId="337"/>
            <ac:graphicFrameMk id="5" creationId="{4EC4E5D2-FE56-41FA-9DC3-7988A3FC5413}"/>
          </ac:graphicFrameMkLst>
        </pc:graphicFrameChg>
        <pc:cxnChg chg="add del mod">
          <ac:chgData name="Adi Yoga Sidi Prabawa" userId="f1e3baeb-2c62-435e-b3e0-3c15bc5852ab" providerId="ADAL" clId="{D379C97C-BEC2-43F8-BDFF-AE6899C9371D}" dt="2019-08-14T15:55:44.064" v="531" actId="478"/>
          <ac:cxnSpMkLst>
            <pc:docMk/>
            <pc:sldMk cId="3358018673" sldId="337"/>
            <ac:cxnSpMk id="7" creationId="{D1461CD3-0676-4252-BD20-CF69C4F722D6}"/>
          </ac:cxnSpMkLst>
        </pc:cxnChg>
        <pc:cxnChg chg="add del mod">
          <ac:chgData name="Adi Yoga Sidi Prabawa" userId="f1e3baeb-2c62-435e-b3e0-3c15bc5852ab" providerId="ADAL" clId="{D379C97C-BEC2-43F8-BDFF-AE6899C9371D}" dt="2019-08-14T15:55:44.064" v="531" actId="478"/>
          <ac:cxnSpMkLst>
            <pc:docMk/>
            <pc:sldMk cId="3358018673" sldId="337"/>
            <ac:cxnSpMk id="8" creationId="{765E4041-FEE5-4880-B9AD-D30C587EC6D3}"/>
          </ac:cxnSpMkLst>
        </pc:cxnChg>
        <pc:cxnChg chg="add del mod">
          <ac:chgData name="Adi Yoga Sidi Prabawa" userId="f1e3baeb-2c62-435e-b3e0-3c15bc5852ab" providerId="ADAL" clId="{D379C97C-BEC2-43F8-BDFF-AE6899C9371D}" dt="2019-08-14T15:55:44.064" v="531" actId="478"/>
          <ac:cxnSpMkLst>
            <pc:docMk/>
            <pc:sldMk cId="3358018673" sldId="337"/>
            <ac:cxnSpMk id="9" creationId="{FFF79387-2F43-4F0B-A213-6DCCF442C5F2}"/>
          </ac:cxnSpMkLst>
        </pc:cxnChg>
        <pc:cxnChg chg="add del mod">
          <ac:chgData name="Adi Yoga Sidi Prabawa" userId="f1e3baeb-2c62-435e-b3e0-3c15bc5852ab" providerId="ADAL" clId="{D379C97C-BEC2-43F8-BDFF-AE6899C9371D}" dt="2019-08-14T15:55:44.064" v="531" actId="478"/>
          <ac:cxnSpMkLst>
            <pc:docMk/>
            <pc:sldMk cId="3358018673" sldId="337"/>
            <ac:cxnSpMk id="10" creationId="{39426A68-FBD2-4D46-A660-62AC469B4FB9}"/>
          </ac:cxnSpMkLst>
        </pc:cxnChg>
        <pc:cxnChg chg="add del mod">
          <ac:chgData name="Adi Yoga Sidi Prabawa" userId="f1e3baeb-2c62-435e-b3e0-3c15bc5852ab" providerId="ADAL" clId="{D379C97C-BEC2-43F8-BDFF-AE6899C9371D}" dt="2019-08-14T15:55:44.064" v="531" actId="478"/>
          <ac:cxnSpMkLst>
            <pc:docMk/>
            <pc:sldMk cId="3358018673" sldId="337"/>
            <ac:cxnSpMk id="11" creationId="{5BA84591-F427-4188-B7E2-59E0AC4A9AFD}"/>
          </ac:cxnSpMkLst>
        </pc:cxnChg>
        <pc:cxnChg chg="add del mod">
          <ac:chgData name="Adi Yoga Sidi Prabawa" userId="f1e3baeb-2c62-435e-b3e0-3c15bc5852ab" providerId="ADAL" clId="{D379C97C-BEC2-43F8-BDFF-AE6899C9371D}" dt="2019-08-14T15:55:44.064" v="531" actId="478"/>
          <ac:cxnSpMkLst>
            <pc:docMk/>
            <pc:sldMk cId="3358018673" sldId="337"/>
            <ac:cxnSpMk id="17" creationId="{48F38C65-EE35-453A-833A-5B9424FF4C61}"/>
          </ac:cxnSpMkLst>
        </pc:cxnChg>
      </pc:sldChg>
      <pc:sldChg chg="delSp add">
        <pc:chgData name="Adi Yoga Sidi Prabawa" userId="f1e3baeb-2c62-435e-b3e0-3c15bc5852ab" providerId="ADAL" clId="{D379C97C-BEC2-43F8-BDFF-AE6899C9371D}" dt="2019-08-14T15:55:51.140" v="532" actId="478"/>
        <pc:sldMkLst>
          <pc:docMk/>
          <pc:sldMk cId="494790564" sldId="338"/>
        </pc:sldMkLst>
        <pc:spChg chg="del">
          <ac:chgData name="Adi Yoga Sidi Prabawa" userId="f1e3baeb-2c62-435e-b3e0-3c15bc5852ab" providerId="ADAL" clId="{D379C97C-BEC2-43F8-BDFF-AE6899C9371D}" dt="2019-08-14T15:55:51.140" v="532" actId="478"/>
          <ac:spMkLst>
            <pc:docMk/>
            <pc:sldMk cId="494790564" sldId="338"/>
            <ac:spMk id="16" creationId="{02AFF009-F3DF-4FED-9543-8388D4782C48}"/>
          </ac:spMkLst>
        </pc:spChg>
        <pc:graphicFrameChg chg="del">
          <ac:chgData name="Adi Yoga Sidi Prabawa" userId="f1e3baeb-2c62-435e-b3e0-3c15bc5852ab" providerId="ADAL" clId="{D379C97C-BEC2-43F8-BDFF-AE6899C9371D}" dt="2019-08-14T15:55:51.140" v="532" actId="478"/>
          <ac:graphicFrameMkLst>
            <pc:docMk/>
            <pc:sldMk cId="494790564" sldId="338"/>
            <ac:graphicFrameMk id="5" creationId="{4EC4E5D2-FE56-41FA-9DC3-7988A3FC5413}"/>
          </ac:graphicFrameMkLst>
        </pc:graphicFrameChg>
      </pc:sldChg>
      <pc:sldChg chg="add">
        <pc:chgData name="Adi Yoga Sidi Prabawa" userId="f1e3baeb-2c62-435e-b3e0-3c15bc5852ab" providerId="ADAL" clId="{D379C97C-BEC2-43F8-BDFF-AE6899C9371D}" dt="2019-08-14T15:55:33.906" v="530"/>
        <pc:sldMkLst>
          <pc:docMk/>
          <pc:sldMk cId="1434300370" sldId="339"/>
        </pc:sldMkLst>
      </pc:sldChg>
      <pc:sldChg chg="addSp delSp modSp add">
        <pc:chgData name="Adi Yoga Sidi Prabawa" userId="f1e3baeb-2c62-435e-b3e0-3c15bc5852ab" providerId="ADAL" clId="{D379C97C-BEC2-43F8-BDFF-AE6899C9371D}" dt="2019-08-14T16:04:59.115" v="601" actId="478"/>
        <pc:sldMkLst>
          <pc:docMk/>
          <pc:sldMk cId="737513701" sldId="340"/>
        </pc:sldMkLst>
        <pc:spChg chg="add del mod">
          <ac:chgData name="Adi Yoga Sidi Prabawa" userId="f1e3baeb-2c62-435e-b3e0-3c15bc5852ab" providerId="ADAL" clId="{D379C97C-BEC2-43F8-BDFF-AE6899C9371D}" dt="2019-08-14T16:04:59.115" v="601" actId="478"/>
          <ac:spMkLst>
            <pc:docMk/>
            <pc:sldMk cId="737513701" sldId="340"/>
            <ac:spMk id="13" creationId="{52D225ED-765F-44C3-A5E8-A832F768FDE6}"/>
          </ac:spMkLst>
        </pc:spChg>
        <pc:spChg chg="add mod">
          <ac:chgData name="Adi Yoga Sidi Prabawa" userId="f1e3baeb-2c62-435e-b3e0-3c15bc5852ab" providerId="ADAL" clId="{D379C97C-BEC2-43F8-BDFF-AE6899C9371D}" dt="2019-08-14T16:04:46.207" v="598" actId="164"/>
          <ac:spMkLst>
            <pc:docMk/>
            <pc:sldMk cId="737513701" sldId="340"/>
            <ac:spMk id="14" creationId="{1AB367CF-504B-4994-A009-820DDC237404}"/>
          </ac:spMkLst>
        </pc:spChg>
        <pc:spChg chg="add mod">
          <ac:chgData name="Adi Yoga Sidi Prabawa" userId="f1e3baeb-2c62-435e-b3e0-3c15bc5852ab" providerId="ADAL" clId="{D379C97C-BEC2-43F8-BDFF-AE6899C9371D}" dt="2019-08-14T16:04:46.207" v="598" actId="164"/>
          <ac:spMkLst>
            <pc:docMk/>
            <pc:sldMk cId="737513701" sldId="340"/>
            <ac:spMk id="15" creationId="{142A29BF-843B-4F2E-BB29-197CFEFCE4C5}"/>
          </ac:spMkLst>
        </pc:spChg>
        <pc:spChg chg="add mod">
          <ac:chgData name="Adi Yoga Sidi Prabawa" userId="f1e3baeb-2c62-435e-b3e0-3c15bc5852ab" providerId="ADAL" clId="{D379C97C-BEC2-43F8-BDFF-AE6899C9371D}" dt="2019-08-14T16:04:46.207" v="598" actId="164"/>
          <ac:spMkLst>
            <pc:docMk/>
            <pc:sldMk cId="737513701" sldId="340"/>
            <ac:spMk id="16" creationId="{705ABD19-B9BF-41A8-8E3B-84C0C25CC3E1}"/>
          </ac:spMkLst>
        </pc:spChg>
        <pc:spChg chg="add mod">
          <ac:chgData name="Adi Yoga Sidi Prabawa" userId="f1e3baeb-2c62-435e-b3e0-3c15bc5852ab" providerId="ADAL" clId="{D379C97C-BEC2-43F8-BDFF-AE6899C9371D}" dt="2019-08-14T16:04:46.207" v="598" actId="164"/>
          <ac:spMkLst>
            <pc:docMk/>
            <pc:sldMk cId="737513701" sldId="340"/>
            <ac:spMk id="20" creationId="{220A4FA3-8727-4C15-8DAE-90354284D7EC}"/>
          </ac:spMkLst>
        </pc:spChg>
        <pc:spChg chg="add mod">
          <ac:chgData name="Adi Yoga Sidi Prabawa" userId="f1e3baeb-2c62-435e-b3e0-3c15bc5852ab" providerId="ADAL" clId="{D379C97C-BEC2-43F8-BDFF-AE6899C9371D}" dt="2019-08-14T16:04:46.207" v="598" actId="164"/>
          <ac:spMkLst>
            <pc:docMk/>
            <pc:sldMk cId="737513701" sldId="340"/>
            <ac:spMk id="22" creationId="{8B395436-E36C-4D62-8263-E8730575219D}"/>
          </ac:spMkLst>
        </pc:spChg>
        <pc:grpChg chg="add mod">
          <ac:chgData name="Adi Yoga Sidi Prabawa" userId="f1e3baeb-2c62-435e-b3e0-3c15bc5852ab" providerId="ADAL" clId="{D379C97C-BEC2-43F8-BDFF-AE6899C9371D}" dt="2019-08-14T16:04:09.134" v="589" actId="164"/>
          <ac:grpSpMkLst>
            <pc:docMk/>
            <pc:sldMk cId="737513701" sldId="340"/>
            <ac:grpSpMk id="29" creationId="{5F8E736E-1E63-4AA0-8B0B-B7A1501A99C4}"/>
          </ac:grpSpMkLst>
        </pc:grpChg>
        <pc:grpChg chg="add mod">
          <ac:chgData name="Adi Yoga Sidi Prabawa" userId="f1e3baeb-2c62-435e-b3e0-3c15bc5852ab" providerId="ADAL" clId="{D379C97C-BEC2-43F8-BDFF-AE6899C9371D}" dt="2019-08-14T16:04:25.589" v="594" actId="164"/>
          <ac:grpSpMkLst>
            <pc:docMk/>
            <pc:sldMk cId="737513701" sldId="340"/>
            <ac:grpSpMk id="38" creationId="{F52E2E04-D4B7-4E04-85F6-5A76E442F780}"/>
          </ac:grpSpMkLst>
        </pc:grpChg>
        <pc:grpChg chg="add del mod">
          <ac:chgData name="Adi Yoga Sidi Prabawa" userId="f1e3baeb-2c62-435e-b3e0-3c15bc5852ab" providerId="ADAL" clId="{D379C97C-BEC2-43F8-BDFF-AE6899C9371D}" dt="2019-08-14T16:04:59.115" v="601" actId="478"/>
          <ac:grpSpMkLst>
            <pc:docMk/>
            <pc:sldMk cId="737513701" sldId="340"/>
            <ac:grpSpMk id="39" creationId="{28ECEA41-64FD-43AB-81D6-D248FBBD5B06}"/>
          </ac:grpSpMkLst>
        </pc:grpChg>
        <pc:grpChg chg="add del mod">
          <ac:chgData name="Adi Yoga Sidi Prabawa" userId="f1e3baeb-2c62-435e-b3e0-3c15bc5852ab" providerId="ADAL" clId="{D379C97C-BEC2-43F8-BDFF-AE6899C9371D}" dt="2019-08-14T16:04:59.115" v="601" actId="478"/>
          <ac:grpSpMkLst>
            <pc:docMk/>
            <pc:sldMk cId="737513701" sldId="340"/>
            <ac:grpSpMk id="40" creationId="{826771CB-0AF5-4F11-97FB-8D611BC65C27}"/>
          </ac:grpSpMkLst>
        </pc:grpChg>
        <pc:graphicFrameChg chg="add del mod modGraphic">
          <ac:chgData name="Adi Yoga Sidi Prabawa" userId="f1e3baeb-2c62-435e-b3e0-3c15bc5852ab" providerId="ADAL" clId="{D379C97C-BEC2-43F8-BDFF-AE6899C9371D}" dt="2019-08-14T16:04:59.115" v="601" actId="478"/>
          <ac:graphicFrameMkLst>
            <pc:docMk/>
            <pc:sldMk cId="737513701" sldId="340"/>
            <ac:graphicFrameMk id="5" creationId="{7B8E0FAC-73CD-4BD6-A6C2-4D68ACDDD1E0}"/>
          </ac:graphicFrameMkLst>
        </pc:graphicFrameChg>
        <pc:graphicFrameChg chg="del">
          <ac:chgData name="Adi Yoga Sidi Prabawa" userId="f1e3baeb-2c62-435e-b3e0-3c15bc5852ab" providerId="ADAL" clId="{D379C97C-BEC2-43F8-BDFF-AE6899C9371D}" dt="2019-08-14T16:00:44.206" v="538" actId="478"/>
          <ac:graphicFrameMkLst>
            <pc:docMk/>
            <pc:sldMk cId="737513701" sldId="340"/>
            <ac:graphicFrameMk id="11" creationId="{00000000-0000-0000-0000-000000000000}"/>
          </ac:graphicFrameMkLst>
        </pc:graphicFrame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6" creationId="{513357EE-CBDB-4D2A-823C-EF2134D15FF0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7" creationId="{8EB5F329-0607-49C2-BC0A-EC01F3832809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8" creationId="{1E191FF8-5049-44DC-B713-B294DB1273C9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9" creationId="{AD5160AB-8A32-43B8-ACD9-07743703FD15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12" creationId="{73CF3B73-37C8-4FC5-95EF-39CD024E236A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17" creationId="{7D6C5653-3971-4609-AEAD-01BB6D30E9B4}"/>
          </ac:cxnSpMkLst>
        </pc:cxnChg>
        <pc:cxnChg chg="add mod">
          <ac:chgData name="Adi Yoga Sidi Prabawa" userId="f1e3baeb-2c62-435e-b3e0-3c15bc5852ab" providerId="ADAL" clId="{D379C97C-BEC2-43F8-BDFF-AE6899C9371D}" dt="2019-08-14T16:02:51.904" v="570" actId="571"/>
          <ac:cxnSpMkLst>
            <pc:docMk/>
            <pc:sldMk cId="737513701" sldId="340"/>
            <ac:cxnSpMk id="18" creationId="{3A81C4BA-AD11-4AE5-9ABF-D4CCE14E7E47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19" creationId="{6638A9DE-2D42-40EF-9F41-4AAF71655B8F}"/>
          </ac:cxnSpMkLst>
        </pc:cxnChg>
        <pc:cxnChg chg="add mod">
          <ac:chgData name="Adi Yoga Sidi Prabawa" userId="f1e3baeb-2c62-435e-b3e0-3c15bc5852ab" providerId="ADAL" clId="{D379C97C-BEC2-43F8-BDFF-AE6899C9371D}" dt="2019-08-14T16:04:35.118" v="596" actId="164"/>
          <ac:cxnSpMkLst>
            <pc:docMk/>
            <pc:sldMk cId="737513701" sldId="340"/>
            <ac:cxnSpMk id="21" creationId="{61445D81-FDD4-428A-A88D-6F8CCD4CF20F}"/>
          </ac:cxnSpMkLst>
        </pc:cxnChg>
      </pc:sldChg>
      <pc:sldChg chg="add">
        <pc:chgData name="Adi Yoga Sidi Prabawa" userId="f1e3baeb-2c62-435e-b3e0-3c15bc5852ab" providerId="ADAL" clId="{D379C97C-BEC2-43F8-BDFF-AE6899C9371D}" dt="2019-08-14T16:00:23.297" v="537"/>
        <pc:sldMkLst>
          <pc:docMk/>
          <pc:sldMk cId="1818272120" sldId="341"/>
        </pc:sldMkLst>
      </pc:sldChg>
      <pc:sldChg chg="add">
        <pc:chgData name="Adi Yoga Sidi Prabawa" userId="f1e3baeb-2c62-435e-b3e0-3c15bc5852ab" providerId="ADAL" clId="{D379C97C-BEC2-43F8-BDFF-AE6899C9371D}" dt="2019-08-14T16:04:54.099" v="600"/>
        <pc:sldMkLst>
          <pc:docMk/>
          <pc:sldMk cId="3947341465" sldId="342"/>
        </pc:sldMkLst>
      </pc:sldChg>
      <pc:sldChg chg="modSp add del">
        <pc:chgData name="Adi Yoga Sidi Prabawa" userId="f1e3baeb-2c62-435e-b3e0-3c15bc5852ab" providerId="ADAL" clId="{D379C97C-BEC2-43F8-BDFF-AE6899C9371D}" dt="2019-08-14T16:15:59.273" v="612" actId="207"/>
        <pc:sldMkLst>
          <pc:docMk/>
          <pc:sldMk cId="2250398253" sldId="343"/>
        </pc:sldMkLst>
        <pc:spChg chg="mod">
          <ac:chgData name="Adi Yoga Sidi Prabawa" userId="f1e3baeb-2c62-435e-b3e0-3c15bc5852ab" providerId="ADAL" clId="{D379C97C-BEC2-43F8-BDFF-AE6899C9371D}" dt="2019-08-14T16:15:49.477" v="611" actId="20577"/>
          <ac:spMkLst>
            <pc:docMk/>
            <pc:sldMk cId="2250398253" sldId="343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15:59.273" v="612" actId="207"/>
          <ac:graphicFrameMkLst>
            <pc:docMk/>
            <pc:sldMk cId="2250398253" sldId="343"/>
            <ac:graphicFrameMk id="5" creationId="{00000000-0000-0000-0000-000000000000}"/>
          </ac:graphicFrameMkLst>
        </pc:graphicFrameChg>
      </pc:sldChg>
      <pc:sldChg chg="add">
        <pc:chgData name="Adi Yoga Sidi Prabawa" userId="f1e3baeb-2c62-435e-b3e0-3c15bc5852ab" providerId="ADAL" clId="{D379C97C-BEC2-43F8-BDFF-AE6899C9371D}" dt="2019-08-14T16:15:41.436" v="609"/>
        <pc:sldMkLst>
          <pc:docMk/>
          <pc:sldMk cId="3679402124" sldId="344"/>
        </pc:sldMkLst>
      </pc:sldChg>
      <pc:sldChg chg="modSp add">
        <pc:chgData name="Adi Yoga Sidi Prabawa" userId="f1e3baeb-2c62-435e-b3e0-3c15bc5852ab" providerId="ADAL" clId="{D379C97C-BEC2-43F8-BDFF-AE6899C9371D}" dt="2019-08-14T16:17:00.706" v="616" actId="20577"/>
        <pc:sldMkLst>
          <pc:docMk/>
          <pc:sldMk cId="671619842" sldId="345"/>
        </pc:sldMkLst>
        <pc:graphicFrameChg chg="mod">
          <ac:chgData name="Adi Yoga Sidi Prabawa" userId="f1e3baeb-2c62-435e-b3e0-3c15bc5852ab" providerId="ADAL" clId="{D379C97C-BEC2-43F8-BDFF-AE6899C9371D}" dt="2019-08-14T16:17:00.706" v="616" actId="20577"/>
          <ac:graphicFrameMkLst>
            <pc:docMk/>
            <pc:sldMk cId="671619842" sldId="345"/>
            <ac:graphicFrameMk id="5" creationId="{00000000-0000-0000-0000-000000000000}"/>
          </ac:graphicFrameMkLst>
        </pc:graphicFrameChg>
      </pc:sldChg>
      <pc:sldChg chg="modSp add">
        <pc:chgData name="Adi Yoga Sidi Prabawa" userId="f1e3baeb-2c62-435e-b3e0-3c15bc5852ab" providerId="ADAL" clId="{D379C97C-BEC2-43F8-BDFF-AE6899C9371D}" dt="2019-08-14T16:22:48.232" v="657" actId="20577"/>
        <pc:sldMkLst>
          <pc:docMk/>
          <pc:sldMk cId="3297624995" sldId="346"/>
        </pc:sldMkLst>
        <pc:spChg chg="mod">
          <ac:chgData name="Adi Yoga Sidi Prabawa" userId="f1e3baeb-2c62-435e-b3e0-3c15bc5852ab" providerId="ADAL" clId="{D379C97C-BEC2-43F8-BDFF-AE6899C9371D}" dt="2019-08-14T16:22:48.232" v="657" actId="20577"/>
          <ac:spMkLst>
            <pc:docMk/>
            <pc:sldMk cId="3297624995" sldId="346"/>
            <ac:spMk id="2" creationId="{00000000-0000-0000-0000-000000000000}"/>
          </ac:spMkLst>
        </pc:spChg>
      </pc:sldChg>
      <pc:sldChg chg="add">
        <pc:chgData name="Adi Yoga Sidi Prabawa" userId="f1e3baeb-2c62-435e-b3e0-3c15bc5852ab" providerId="ADAL" clId="{D379C97C-BEC2-43F8-BDFF-AE6899C9371D}" dt="2019-08-14T16:18:58.516" v="621"/>
        <pc:sldMkLst>
          <pc:docMk/>
          <pc:sldMk cId="2999306970" sldId="347"/>
        </pc:sldMkLst>
      </pc:sldChg>
      <pc:sldChg chg="add">
        <pc:chgData name="Adi Yoga Sidi Prabawa" userId="f1e3baeb-2c62-435e-b3e0-3c15bc5852ab" providerId="ADAL" clId="{D379C97C-BEC2-43F8-BDFF-AE6899C9371D}" dt="2019-08-14T16:20:21.800" v="625"/>
        <pc:sldMkLst>
          <pc:docMk/>
          <pc:sldMk cId="102303652" sldId="348"/>
        </pc:sldMkLst>
      </pc:sldChg>
      <pc:sldChg chg="modSp add">
        <pc:chgData name="Adi Yoga Sidi Prabawa" userId="f1e3baeb-2c62-435e-b3e0-3c15bc5852ab" providerId="ADAL" clId="{D379C97C-BEC2-43F8-BDFF-AE6899C9371D}" dt="2019-08-14T16:22:03.797" v="635" actId="400"/>
        <pc:sldMkLst>
          <pc:docMk/>
          <pc:sldMk cId="1032372315" sldId="349"/>
        </pc:sldMkLst>
        <pc:spChg chg="mod">
          <ac:chgData name="Adi Yoga Sidi Prabawa" userId="f1e3baeb-2c62-435e-b3e0-3c15bc5852ab" providerId="ADAL" clId="{D379C97C-BEC2-43F8-BDFF-AE6899C9371D}" dt="2019-08-14T16:22:03.797" v="635" actId="400"/>
          <ac:spMkLst>
            <pc:docMk/>
            <pc:sldMk cId="1032372315" sldId="349"/>
            <ac:spMk id="2" creationId="{00000000-0000-0000-0000-000000000000}"/>
          </ac:spMkLst>
        </pc:spChg>
      </pc:sldChg>
      <pc:sldChg chg="add">
        <pc:chgData name="Adi Yoga Sidi Prabawa" userId="f1e3baeb-2c62-435e-b3e0-3c15bc5852ab" providerId="ADAL" clId="{D379C97C-BEC2-43F8-BDFF-AE6899C9371D}" dt="2019-08-14T16:23:34.134" v="660"/>
        <pc:sldMkLst>
          <pc:docMk/>
          <pc:sldMk cId="1175007544" sldId="350"/>
        </pc:sldMkLst>
      </pc:sldChg>
      <pc:sldChg chg="modSp add ord">
        <pc:chgData name="Adi Yoga Sidi Prabawa" userId="f1e3baeb-2c62-435e-b3e0-3c15bc5852ab" providerId="ADAL" clId="{D379C97C-BEC2-43F8-BDFF-AE6899C9371D}" dt="2019-08-14T16:24:44.984" v="668"/>
        <pc:sldMkLst>
          <pc:docMk/>
          <pc:sldMk cId="820157337" sldId="351"/>
        </pc:sldMkLst>
        <pc:spChg chg="mod">
          <ac:chgData name="Adi Yoga Sidi Prabawa" userId="f1e3baeb-2c62-435e-b3e0-3c15bc5852ab" providerId="ADAL" clId="{D379C97C-BEC2-43F8-BDFF-AE6899C9371D}" dt="2019-08-14T16:24:14.837" v="664" actId="20577"/>
          <ac:spMkLst>
            <pc:docMk/>
            <pc:sldMk cId="820157337" sldId="351"/>
            <ac:spMk id="2" creationId="{00000000-0000-0000-0000-000000000000}"/>
          </ac:spMkLst>
        </pc:spChg>
        <pc:graphicFrameChg chg="mod">
          <ac:chgData name="Adi Yoga Sidi Prabawa" userId="f1e3baeb-2c62-435e-b3e0-3c15bc5852ab" providerId="ADAL" clId="{D379C97C-BEC2-43F8-BDFF-AE6899C9371D}" dt="2019-08-14T16:24:20.406" v="665" actId="207"/>
          <ac:graphicFrameMkLst>
            <pc:docMk/>
            <pc:sldMk cId="820157337" sldId="351"/>
            <ac:graphicFrameMk id="4" creationId="{00000000-0000-0000-0000-000000000000}"/>
          </ac:graphicFrameMkLst>
        </pc:graphicFrameChg>
        <pc:graphicFrameChg chg="mod">
          <ac:chgData name="Adi Yoga Sidi Prabawa" userId="f1e3baeb-2c62-435e-b3e0-3c15bc5852ab" providerId="ADAL" clId="{D379C97C-BEC2-43F8-BDFF-AE6899C9371D}" dt="2019-08-14T16:24:30.361" v="667" actId="207"/>
          <ac:graphicFrameMkLst>
            <pc:docMk/>
            <pc:sldMk cId="820157337" sldId="351"/>
            <ac:graphicFrameMk id="5" creationId="{00000000-0000-0000-0000-000000000000}"/>
          </ac:graphicFrameMkLst>
        </pc:graphicFrameChg>
        <pc:graphicFrameChg chg="mod">
          <ac:chgData name="Adi Yoga Sidi Prabawa" userId="f1e3baeb-2c62-435e-b3e0-3c15bc5852ab" providerId="ADAL" clId="{D379C97C-BEC2-43F8-BDFF-AE6899C9371D}" dt="2019-08-14T16:24:26.489" v="666" actId="207"/>
          <ac:graphicFrameMkLst>
            <pc:docMk/>
            <pc:sldMk cId="820157337" sldId="351"/>
            <ac:graphicFrameMk id="6" creationId="{00000000-0000-0000-0000-000000000000}"/>
          </ac:graphicFrameMkLst>
        </pc:graphicFrameChg>
      </pc:sldChg>
      <pc:sldChg chg="add">
        <pc:chgData name="Adi Yoga Sidi Prabawa" userId="f1e3baeb-2c62-435e-b3e0-3c15bc5852ab" providerId="ADAL" clId="{D379C97C-BEC2-43F8-BDFF-AE6899C9371D}" dt="2019-08-14T16:24:48.317" v="669"/>
        <pc:sldMkLst>
          <pc:docMk/>
          <pc:sldMk cId="4127027677" sldId="352"/>
        </pc:sldMkLst>
      </pc:sldChg>
      <pc:sldChg chg="add">
        <pc:chgData name="Adi Yoga Sidi Prabawa" userId="f1e3baeb-2c62-435e-b3e0-3c15bc5852ab" providerId="ADAL" clId="{D379C97C-BEC2-43F8-BDFF-AE6899C9371D}" dt="2019-08-14T16:25:26.641" v="674"/>
        <pc:sldMkLst>
          <pc:docMk/>
          <pc:sldMk cId="3958585456" sldId="353"/>
        </pc:sldMkLst>
      </pc:sldChg>
      <pc:sldChg chg="modSp add">
        <pc:chgData name="Adi Yoga Sidi Prabawa" userId="f1e3baeb-2c62-435e-b3e0-3c15bc5852ab" providerId="ADAL" clId="{D379C97C-BEC2-43F8-BDFF-AE6899C9371D}" dt="2019-08-14T16:29:03.026" v="700" actId="114"/>
        <pc:sldMkLst>
          <pc:docMk/>
          <pc:sldMk cId="3372789105" sldId="354"/>
        </pc:sldMkLst>
        <pc:spChg chg="mod">
          <ac:chgData name="Adi Yoga Sidi Prabawa" userId="f1e3baeb-2c62-435e-b3e0-3c15bc5852ab" providerId="ADAL" clId="{D379C97C-BEC2-43F8-BDFF-AE6899C9371D}" dt="2019-08-14T16:29:03.026" v="700" actId="114"/>
          <ac:spMkLst>
            <pc:docMk/>
            <pc:sldMk cId="3372789105" sldId="354"/>
            <ac:spMk id="2" creationId="{A83E5C6E-7298-4910-8211-58C5156B6642}"/>
          </ac:spMkLst>
        </pc:spChg>
      </pc:sldChg>
      <pc:sldChg chg="modSp add">
        <pc:chgData name="Adi Yoga Sidi Prabawa" userId="f1e3baeb-2c62-435e-b3e0-3c15bc5852ab" providerId="ADAL" clId="{D379C97C-BEC2-43F8-BDFF-AE6899C9371D}" dt="2019-08-14T16:29:56.345" v="723" actId="20577"/>
        <pc:sldMkLst>
          <pc:docMk/>
          <pc:sldMk cId="1443121658" sldId="355"/>
        </pc:sldMkLst>
        <pc:spChg chg="mod">
          <ac:chgData name="Adi Yoga Sidi Prabawa" userId="f1e3baeb-2c62-435e-b3e0-3c15bc5852ab" providerId="ADAL" clId="{D379C97C-BEC2-43F8-BDFF-AE6899C9371D}" dt="2019-08-14T16:29:56.345" v="723" actId="20577"/>
          <ac:spMkLst>
            <pc:docMk/>
            <pc:sldMk cId="1443121658" sldId="355"/>
            <ac:spMk id="2" creationId="{A83E5C6E-7298-4910-8211-58C5156B6642}"/>
          </ac:spMkLst>
        </pc:spChg>
      </pc:sldChg>
      <pc:sldChg chg="modSp add">
        <pc:chgData name="Adi Yoga Sidi Prabawa" userId="f1e3baeb-2c62-435e-b3e0-3c15bc5852ab" providerId="ADAL" clId="{D379C97C-BEC2-43F8-BDFF-AE6899C9371D}" dt="2019-08-14T16:30:16.789" v="726" actId="20577"/>
        <pc:sldMkLst>
          <pc:docMk/>
          <pc:sldMk cId="617223024" sldId="356"/>
        </pc:sldMkLst>
        <pc:spChg chg="mod">
          <ac:chgData name="Adi Yoga Sidi Prabawa" userId="f1e3baeb-2c62-435e-b3e0-3c15bc5852ab" providerId="ADAL" clId="{D379C97C-BEC2-43F8-BDFF-AE6899C9371D}" dt="2019-08-14T16:30:16.789" v="726" actId="20577"/>
          <ac:spMkLst>
            <pc:docMk/>
            <pc:sldMk cId="617223024" sldId="356"/>
            <ac:spMk id="2" creationId="{A83E5C6E-7298-4910-8211-58C5156B6642}"/>
          </ac:spMkLst>
        </pc:spChg>
      </pc:sldChg>
      <pc:sldChg chg="modSp add">
        <pc:chgData name="Adi Yoga Sidi Prabawa" userId="f1e3baeb-2c62-435e-b3e0-3c15bc5852ab" providerId="ADAL" clId="{D379C97C-BEC2-43F8-BDFF-AE6899C9371D}" dt="2019-08-14T16:30:10.255" v="725" actId="20577"/>
        <pc:sldMkLst>
          <pc:docMk/>
          <pc:sldMk cId="4292488477" sldId="357"/>
        </pc:sldMkLst>
        <pc:spChg chg="mod">
          <ac:chgData name="Adi Yoga Sidi Prabawa" userId="f1e3baeb-2c62-435e-b3e0-3c15bc5852ab" providerId="ADAL" clId="{D379C97C-BEC2-43F8-BDFF-AE6899C9371D}" dt="2019-08-14T16:30:10.255" v="725" actId="20577"/>
          <ac:spMkLst>
            <pc:docMk/>
            <pc:sldMk cId="4292488477" sldId="357"/>
            <ac:spMk id="2" creationId="{A83E5C6E-7298-4910-8211-58C5156B6642}"/>
          </ac:spMkLst>
        </pc:spChg>
      </pc:sldChg>
      <pc:sldChg chg="modSp add">
        <pc:chgData name="Adi Yoga Sidi Prabawa" userId="f1e3baeb-2c62-435e-b3e0-3c15bc5852ab" providerId="ADAL" clId="{D379C97C-BEC2-43F8-BDFF-AE6899C9371D}" dt="2019-08-14T16:31:27.835" v="734" actId="207"/>
        <pc:sldMkLst>
          <pc:docMk/>
          <pc:sldMk cId="563210615" sldId="358"/>
        </pc:sldMkLst>
        <pc:spChg chg="mod">
          <ac:chgData name="Adi Yoga Sidi Prabawa" userId="f1e3baeb-2c62-435e-b3e0-3c15bc5852ab" providerId="ADAL" clId="{D379C97C-BEC2-43F8-BDFF-AE6899C9371D}" dt="2019-08-14T16:31:27.835" v="734" actId="207"/>
          <ac:spMkLst>
            <pc:docMk/>
            <pc:sldMk cId="563210615" sldId="358"/>
            <ac:spMk id="2" creationId="{A83E5C6E-7298-4910-8211-58C5156B6642}"/>
          </ac:spMkLst>
        </pc:spChg>
      </pc:sldChg>
      <pc:sldChg chg="addSp delSp modSp add">
        <pc:chgData name="Adi Yoga Sidi Prabawa" userId="f1e3baeb-2c62-435e-b3e0-3c15bc5852ab" providerId="ADAL" clId="{D379C97C-BEC2-43F8-BDFF-AE6899C9371D}" dt="2019-08-14T16:34:00.837" v="753"/>
        <pc:sldMkLst>
          <pc:docMk/>
          <pc:sldMk cId="3018835273" sldId="359"/>
        </pc:sldMkLst>
        <pc:spChg chg="mod">
          <ac:chgData name="Adi Yoga Sidi Prabawa" userId="f1e3baeb-2c62-435e-b3e0-3c15bc5852ab" providerId="ADAL" clId="{D379C97C-BEC2-43F8-BDFF-AE6899C9371D}" dt="2019-08-14T16:32:11.995" v="737" actId="207"/>
          <ac:spMkLst>
            <pc:docMk/>
            <pc:sldMk cId="3018835273" sldId="359"/>
            <ac:spMk id="2" creationId="{A83E5C6E-7298-4910-8211-58C5156B6642}"/>
          </ac:spMkLst>
        </pc:spChg>
        <pc:spChg chg="add del mod">
          <ac:chgData name="Adi Yoga Sidi Prabawa" userId="f1e3baeb-2c62-435e-b3e0-3c15bc5852ab" providerId="ADAL" clId="{D379C97C-BEC2-43F8-BDFF-AE6899C9371D}" dt="2019-08-14T16:34:00.530" v="752" actId="478"/>
          <ac:spMkLst>
            <pc:docMk/>
            <pc:sldMk cId="3018835273" sldId="359"/>
            <ac:spMk id="3" creationId="{C7B8FFF7-5943-4B73-8E90-4E4DC7899683}"/>
          </ac:spMkLst>
        </pc:spChg>
        <pc:spChg chg="add">
          <ac:chgData name="Adi Yoga Sidi Prabawa" userId="f1e3baeb-2c62-435e-b3e0-3c15bc5852ab" providerId="ADAL" clId="{D379C97C-BEC2-43F8-BDFF-AE6899C9371D}" dt="2019-08-14T16:34:00.837" v="753"/>
          <ac:spMkLst>
            <pc:docMk/>
            <pc:sldMk cId="3018835273" sldId="359"/>
            <ac:spMk id="4" creationId="{5C7551B8-2C8F-42C3-9896-F497CAE5238C}"/>
          </ac:spMkLst>
        </pc:spChg>
      </pc:sldChg>
      <pc:sldChg chg="addSp delSp modSp add">
        <pc:chgData name="Adi Yoga Sidi Prabawa" userId="f1e3baeb-2c62-435e-b3e0-3c15bc5852ab" providerId="ADAL" clId="{D379C97C-BEC2-43F8-BDFF-AE6899C9371D}" dt="2019-08-14T16:36:11.382" v="766"/>
        <pc:sldMkLst>
          <pc:docMk/>
          <pc:sldMk cId="2884275464" sldId="360"/>
        </pc:sldMkLst>
        <pc:spChg chg="mod">
          <ac:chgData name="Adi Yoga Sidi Prabawa" userId="f1e3baeb-2c62-435e-b3e0-3c15bc5852ab" providerId="ADAL" clId="{D379C97C-BEC2-43F8-BDFF-AE6899C9371D}" dt="2019-08-14T16:34:39.216" v="756" actId="20577"/>
          <ac:spMkLst>
            <pc:docMk/>
            <pc:sldMk cId="2884275464" sldId="360"/>
            <ac:spMk id="2" creationId="{A83E5C6E-7298-4910-8211-58C5156B6642}"/>
          </ac:spMkLst>
        </pc:spChg>
        <pc:spChg chg="add del mod">
          <ac:chgData name="Adi Yoga Sidi Prabawa" userId="f1e3baeb-2c62-435e-b3e0-3c15bc5852ab" providerId="ADAL" clId="{D379C97C-BEC2-43F8-BDFF-AE6899C9371D}" dt="2019-08-14T16:36:10.908" v="765" actId="478"/>
          <ac:spMkLst>
            <pc:docMk/>
            <pc:sldMk cId="2884275464" sldId="360"/>
            <ac:spMk id="3" creationId="{2B7F776E-44FB-40F4-945F-B6D0ECE8873B}"/>
          </ac:spMkLst>
        </pc:spChg>
        <pc:spChg chg="add">
          <ac:chgData name="Adi Yoga Sidi Prabawa" userId="f1e3baeb-2c62-435e-b3e0-3c15bc5852ab" providerId="ADAL" clId="{D379C97C-BEC2-43F8-BDFF-AE6899C9371D}" dt="2019-08-14T16:36:11.382" v="766"/>
          <ac:spMkLst>
            <pc:docMk/>
            <pc:sldMk cId="2884275464" sldId="360"/>
            <ac:spMk id="4" creationId="{D45AAE4E-7C89-4BCF-9F31-45ED3560FE65}"/>
          </ac:spMkLst>
        </pc:spChg>
      </pc:sldChg>
      <pc:sldChg chg="addSp modSp add">
        <pc:chgData name="Adi Yoga Sidi Prabawa" userId="f1e3baeb-2c62-435e-b3e0-3c15bc5852ab" providerId="ADAL" clId="{D379C97C-BEC2-43F8-BDFF-AE6899C9371D}" dt="2019-08-14T16:33:54.917" v="751" actId="14100"/>
        <pc:sldMkLst>
          <pc:docMk/>
          <pc:sldMk cId="3790179127" sldId="361"/>
        </pc:sldMkLst>
        <pc:spChg chg="mod">
          <ac:chgData name="Adi Yoga Sidi Prabawa" userId="f1e3baeb-2c62-435e-b3e0-3c15bc5852ab" providerId="ADAL" clId="{D379C97C-BEC2-43F8-BDFF-AE6899C9371D}" dt="2019-08-14T16:33:37.773" v="750" actId="207"/>
          <ac:spMkLst>
            <pc:docMk/>
            <pc:sldMk cId="3790179127" sldId="361"/>
            <ac:spMk id="2" creationId="{A83E5C6E-7298-4910-8211-58C5156B6642}"/>
          </ac:spMkLst>
        </pc:spChg>
        <pc:spChg chg="add mod">
          <ac:chgData name="Adi Yoga Sidi Prabawa" userId="f1e3baeb-2c62-435e-b3e0-3c15bc5852ab" providerId="ADAL" clId="{D379C97C-BEC2-43F8-BDFF-AE6899C9371D}" dt="2019-08-14T16:33:54.917" v="751" actId="14100"/>
          <ac:spMkLst>
            <pc:docMk/>
            <pc:sldMk cId="3790179127" sldId="361"/>
            <ac:spMk id="3" creationId="{5E4E0208-2216-443F-9D1D-FD8BF5BA694B}"/>
          </ac:spMkLst>
        </pc:spChg>
      </pc:sldChg>
      <pc:sldChg chg="addSp modSp add">
        <pc:chgData name="Adi Yoga Sidi Prabawa" userId="f1e3baeb-2c62-435e-b3e0-3c15bc5852ab" providerId="ADAL" clId="{D379C97C-BEC2-43F8-BDFF-AE6899C9371D}" dt="2019-08-14T16:35:54.752" v="764" actId="14100"/>
        <pc:sldMkLst>
          <pc:docMk/>
          <pc:sldMk cId="802372567" sldId="362"/>
        </pc:sldMkLst>
        <pc:spChg chg="add mod">
          <ac:chgData name="Adi Yoga Sidi Prabawa" userId="f1e3baeb-2c62-435e-b3e0-3c15bc5852ab" providerId="ADAL" clId="{D379C97C-BEC2-43F8-BDFF-AE6899C9371D}" dt="2019-08-14T16:35:54.752" v="764" actId="14100"/>
          <ac:spMkLst>
            <pc:docMk/>
            <pc:sldMk cId="802372567" sldId="362"/>
            <ac:spMk id="3" creationId="{6DE68D06-314C-4EAC-8E0A-252C5D6F6AEB}"/>
          </ac:spMkLst>
        </pc:spChg>
      </pc:sldChg>
      <pc:sldChg chg="add">
        <pc:chgData name="Adi Yoga Sidi Prabawa" userId="f1e3baeb-2c62-435e-b3e0-3c15bc5852ab" providerId="ADAL" clId="{D379C97C-BEC2-43F8-BDFF-AE6899C9371D}" dt="2019-08-14T16:35:35.916" v="762"/>
        <pc:sldMkLst>
          <pc:docMk/>
          <pc:sldMk cId="3929890122" sldId="363"/>
        </pc:sldMkLst>
      </pc:sldChg>
      <pc:sldChg chg="add">
        <pc:chgData name="Adi Yoga Sidi Prabawa" userId="f1e3baeb-2c62-435e-b3e0-3c15bc5852ab" providerId="ADAL" clId="{D379C97C-BEC2-43F8-BDFF-AE6899C9371D}" dt="2019-08-14T16:36:29.274" v="767"/>
        <pc:sldMkLst>
          <pc:docMk/>
          <pc:sldMk cId="1808103654" sldId="364"/>
        </pc:sldMkLst>
      </pc:sldChg>
    </pc:docChg>
  </pc:docChgLst>
  <pc:docChgLst>
    <pc:chgData name="Adi Yoga Sidi Prabawa" userId="f1e3baeb-2c62-435e-b3e0-3c15bc5852ab" providerId="ADAL" clId="{2D433D53-88AF-4DCD-B620-BF1679557183}"/>
    <pc:docChg chg="undo redo custSel addSld delSld modSld">
      <pc:chgData name="Adi Yoga Sidi Prabawa" userId="f1e3baeb-2c62-435e-b3e0-3c15bc5852ab" providerId="ADAL" clId="{2D433D53-88AF-4DCD-B620-BF1679557183}" dt="2019-08-15T14:50:35.078" v="2562" actId="2711"/>
      <pc:docMkLst>
        <pc:docMk/>
      </pc:docMkLst>
      <pc:sldChg chg="modSp">
        <pc:chgData name="Adi Yoga Sidi Prabawa" userId="f1e3baeb-2c62-435e-b3e0-3c15bc5852ab" providerId="ADAL" clId="{2D433D53-88AF-4DCD-B620-BF1679557183}" dt="2019-08-15T14:07:36.775" v="1051" actId="20577"/>
        <pc:sldMkLst>
          <pc:docMk/>
          <pc:sldMk cId="3719561903" sldId="314"/>
        </pc:sldMkLst>
        <pc:spChg chg="mod">
          <ac:chgData name="Adi Yoga Sidi Prabawa" userId="f1e3baeb-2c62-435e-b3e0-3c15bc5852ab" providerId="ADAL" clId="{2D433D53-88AF-4DCD-B620-BF1679557183}" dt="2019-08-15T14:07:36.775" v="1051" actId="20577"/>
          <ac:spMkLst>
            <pc:docMk/>
            <pc:sldMk cId="3719561903" sldId="314"/>
            <ac:spMk id="3" creationId="{542C6BC9-19C7-4F8E-B9CA-7F12B1062E76}"/>
          </ac:spMkLst>
        </pc:spChg>
      </pc:sldChg>
      <pc:sldChg chg="modTransition">
        <pc:chgData name="Adi Yoga Sidi Prabawa" userId="f1e3baeb-2c62-435e-b3e0-3c15bc5852ab" providerId="ADAL" clId="{2D433D53-88AF-4DCD-B620-BF1679557183}" dt="2019-08-15T14:03:33.725" v="889"/>
        <pc:sldMkLst>
          <pc:docMk/>
          <pc:sldMk cId="2283090005" sldId="408"/>
        </pc:sldMkLst>
      </pc:sldChg>
      <pc:sldChg chg="modTransition">
        <pc:chgData name="Adi Yoga Sidi Prabawa" userId="f1e3baeb-2c62-435e-b3e0-3c15bc5852ab" providerId="ADAL" clId="{2D433D53-88AF-4DCD-B620-BF1679557183}" dt="2019-08-15T14:03:33.725" v="889"/>
        <pc:sldMkLst>
          <pc:docMk/>
          <pc:sldMk cId="3333669763" sldId="409"/>
        </pc:sldMkLst>
      </pc:sldChg>
      <pc:sldChg chg="modTransition">
        <pc:chgData name="Adi Yoga Sidi Prabawa" userId="f1e3baeb-2c62-435e-b3e0-3c15bc5852ab" providerId="ADAL" clId="{2D433D53-88AF-4DCD-B620-BF1679557183}" dt="2019-08-15T14:03:33.725" v="889"/>
        <pc:sldMkLst>
          <pc:docMk/>
          <pc:sldMk cId="1514197654" sldId="410"/>
        </pc:sldMkLst>
      </pc:sldChg>
      <pc:sldChg chg="modTransition">
        <pc:chgData name="Adi Yoga Sidi Prabawa" userId="f1e3baeb-2c62-435e-b3e0-3c15bc5852ab" providerId="ADAL" clId="{2D433D53-88AF-4DCD-B620-BF1679557183}" dt="2019-08-15T14:03:54.707" v="890"/>
        <pc:sldMkLst>
          <pc:docMk/>
          <pc:sldMk cId="3827362559" sldId="411"/>
        </pc:sldMkLst>
      </pc:sldChg>
      <pc:sldChg chg="add del">
        <pc:chgData name="Adi Yoga Sidi Prabawa" userId="f1e3baeb-2c62-435e-b3e0-3c15bc5852ab" providerId="ADAL" clId="{2D433D53-88AF-4DCD-B620-BF1679557183}" dt="2019-08-15T14:05:35.594" v="899" actId="2696"/>
        <pc:sldMkLst>
          <pc:docMk/>
          <pc:sldMk cId="1924141473" sldId="412"/>
        </pc:sldMkLst>
      </pc:sldChg>
      <pc:sldChg chg="add del">
        <pc:chgData name="Adi Yoga Sidi Prabawa" userId="f1e3baeb-2c62-435e-b3e0-3c15bc5852ab" providerId="ADAL" clId="{2D433D53-88AF-4DCD-B620-BF1679557183}" dt="2019-08-15T14:05:35.969" v="902"/>
        <pc:sldMkLst>
          <pc:docMk/>
          <pc:sldMk cId="3972253457" sldId="412"/>
        </pc:sldMkLst>
      </pc:sldChg>
      <pc:sldChg chg="delSp modSp add del">
        <pc:chgData name="Adi Yoga Sidi Prabawa" userId="f1e3baeb-2c62-435e-b3e0-3c15bc5852ab" providerId="ADAL" clId="{2D433D53-88AF-4DCD-B620-BF1679557183}" dt="2019-08-15T14:05:35.641" v="900" actId="2696"/>
        <pc:sldMkLst>
          <pc:docMk/>
          <pc:sldMk cId="866367715" sldId="413"/>
        </pc:sldMkLst>
        <pc:spChg chg="mod">
          <ac:chgData name="Adi Yoga Sidi Prabawa" userId="f1e3baeb-2c62-435e-b3e0-3c15bc5852ab" providerId="ADAL" clId="{2D433D53-88AF-4DCD-B620-BF1679557183}" dt="2019-08-15T12:08:58.865" v="403" actId="20577"/>
          <ac:spMkLst>
            <pc:docMk/>
            <pc:sldMk cId="866367715" sldId="413"/>
            <ac:spMk id="2" creationId="{00000000-0000-0000-0000-000000000000}"/>
          </ac:spMkLst>
        </pc:spChg>
        <pc:graphicFrameChg chg="del">
          <ac:chgData name="Adi Yoga Sidi Prabawa" userId="f1e3baeb-2c62-435e-b3e0-3c15bc5852ab" providerId="ADAL" clId="{2D433D53-88AF-4DCD-B620-BF1679557183}" dt="2019-08-15T12:05:45.971" v="26" actId="478"/>
          <ac:graphicFrameMkLst>
            <pc:docMk/>
            <pc:sldMk cId="866367715" sldId="413"/>
            <ac:graphicFrameMk id="3" creationId="{00000000-0000-0000-0000-000000000000}"/>
          </ac:graphicFrameMkLst>
        </pc:graphicFrameChg>
        <pc:graphicFrameChg chg="del">
          <ac:chgData name="Adi Yoga Sidi Prabawa" userId="f1e3baeb-2c62-435e-b3e0-3c15bc5852ab" providerId="ADAL" clId="{2D433D53-88AF-4DCD-B620-BF1679557183}" dt="2019-08-15T12:05:45.971" v="26" actId="478"/>
          <ac:graphicFrameMkLst>
            <pc:docMk/>
            <pc:sldMk cId="866367715" sldId="413"/>
            <ac:graphicFrameMk id="4" creationId="{00000000-0000-0000-0000-000000000000}"/>
          </ac:graphicFrameMkLst>
        </pc:graphicFrameChg>
      </pc:sldChg>
      <pc:sldChg chg="add del">
        <pc:chgData name="Adi Yoga Sidi Prabawa" userId="f1e3baeb-2c62-435e-b3e0-3c15bc5852ab" providerId="ADAL" clId="{2D433D53-88AF-4DCD-B620-BF1679557183}" dt="2019-08-15T14:05:35.969" v="902"/>
        <pc:sldMkLst>
          <pc:docMk/>
          <pc:sldMk cId="4058358629" sldId="413"/>
        </pc:sldMkLst>
      </pc:sldChg>
      <pc:sldChg chg="addSp modSp add del">
        <pc:chgData name="Adi Yoga Sidi Prabawa" userId="f1e3baeb-2c62-435e-b3e0-3c15bc5852ab" providerId="ADAL" clId="{2D433D53-88AF-4DCD-B620-BF1679557183}" dt="2019-08-15T14:05:35.657" v="901" actId="2696"/>
        <pc:sldMkLst>
          <pc:docMk/>
          <pc:sldMk cId="383232304" sldId="414"/>
        </pc:sldMkLst>
        <pc:spChg chg="mod">
          <ac:chgData name="Adi Yoga Sidi Prabawa" userId="f1e3baeb-2c62-435e-b3e0-3c15bc5852ab" providerId="ADAL" clId="{2D433D53-88AF-4DCD-B620-BF1679557183}" dt="2019-08-15T12:15:32.930" v="581" actId="20577"/>
          <ac:spMkLst>
            <pc:docMk/>
            <pc:sldMk cId="383232304" sldId="414"/>
            <ac:spMk id="2" creationId="{00000000-0000-0000-0000-000000000000}"/>
          </ac:spMkLst>
        </pc:spChg>
        <pc:graphicFrameChg chg="add modGraphic">
          <ac:chgData name="Adi Yoga Sidi Prabawa" userId="f1e3baeb-2c62-435e-b3e0-3c15bc5852ab" providerId="ADAL" clId="{2D433D53-88AF-4DCD-B620-BF1679557183}" dt="2019-08-15T12:15:14.113" v="576" actId="207"/>
          <ac:graphicFrameMkLst>
            <pc:docMk/>
            <pc:sldMk cId="383232304" sldId="414"/>
            <ac:graphicFrameMk id="3" creationId="{EB26FA57-0C12-40FD-8A2F-CADC6D6DE736}"/>
          </ac:graphicFrameMkLst>
        </pc:graphicFrameChg>
        <pc:graphicFrameChg chg="add">
          <ac:chgData name="Adi Yoga Sidi Prabawa" userId="f1e3baeb-2c62-435e-b3e0-3c15bc5852ab" providerId="ADAL" clId="{2D433D53-88AF-4DCD-B620-BF1679557183}" dt="2019-08-15T12:13:57.518" v="446"/>
          <ac:graphicFrameMkLst>
            <pc:docMk/>
            <pc:sldMk cId="383232304" sldId="414"/>
            <ac:graphicFrameMk id="4" creationId="{D6FB0BAF-392D-4B6A-964E-B44041CF82CE}"/>
          </ac:graphicFrameMkLst>
        </pc:graphicFrameChg>
      </pc:sldChg>
      <pc:sldChg chg="modSp add del">
        <pc:chgData name="Adi Yoga Sidi Prabawa" userId="f1e3baeb-2c62-435e-b3e0-3c15bc5852ab" providerId="ADAL" clId="{2D433D53-88AF-4DCD-B620-BF1679557183}" dt="2019-08-15T14:06:22.053" v="966" actId="20577"/>
        <pc:sldMkLst>
          <pc:docMk/>
          <pc:sldMk cId="1635580622" sldId="414"/>
        </pc:sldMkLst>
        <pc:spChg chg="mod">
          <ac:chgData name="Adi Yoga Sidi Prabawa" userId="f1e3baeb-2c62-435e-b3e0-3c15bc5852ab" providerId="ADAL" clId="{2D433D53-88AF-4DCD-B620-BF1679557183}" dt="2019-08-15T14:06:22.053" v="966" actId="20577"/>
          <ac:spMkLst>
            <pc:docMk/>
            <pc:sldMk cId="1635580622" sldId="414"/>
            <ac:spMk id="2" creationId="{00000000-0000-0000-0000-000000000000}"/>
          </ac:spMkLst>
        </pc:spChg>
      </pc:sldChg>
      <pc:sldChg chg="modSp add del">
        <pc:chgData name="Adi Yoga Sidi Prabawa" userId="f1e3baeb-2c62-435e-b3e0-3c15bc5852ab" providerId="ADAL" clId="{2D433D53-88AF-4DCD-B620-BF1679557183}" dt="2019-08-15T14:00:25.507" v="849" actId="2696"/>
        <pc:sldMkLst>
          <pc:docMk/>
          <pc:sldMk cId="812272866" sldId="415"/>
        </pc:sldMkLst>
        <pc:spChg chg="mod">
          <ac:chgData name="Adi Yoga Sidi Prabawa" userId="f1e3baeb-2c62-435e-b3e0-3c15bc5852ab" providerId="ADAL" clId="{2D433D53-88AF-4DCD-B620-BF1679557183}" dt="2019-08-15T14:00:12.484" v="848" actId="20577"/>
          <ac:spMkLst>
            <pc:docMk/>
            <pc:sldMk cId="812272866" sldId="415"/>
            <ac:spMk id="2" creationId="{FA0ED20E-07A9-487A-974F-F61858933DE7}"/>
          </ac:spMkLst>
        </pc:spChg>
      </pc:sldChg>
      <pc:sldChg chg="add">
        <pc:chgData name="Adi Yoga Sidi Prabawa" userId="f1e3baeb-2c62-435e-b3e0-3c15bc5852ab" providerId="ADAL" clId="{2D433D53-88AF-4DCD-B620-BF1679557183}" dt="2019-08-15T14:00:31.062" v="850"/>
        <pc:sldMkLst>
          <pc:docMk/>
          <pc:sldMk cId="1108707316" sldId="415"/>
        </pc:sldMkLst>
      </pc:sldChg>
      <pc:sldChg chg="modSp add">
        <pc:chgData name="Adi Yoga Sidi Prabawa" userId="f1e3baeb-2c62-435e-b3e0-3c15bc5852ab" providerId="ADAL" clId="{2D433D53-88AF-4DCD-B620-BF1679557183}" dt="2019-08-15T14:19:15.029" v="1690" actId="20577"/>
        <pc:sldMkLst>
          <pc:docMk/>
          <pc:sldMk cId="941252321" sldId="416"/>
        </pc:sldMkLst>
        <pc:spChg chg="mod">
          <ac:chgData name="Adi Yoga Sidi Prabawa" userId="f1e3baeb-2c62-435e-b3e0-3c15bc5852ab" providerId="ADAL" clId="{2D433D53-88AF-4DCD-B620-BF1679557183}" dt="2019-08-15T14:19:15.029" v="1690" actId="20577"/>
          <ac:spMkLst>
            <pc:docMk/>
            <pc:sldMk cId="941252321" sldId="416"/>
            <ac:spMk id="2" creationId="{24269090-AE87-4C2D-A280-13E14ED7D9D1}"/>
          </ac:spMkLst>
        </pc:spChg>
      </pc:sldChg>
      <pc:sldChg chg="modSp add del">
        <pc:chgData name="Adi Yoga Sidi Prabawa" userId="f1e3baeb-2c62-435e-b3e0-3c15bc5852ab" providerId="ADAL" clId="{2D433D53-88AF-4DCD-B620-BF1679557183}" dt="2019-08-15T14:19:21.739" v="1692" actId="2696"/>
        <pc:sldMkLst>
          <pc:docMk/>
          <pc:sldMk cId="3017617993" sldId="417"/>
        </pc:sldMkLst>
        <pc:spChg chg="mod">
          <ac:chgData name="Adi Yoga Sidi Prabawa" userId="f1e3baeb-2c62-435e-b3e0-3c15bc5852ab" providerId="ADAL" clId="{2D433D53-88AF-4DCD-B620-BF1679557183}" dt="2019-08-15T14:18:52.326" v="1686" actId="20577"/>
          <ac:spMkLst>
            <pc:docMk/>
            <pc:sldMk cId="3017617993" sldId="417"/>
            <ac:spMk id="2" creationId="{24269090-AE87-4C2D-A280-13E14ED7D9D1}"/>
          </ac:spMkLst>
        </pc:spChg>
      </pc:sldChg>
      <pc:sldChg chg="addSp delSp modSp add">
        <pc:chgData name="Adi Yoga Sidi Prabawa" userId="f1e3baeb-2c62-435e-b3e0-3c15bc5852ab" providerId="ADAL" clId="{2D433D53-88AF-4DCD-B620-BF1679557183}" dt="2019-08-15T14:34:11.467" v="2010" actId="2711"/>
        <pc:sldMkLst>
          <pc:docMk/>
          <pc:sldMk cId="3330551984" sldId="418"/>
        </pc:sldMkLst>
        <pc:spChg chg="mod">
          <ac:chgData name="Adi Yoga Sidi Prabawa" userId="f1e3baeb-2c62-435e-b3e0-3c15bc5852ab" providerId="ADAL" clId="{2D433D53-88AF-4DCD-B620-BF1679557183}" dt="2019-08-15T14:21:40.160" v="1867" actId="207"/>
          <ac:spMkLst>
            <pc:docMk/>
            <pc:sldMk cId="3330551984" sldId="418"/>
            <ac:spMk id="2" creationId="{24269090-AE87-4C2D-A280-13E14ED7D9D1}"/>
          </ac:spMkLst>
        </pc:spChg>
        <pc:spChg chg="add mod">
          <ac:chgData name="Adi Yoga Sidi Prabawa" userId="f1e3baeb-2c62-435e-b3e0-3c15bc5852ab" providerId="ADAL" clId="{2D433D53-88AF-4DCD-B620-BF1679557183}" dt="2019-08-15T14:28:14.119" v="1870" actId="14100"/>
          <ac:spMkLst>
            <pc:docMk/>
            <pc:sldMk cId="3330551984" sldId="418"/>
            <ac:spMk id="3" creationId="{CB853749-E28B-4548-A5DB-C677F81A1E4C}"/>
          </ac:spMkLst>
        </pc:spChg>
        <pc:spChg chg="add mod">
          <ac:chgData name="Adi Yoga Sidi Prabawa" userId="f1e3baeb-2c62-435e-b3e0-3c15bc5852ab" providerId="ADAL" clId="{2D433D53-88AF-4DCD-B620-BF1679557183}" dt="2019-08-15T14:30:35.643" v="1933" actId="1076"/>
          <ac:spMkLst>
            <pc:docMk/>
            <pc:sldMk cId="3330551984" sldId="418"/>
            <ac:spMk id="4" creationId="{ABF4AB3B-A2EC-43E2-827E-A852FF96A991}"/>
          </ac:spMkLst>
        </pc:spChg>
        <pc:spChg chg="add mod">
          <ac:chgData name="Adi Yoga Sidi Prabawa" userId="f1e3baeb-2c62-435e-b3e0-3c15bc5852ab" providerId="ADAL" clId="{2D433D53-88AF-4DCD-B620-BF1679557183}" dt="2019-08-15T14:30:35.643" v="1933" actId="1076"/>
          <ac:spMkLst>
            <pc:docMk/>
            <pc:sldMk cId="3330551984" sldId="418"/>
            <ac:spMk id="13" creationId="{80906B4B-9F1F-4964-86DA-BD94279AC0D4}"/>
          </ac:spMkLst>
        </pc:spChg>
        <pc:spChg chg="add mod">
          <ac:chgData name="Adi Yoga Sidi Prabawa" userId="f1e3baeb-2c62-435e-b3e0-3c15bc5852ab" providerId="ADAL" clId="{2D433D53-88AF-4DCD-B620-BF1679557183}" dt="2019-08-15T14:30:35.643" v="1933" actId="1076"/>
          <ac:spMkLst>
            <pc:docMk/>
            <pc:sldMk cId="3330551984" sldId="418"/>
            <ac:spMk id="16" creationId="{4AAC62AA-2299-47FF-A366-93A0DD5A27C3}"/>
          </ac:spMkLst>
        </pc:spChg>
        <pc:spChg chg="add mod">
          <ac:chgData name="Adi Yoga Sidi Prabawa" userId="f1e3baeb-2c62-435e-b3e0-3c15bc5852ab" providerId="ADAL" clId="{2D433D53-88AF-4DCD-B620-BF1679557183}" dt="2019-08-15T14:34:11.467" v="2010" actId="2711"/>
          <ac:spMkLst>
            <pc:docMk/>
            <pc:sldMk cId="3330551984" sldId="418"/>
            <ac:spMk id="19" creationId="{93E266E8-C3EE-4EAB-B960-2EA5960CBF91}"/>
          </ac:spMkLst>
        </pc:spChg>
        <pc:spChg chg="add mod">
          <ac:chgData name="Adi Yoga Sidi Prabawa" userId="f1e3baeb-2c62-435e-b3e0-3c15bc5852ab" providerId="ADAL" clId="{2D433D53-88AF-4DCD-B620-BF1679557183}" dt="2019-08-15T14:34:06.880" v="2009" actId="2711"/>
          <ac:spMkLst>
            <pc:docMk/>
            <pc:sldMk cId="3330551984" sldId="418"/>
            <ac:spMk id="20" creationId="{780A7BAE-822F-40C1-BA76-46B2F36704F0}"/>
          </ac:spMkLst>
        </pc:spChg>
        <pc:spChg chg="add mod">
          <ac:chgData name="Adi Yoga Sidi Prabawa" userId="f1e3baeb-2c62-435e-b3e0-3c15bc5852ab" providerId="ADAL" clId="{2D433D53-88AF-4DCD-B620-BF1679557183}" dt="2019-08-15T14:34:02.428" v="2008" actId="2711"/>
          <ac:spMkLst>
            <pc:docMk/>
            <pc:sldMk cId="3330551984" sldId="418"/>
            <ac:spMk id="21" creationId="{B194FA9A-D59A-47FF-A614-06758FDCFFA7}"/>
          </ac:spMkLst>
        </pc:spChg>
        <pc:spChg chg="add mod">
          <ac:chgData name="Adi Yoga Sidi Prabawa" userId="f1e3baeb-2c62-435e-b3e0-3c15bc5852ab" providerId="ADAL" clId="{2D433D53-88AF-4DCD-B620-BF1679557183}" dt="2019-08-15T14:32:52.286" v="1989" actId="571"/>
          <ac:spMkLst>
            <pc:docMk/>
            <pc:sldMk cId="3330551984" sldId="418"/>
            <ac:spMk id="32" creationId="{B7EBD202-F1A1-42AB-A3F8-176F6F96BBD5}"/>
          </ac:spMkLst>
        </pc:spChg>
        <pc:spChg chg="add mod">
          <ac:chgData name="Adi Yoga Sidi Prabawa" userId="f1e3baeb-2c62-435e-b3e0-3c15bc5852ab" providerId="ADAL" clId="{2D433D53-88AF-4DCD-B620-BF1679557183}" dt="2019-08-15T14:32:48.391" v="1986" actId="571"/>
          <ac:spMkLst>
            <pc:docMk/>
            <pc:sldMk cId="3330551984" sldId="418"/>
            <ac:spMk id="35" creationId="{72C622B6-4DFF-4E15-B69C-992613223E9A}"/>
          </ac:spMkLst>
        </pc:spChg>
        <pc:cxnChg chg="add mod">
          <ac:chgData name="Adi Yoga Sidi Prabawa" userId="f1e3baeb-2c62-435e-b3e0-3c15bc5852ab" providerId="ADAL" clId="{2D433D53-88AF-4DCD-B620-BF1679557183}" dt="2019-08-15T14:30:35.643" v="1933" actId="1076"/>
          <ac:cxnSpMkLst>
            <pc:docMk/>
            <pc:sldMk cId="3330551984" sldId="418"/>
            <ac:cxnSpMk id="5" creationId="{BA1047C2-87EB-4E59-AEE1-AC62B4399B8B}"/>
          </ac:cxnSpMkLst>
        </pc:cxnChg>
        <pc:cxnChg chg="add mod">
          <ac:chgData name="Adi Yoga Sidi Prabawa" userId="f1e3baeb-2c62-435e-b3e0-3c15bc5852ab" providerId="ADAL" clId="{2D433D53-88AF-4DCD-B620-BF1679557183}" dt="2019-08-15T14:30:35.643" v="1933" actId="1076"/>
          <ac:cxnSpMkLst>
            <pc:docMk/>
            <pc:sldMk cId="3330551984" sldId="418"/>
            <ac:cxnSpMk id="10" creationId="{000C077A-9B59-4AF5-AB2F-A03D4890811B}"/>
          </ac:cxnSpMkLst>
        </pc:cxnChg>
        <pc:cxnChg chg="add mod">
          <ac:chgData name="Adi Yoga Sidi Prabawa" userId="f1e3baeb-2c62-435e-b3e0-3c15bc5852ab" providerId="ADAL" clId="{2D433D53-88AF-4DCD-B620-BF1679557183}" dt="2019-08-15T14:29:48.476" v="1920" actId="1038"/>
          <ac:cxnSpMkLst>
            <pc:docMk/>
            <pc:sldMk cId="3330551984" sldId="418"/>
            <ac:cxnSpMk id="15" creationId="{8D86EAA9-E601-47A4-84C6-F213FAA8FA62}"/>
          </ac:cxnSpMkLst>
        </pc:cxnChg>
        <pc:cxnChg chg="add mod">
          <ac:chgData name="Adi Yoga Sidi Prabawa" userId="f1e3baeb-2c62-435e-b3e0-3c15bc5852ab" providerId="ADAL" clId="{2D433D53-88AF-4DCD-B620-BF1679557183}" dt="2019-08-15T14:33:29.322" v="1990" actId="1076"/>
          <ac:cxnSpMkLst>
            <pc:docMk/>
            <pc:sldMk cId="3330551984" sldId="418"/>
            <ac:cxnSpMk id="22" creationId="{460B9E06-F895-4DBB-BD10-EA605F8FF892}"/>
          </ac:cxnSpMkLst>
        </pc:cxnChg>
        <pc:cxnChg chg="add mod">
          <ac:chgData name="Adi Yoga Sidi Prabawa" userId="f1e3baeb-2c62-435e-b3e0-3c15bc5852ab" providerId="ADAL" clId="{2D433D53-88AF-4DCD-B620-BF1679557183}" dt="2019-08-15T14:33:29.322" v="1990" actId="1076"/>
          <ac:cxnSpMkLst>
            <pc:docMk/>
            <pc:sldMk cId="3330551984" sldId="418"/>
            <ac:cxnSpMk id="25" creationId="{4F4D416D-818F-4B78-AD25-54F1978F4C61}"/>
          </ac:cxnSpMkLst>
        </pc:cxnChg>
        <pc:cxnChg chg="add mod">
          <ac:chgData name="Adi Yoga Sidi Prabawa" userId="f1e3baeb-2c62-435e-b3e0-3c15bc5852ab" providerId="ADAL" clId="{2D433D53-88AF-4DCD-B620-BF1679557183}" dt="2019-08-15T14:33:29.322" v="1990" actId="1076"/>
          <ac:cxnSpMkLst>
            <pc:docMk/>
            <pc:sldMk cId="3330551984" sldId="418"/>
            <ac:cxnSpMk id="28" creationId="{FF22B659-3354-4069-941E-8D7081CCDFA9}"/>
          </ac:cxnSpMkLst>
        </pc:cxnChg>
        <pc:cxnChg chg="add del mod">
          <ac:chgData name="Adi Yoga Sidi Prabawa" userId="f1e3baeb-2c62-435e-b3e0-3c15bc5852ab" providerId="ADAL" clId="{2D433D53-88AF-4DCD-B620-BF1679557183}" dt="2019-08-15T14:32:49.292" v="1988"/>
          <ac:cxnSpMkLst>
            <pc:docMk/>
            <pc:sldMk cId="3330551984" sldId="418"/>
            <ac:cxnSpMk id="33" creationId="{05B50E28-80CA-428D-9E60-E742516BFE2E}"/>
          </ac:cxnSpMkLst>
        </pc:cxnChg>
      </pc:sldChg>
      <pc:sldChg chg="addSp delSp modSp add">
        <pc:chgData name="Adi Yoga Sidi Prabawa" userId="f1e3baeb-2c62-435e-b3e0-3c15bc5852ab" providerId="ADAL" clId="{2D433D53-88AF-4DCD-B620-BF1679557183}" dt="2019-08-15T14:36:15.461" v="2071" actId="14100"/>
        <pc:sldMkLst>
          <pc:docMk/>
          <pc:sldMk cId="187959294" sldId="419"/>
        </pc:sldMkLst>
        <pc:spChg chg="add del">
          <ac:chgData name="Adi Yoga Sidi Prabawa" userId="f1e3baeb-2c62-435e-b3e0-3c15bc5852ab" providerId="ADAL" clId="{2D433D53-88AF-4DCD-B620-BF1679557183}" dt="2019-08-15T14:33:42.287" v="1993" actId="478"/>
          <ac:spMkLst>
            <pc:docMk/>
            <pc:sldMk cId="187959294" sldId="419"/>
            <ac:spMk id="3" creationId="{CB853749-E28B-4548-A5DB-C677F81A1E4C}"/>
          </ac:spMkLst>
        </pc:spChg>
        <pc:spChg chg="add del mod">
          <ac:chgData name="Adi Yoga Sidi Prabawa" userId="f1e3baeb-2c62-435e-b3e0-3c15bc5852ab" providerId="ADAL" clId="{2D433D53-88AF-4DCD-B620-BF1679557183}" dt="2019-08-15T14:34:43.691" v="2024" actId="1076"/>
          <ac:spMkLst>
            <pc:docMk/>
            <pc:sldMk cId="187959294" sldId="419"/>
            <ac:spMk id="4" creationId="{ABF4AB3B-A2EC-43E2-827E-A852FF96A991}"/>
          </ac:spMkLst>
        </pc:spChg>
        <pc:spChg chg="add del mod">
          <ac:chgData name="Adi Yoga Sidi Prabawa" userId="f1e3baeb-2c62-435e-b3e0-3c15bc5852ab" providerId="ADAL" clId="{2D433D53-88AF-4DCD-B620-BF1679557183}" dt="2019-08-15T14:34:51.078" v="2037" actId="1038"/>
          <ac:spMkLst>
            <pc:docMk/>
            <pc:sldMk cId="187959294" sldId="419"/>
            <ac:spMk id="13" creationId="{80906B4B-9F1F-4964-86DA-BD94279AC0D4}"/>
          </ac:spMkLst>
        </pc:spChg>
        <pc:spChg chg="add del mod">
          <ac:chgData name="Adi Yoga Sidi Prabawa" userId="f1e3baeb-2c62-435e-b3e0-3c15bc5852ab" providerId="ADAL" clId="{2D433D53-88AF-4DCD-B620-BF1679557183}" dt="2019-08-15T14:35:18.902" v="2062" actId="2711"/>
          <ac:spMkLst>
            <pc:docMk/>
            <pc:sldMk cId="187959294" sldId="419"/>
            <ac:spMk id="16" creationId="{4AAC62AA-2299-47FF-A366-93A0DD5A27C3}"/>
          </ac:spMkLst>
        </pc:spChg>
        <pc:spChg chg="add del">
          <ac:chgData name="Adi Yoga Sidi Prabawa" userId="f1e3baeb-2c62-435e-b3e0-3c15bc5852ab" providerId="ADAL" clId="{2D433D53-88AF-4DCD-B620-BF1679557183}" dt="2019-08-15T14:33:51.027" v="1994" actId="478"/>
          <ac:spMkLst>
            <pc:docMk/>
            <pc:sldMk cId="187959294" sldId="419"/>
            <ac:spMk id="19" creationId="{93E266E8-C3EE-4EAB-B960-2EA5960CBF91}"/>
          </ac:spMkLst>
        </pc:spChg>
        <pc:spChg chg="add del">
          <ac:chgData name="Adi Yoga Sidi Prabawa" userId="f1e3baeb-2c62-435e-b3e0-3c15bc5852ab" providerId="ADAL" clId="{2D433D53-88AF-4DCD-B620-BF1679557183}" dt="2019-08-15T14:33:51.027" v="1994" actId="478"/>
          <ac:spMkLst>
            <pc:docMk/>
            <pc:sldMk cId="187959294" sldId="419"/>
            <ac:spMk id="20" creationId="{780A7BAE-822F-40C1-BA76-46B2F36704F0}"/>
          </ac:spMkLst>
        </pc:spChg>
        <pc:spChg chg="add del">
          <ac:chgData name="Adi Yoga Sidi Prabawa" userId="f1e3baeb-2c62-435e-b3e0-3c15bc5852ab" providerId="ADAL" clId="{2D433D53-88AF-4DCD-B620-BF1679557183}" dt="2019-08-15T14:33:51.027" v="1994" actId="478"/>
          <ac:spMkLst>
            <pc:docMk/>
            <pc:sldMk cId="187959294" sldId="419"/>
            <ac:spMk id="21" creationId="{B194FA9A-D59A-47FF-A614-06758FDCFFA7}"/>
          </ac:spMkLst>
        </pc:spChg>
        <pc:spChg chg="add mod">
          <ac:chgData name="Adi Yoga Sidi Prabawa" userId="f1e3baeb-2c62-435e-b3e0-3c15bc5852ab" providerId="ADAL" clId="{2D433D53-88AF-4DCD-B620-BF1679557183}" dt="2019-08-15T14:35:03.766" v="2040" actId="14100"/>
          <ac:spMkLst>
            <pc:docMk/>
            <pc:sldMk cId="187959294" sldId="419"/>
            <ac:spMk id="23" creationId="{BA9A600B-D89C-41FC-92DF-86154C892834}"/>
          </ac:spMkLst>
        </pc:spChg>
        <pc:spChg chg="add mod">
          <ac:chgData name="Adi Yoga Sidi Prabawa" userId="f1e3baeb-2c62-435e-b3e0-3c15bc5852ab" providerId="ADAL" clId="{2D433D53-88AF-4DCD-B620-BF1679557183}" dt="2019-08-15T14:35:51.116" v="2065" actId="1076"/>
          <ac:spMkLst>
            <pc:docMk/>
            <pc:sldMk cId="187959294" sldId="419"/>
            <ac:spMk id="24" creationId="{9AEAF6DD-99ED-4E20-80B6-CCEDD4F58F29}"/>
          </ac:spMkLst>
        </pc:spChg>
        <pc:spChg chg="add mod">
          <ac:chgData name="Adi Yoga Sidi Prabawa" userId="f1e3baeb-2c62-435e-b3e0-3c15bc5852ab" providerId="ADAL" clId="{2D433D53-88AF-4DCD-B620-BF1679557183}" dt="2019-08-15T14:36:12.012" v="2070" actId="14100"/>
          <ac:spMkLst>
            <pc:docMk/>
            <pc:sldMk cId="187959294" sldId="419"/>
            <ac:spMk id="26" creationId="{6C4261B6-F163-4FFC-B1BB-542FE2346544}"/>
          </ac:spMkLst>
        </pc:spChg>
        <pc:spChg chg="add">
          <ac:chgData name="Adi Yoga Sidi Prabawa" userId="f1e3baeb-2c62-435e-b3e0-3c15bc5852ab" providerId="ADAL" clId="{2D433D53-88AF-4DCD-B620-BF1679557183}" dt="2019-08-15T14:35:42.038" v="2064"/>
          <ac:spMkLst>
            <pc:docMk/>
            <pc:sldMk cId="187959294" sldId="419"/>
            <ac:spMk id="27" creationId="{9B6CD955-992B-4D8F-939E-9F5B9C556AF6}"/>
          </ac:spMkLst>
        </pc:spChg>
        <pc:cxnChg chg="add del mod">
          <ac:chgData name="Adi Yoga Sidi Prabawa" userId="f1e3baeb-2c62-435e-b3e0-3c15bc5852ab" providerId="ADAL" clId="{2D433D53-88AF-4DCD-B620-BF1679557183}" dt="2019-08-15T14:34:43.691" v="2024" actId="1076"/>
          <ac:cxnSpMkLst>
            <pc:docMk/>
            <pc:sldMk cId="187959294" sldId="419"/>
            <ac:cxnSpMk id="5" creationId="{BA1047C2-87EB-4E59-AEE1-AC62B4399B8B}"/>
          </ac:cxnSpMkLst>
        </pc:cxnChg>
        <pc:cxnChg chg="add del mod">
          <ac:chgData name="Adi Yoga Sidi Prabawa" userId="f1e3baeb-2c62-435e-b3e0-3c15bc5852ab" providerId="ADAL" clId="{2D433D53-88AF-4DCD-B620-BF1679557183}" dt="2019-08-15T14:34:57.331" v="2038" actId="14100"/>
          <ac:cxnSpMkLst>
            <pc:docMk/>
            <pc:sldMk cId="187959294" sldId="419"/>
            <ac:cxnSpMk id="10" creationId="{000C077A-9B59-4AF5-AB2F-A03D4890811B}"/>
          </ac:cxnSpMkLst>
        </pc:cxnChg>
        <pc:cxnChg chg="add del mod">
          <ac:chgData name="Adi Yoga Sidi Prabawa" userId="f1e3baeb-2c62-435e-b3e0-3c15bc5852ab" providerId="ADAL" clId="{2D433D53-88AF-4DCD-B620-BF1679557183}" dt="2019-08-15T14:35:26.093" v="2063" actId="14100"/>
          <ac:cxnSpMkLst>
            <pc:docMk/>
            <pc:sldMk cId="187959294" sldId="419"/>
            <ac:cxnSpMk id="15" creationId="{8D86EAA9-E601-47A4-84C6-F213FAA8FA62}"/>
          </ac:cxnSpMkLst>
        </pc:cxnChg>
        <pc:cxnChg chg="add del mod">
          <ac:chgData name="Adi Yoga Sidi Prabawa" userId="f1e3baeb-2c62-435e-b3e0-3c15bc5852ab" providerId="ADAL" clId="{2D433D53-88AF-4DCD-B620-BF1679557183}" dt="2019-08-15T14:33:51.027" v="1994" actId="478"/>
          <ac:cxnSpMkLst>
            <pc:docMk/>
            <pc:sldMk cId="187959294" sldId="419"/>
            <ac:cxnSpMk id="22" creationId="{460B9E06-F895-4DBB-BD10-EA605F8FF892}"/>
          </ac:cxnSpMkLst>
        </pc:cxnChg>
        <pc:cxnChg chg="add del mod">
          <ac:chgData name="Adi Yoga Sidi Prabawa" userId="f1e3baeb-2c62-435e-b3e0-3c15bc5852ab" providerId="ADAL" clId="{2D433D53-88AF-4DCD-B620-BF1679557183}" dt="2019-08-15T14:33:51.027" v="1994" actId="478"/>
          <ac:cxnSpMkLst>
            <pc:docMk/>
            <pc:sldMk cId="187959294" sldId="419"/>
            <ac:cxnSpMk id="25" creationId="{4F4D416D-818F-4B78-AD25-54F1978F4C61}"/>
          </ac:cxnSpMkLst>
        </pc:cxnChg>
        <pc:cxnChg chg="add del mod">
          <ac:chgData name="Adi Yoga Sidi Prabawa" userId="f1e3baeb-2c62-435e-b3e0-3c15bc5852ab" providerId="ADAL" clId="{2D433D53-88AF-4DCD-B620-BF1679557183}" dt="2019-08-15T14:33:51.027" v="1994" actId="478"/>
          <ac:cxnSpMkLst>
            <pc:docMk/>
            <pc:sldMk cId="187959294" sldId="419"/>
            <ac:cxnSpMk id="28" creationId="{FF22B659-3354-4069-941E-8D7081CCDFA9}"/>
          </ac:cxnSpMkLst>
        </pc:cxnChg>
        <pc:cxnChg chg="add mod">
          <ac:chgData name="Adi Yoga Sidi Prabawa" userId="f1e3baeb-2c62-435e-b3e0-3c15bc5852ab" providerId="ADAL" clId="{2D433D53-88AF-4DCD-B620-BF1679557183}" dt="2019-08-15T14:36:15.461" v="2071" actId="14100"/>
          <ac:cxnSpMkLst>
            <pc:docMk/>
            <pc:sldMk cId="187959294" sldId="419"/>
            <ac:cxnSpMk id="29" creationId="{C0629A39-818A-4E79-94E1-6865A0584A58}"/>
          </ac:cxnSpMkLst>
        </pc:cxnChg>
        <pc:cxnChg chg="add mod">
          <ac:chgData name="Adi Yoga Sidi Prabawa" userId="f1e3baeb-2c62-435e-b3e0-3c15bc5852ab" providerId="ADAL" clId="{2D433D53-88AF-4DCD-B620-BF1679557183}" dt="2019-08-15T14:36:12.012" v="2070" actId="14100"/>
          <ac:cxnSpMkLst>
            <pc:docMk/>
            <pc:sldMk cId="187959294" sldId="419"/>
            <ac:cxnSpMk id="30" creationId="{F8E915E6-AE12-46C7-877A-559ED4EBF3BE}"/>
          </ac:cxnSpMkLst>
        </pc:cxnChg>
        <pc:cxnChg chg="add mod">
          <ac:chgData name="Adi Yoga Sidi Prabawa" userId="f1e3baeb-2c62-435e-b3e0-3c15bc5852ab" providerId="ADAL" clId="{2D433D53-88AF-4DCD-B620-BF1679557183}" dt="2019-08-15T14:35:56.481" v="2066" actId="14100"/>
          <ac:cxnSpMkLst>
            <pc:docMk/>
            <pc:sldMk cId="187959294" sldId="419"/>
            <ac:cxnSpMk id="31" creationId="{11BF1325-F1F2-4DA3-9DA2-0F245A7056FD}"/>
          </ac:cxnSpMkLst>
        </pc:cxnChg>
      </pc:sldChg>
      <pc:sldChg chg="add del">
        <pc:chgData name="Adi Yoga Sidi Prabawa" userId="f1e3baeb-2c62-435e-b3e0-3c15bc5852ab" providerId="ADAL" clId="{2D433D53-88AF-4DCD-B620-BF1679557183}" dt="2019-08-15T14:38:33.233" v="2074" actId="2696"/>
        <pc:sldMkLst>
          <pc:docMk/>
          <pc:sldMk cId="2303821888" sldId="420"/>
        </pc:sldMkLst>
      </pc:sldChg>
      <pc:sldChg chg="addSp delSp modSp add">
        <pc:chgData name="Adi Yoga Sidi Prabawa" userId="f1e3baeb-2c62-435e-b3e0-3c15bc5852ab" providerId="ADAL" clId="{2D433D53-88AF-4DCD-B620-BF1679557183}" dt="2019-08-15T14:44:06.015" v="2444" actId="20577"/>
        <pc:sldMkLst>
          <pc:docMk/>
          <pc:sldMk cId="565883450" sldId="421"/>
        </pc:sldMkLst>
        <pc:spChg chg="mod">
          <ac:chgData name="Adi Yoga Sidi Prabawa" userId="f1e3baeb-2c62-435e-b3e0-3c15bc5852ab" providerId="ADAL" clId="{2D433D53-88AF-4DCD-B620-BF1679557183}" dt="2019-08-15T14:44:06.015" v="2444" actId="20577"/>
          <ac:spMkLst>
            <pc:docMk/>
            <pc:sldMk cId="565883450" sldId="421"/>
            <ac:spMk id="2" creationId="{24269090-AE87-4C2D-A280-13E14ED7D9D1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3" creationId="{CB853749-E28B-4548-A5DB-C677F81A1E4C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4" creationId="{ABF4AB3B-A2EC-43E2-827E-A852FF96A991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13" creationId="{80906B4B-9F1F-4964-86DA-BD94279AC0D4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16" creationId="{4AAC62AA-2299-47FF-A366-93A0DD5A27C3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23" creationId="{BA9A600B-D89C-41FC-92DF-86154C892834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24" creationId="{9AEAF6DD-99ED-4E20-80B6-CCEDD4F58F29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26" creationId="{6C4261B6-F163-4FFC-B1BB-542FE2346544}"/>
          </ac:spMkLst>
        </pc:spChg>
        <pc:spChg chg="del">
          <ac:chgData name="Adi Yoga Sidi Prabawa" userId="f1e3baeb-2c62-435e-b3e0-3c15bc5852ab" providerId="ADAL" clId="{2D433D53-88AF-4DCD-B620-BF1679557183}" dt="2019-08-15T14:38:38.696" v="2075" actId="478"/>
          <ac:spMkLst>
            <pc:docMk/>
            <pc:sldMk cId="565883450" sldId="421"/>
            <ac:spMk id="27" creationId="{9B6CD955-992B-4D8F-939E-9F5B9C556AF6}"/>
          </ac:spMkLst>
        </pc:spChg>
        <pc:graphicFrameChg chg="add mod">
          <ac:chgData name="Adi Yoga Sidi Prabawa" userId="f1e3baeb-2c62-435e-b3e0-3c15bc5852ab" providerId="ADAL" clId="{2D433D53-88AF-4DCD-B620-BF1679557183}" dt="2019-08-15T14:42:25.872" v="2404" actId="1076"/>
          <ac:graphicFrameMkLst>
            <pc:docMk/>
            <pc:sldMk cId="565883450" sldId="421"/>
            <ac:graphicFrameMk id="17" creationId="{82826D62-12EE-4565-A40D-6DF671B7B130}"/>
          </ac:graphicFrameMkLst>
        </pc:graphicFrameChg>
        <pc:graphicFrameChg chg="add mod modGraphic">
          <ac:chgData name="Adi Yoga Sidi Prabawa" userId="f1e3baeb-2c62-435e-b3e0-3c15bc5852ab" providerId="ADAL" clId="{2D433D53-88AF-4DCD-B620-BF1679557183}" dt="2019-08-15T14:43:17.009" v="2416" actId="2711"/>
          <ac:graphicFrameMkLst>
            <pc:docMk/>
            <pc:sldMk cId="565883450" sldId="421"/>
            <ac:graphicFrameMk id="18" creationId="{3C93B05F-3B9A-45A5-9BF3-7036E22FEC8D}"/>
          </ac:graphicFrameMkLst>
        </pc:graphicFrameChg>
        <pc:cxnChg chg="del mod">
          <ac:chgData name="Adi Yoga Sidi Prabawa" userId="f1e3baeb-2c62-435e-b3e0-3c15bc5852ab" providerId="ADAL" clId="{2D433D53-88AF-4DCD-B620-BF1679557183}" dt="2019-08-15T14:38:38.696" v="2075" actId="478"/>
          <ac:cxnSpMkLst>
            <pc:docMk/>
            <pc:sldMk cId="565883450" sldId="421"/>
            <ac:cxnSpMk id="5" creationId="{BA1047C2-87EB-4E59-AEE1-AC62B4399B8B}"/>
          </ac:cxnSpMkLst>
        </pc:cxnChg>
        <pc:cxnChg chg="del mod">
          <ac:chgData name="Adi Yoga Sidi Prabawa" userId="f1e3baeb-2c62-435e-b3e0-3c15bc5852ab" providerId="ADAL" clId="{2D433D53-88AF-4DCD-B620-BF1679557183}" dt="2019-08-15T14:38:38.696" v="2075" actId="478"/>
          <ac:cxnSpMkLst>
            <pc:docMk/>
            <pc:sldMk cId="565883450" sldId="421"/>
            <ac:cxnSpMk id="10" creationId="{000C077A-9B59-4AF5-AB2F-A03D4890811B}"/>
          </ac:cxnSpMkLst>
        </pc:cxnChg>
        <pc:cxnChg chg="del mod">
          <ac:chgData name="Adi Yoga Sidi Prabawa" userId="f1e3baeb-2c62-435e-b3e0-3c15bc5852ab" providerId="ADAL" clId="{2D433D53-88AF-4DCD-B620-BF1679557183}" dt="2019-08-15T14:38:38.696" v="2075" actId="478"/>
          <ac:cxnSpMkLst>
            <pc:docMk/>
            <pc:sldMk cId="565883450" sldId="421"/>
            <ac:cxnSpMk id="15" creationId="{8D86EAA9-E601-47A4-84C6-F213FAA8FA62}"/>
          </ac:cxnSpMkLst>
        </pc:cxnChg>
        <pc:cxnChg chg="del mod">
          <ac:chgData name="Adi Yoga Sidi Prabawa" userId="f1e3baeb-2c62-435e-b3e0-3c15bc5852ab" providerId="ADAL" clId="{2D433D53-88AF-4DCD-B620-BF1679557183}" dt="2019-08-15T14:38:38.696" v="2075" actId="478"/>
          <ac:cxnSpMkLst>
            <pc:docMk/>
            <pc:sldMk cId="565883450" sldId="421"/>
            <ac:cxnSpMk id="29" creationId="{C0629A39-818A-4E79-94E1-6865A0584A58}"/>
          </ac:cxnSpMkLst>
        </pc:cxnChg>
        <pc:cxnChg chg="del mod">
          <ac:chgData name="Adi Yoga Sidi Prabawa" userId="f1e3baeb-2c62-435e-b3e0-3c15bc5852ab" providerId="ADAL" clId="{2D433D53-88AF-4DCD-B620-BF1679557183}" dt="2019-08-15T14:38:38.696" v="2075" actId="478"/>
          <ac:cxnSpMkLst>
            <pc:docMk/>
            <pc:sldMk cId="565883450" sldId="421"/>
            <ac:cxnSpMk id="30" creationId="{F8E915E6-AE12-46C7-877A-559ED4EBF3BE}"/>
          </ac:cxnSpMkLst>
        </pc:cxnChg>
        <pc:cxnChg chg="del mod">
          <ac:chgData name="Adi Yoga Sidi Prabawa" userId="f1e3baeb-2c62-435e-b3e0-3c15bc5852ab" providerId="ADAL" clId="{2D433D53-88AF-4DCD-B620-BF1679557183}" dt="2019-08-15T14:38:38.696" v="2075" actId="478"/>
          <ac:cxnSpMkLst>
            <pc:docMk/>
            <pc:sldMk cId="565883450" sldId="421"/>
            <ac:cxnSpMk id="31" creationId="{11BF1325-F1F2-4DA3-9DA2-0F245A7056FD}"/>
          </ac:cxnSpMkLst>
        </pc:cxnChg>
      </pc:sldChg>
      <pc:sldChg chg="modSp add">
        <pc:chgData name="Adi Yoga Sidi Prabawa" userId="f1e3baeb-2c62-435e-b3e0-3c15bc5852ab" providerId="ADAL" clId="{2D433D53-88AF-4DCD-B620-BF1679557183}" dt="2019-08-15T14:44:01.238" v="2441" actId="20577"/>
        <pc:sldMkLst>
          <pc:docMk/>
          <pc:sldMk cId="1342319803" sldId="422"/>
        </pc:sldMkLst>
        <pc:spChg chg="mod">
          <ac:chgData name="Adi Yoga Sidi Prabawa" userId="f1e3baeb-2c62-435e-b3e0-3c15bc5852ab" providerId="ADAL" clId="{2D433D53-88AF-4DCD-B620-BF1679557183}" dt="2019-08-15T14:44:01.238" v="2441" actId="20577"/>
          <ac:spMkLst>
            <pc:docMk/>
            <pc:sldMk cId="1342319803" sldId="422"/>
            <ac:spMk id="2" creationId="{24269090-AE87-4C2D-A280-13E14ED7D9D1}"/>
          </ac:spMkLst>
        </pc:spChg>
      </pc:sldChg>
      <pc:sldChg chg="add del">
        <pc:chgData name="Adi Yoga Sidi Prabawa" userId="f1e3baeb-2c62-435e-b3e0-3c15bc5852ab" providerId="ADAL" clId="{2D433D53-88AF-4DCD-B620-BF1679557183}" dt="2019-08-15T14:43:46.761" v="2421"/>
        <pc:sldMkLst>
          <pc:docMk/>
          <pc:sldMk cId="1082142174" sldId="423"/>
        </pc:sldMkLst>
      </pc:sldChg>
      <pc:sldChg chg="addSp delSp modSp add">
        <pc:chgData name="Adi Yoga Sidi Prabawa" userId="f1e3baeb-2c62-435e-b3e0-3c15bc5852ab" providerId="ADAL" clId="{2D433D53-88AF-4DCD-B620-BF1679557183}" dt="2019-08-15T14:50:35.078" v="2562" actId="2711"/>
        <pc:sldMkLst>
          <pc:docMk/>
          <pc:sldMk cId="1881522389" sldId="423"/>
        </pc:sldMkLst>
        <pc:spChg chg="mod">
          <ac:chgData name="Adi Yoga Sidi Prabawa" userId="f1e3baeb-2c62-435e-b3e0-3c15bc5852ab" providerId="ADAL" clId="{2D433D53-88AF-4DCD-B620-BF1679557183}" dt="2019-08-15T14:50:09.091" v="2549"/>
          <ac:spMkLst>
            <pc:docMk/>
            <pc:sldMk cId="1881522389" sldId="423"/>
            <ac:spMk id="2" creationId="{24269090-AE87-4C2D-A280-13E14ED7D9D1}"/>
          </ac:spMkLst>
        </pc:spChg>
        <pc:graphicFrameChg chg="add mod">
          <ac:chgData name="Adi Yoga Sidi Prabawa" userId="f1e3baeb-2c62-435e-b3e0-3c15bc5852ab" providerId="ADAL" clId="{2D433D53-88AF-4DCD-B620-BF1679557183}" dt="2019-08-15T14:50:15.382" v="2551" actId="1076"/>
          <ac:graphicFrameMkLst>
            <pc:docMk/>
            <pc:sldMk cId="1881522389" sldId="423"/>
            <ac:graphicFrameMk id="5" creationId="{14CC6663-2BBE-4BE3-9A2B-7D2FA8AB2ACE}"/>
          </ac:graphicFrameMkLst>
        </pc:graphicFrameChg>
        <pc:graphicFrameChg chg="add mod modGraphic">
          <ac:chgData name="Adi Yoga Sidi Prabawa" userId="f1e3baeb-2c62-435e-b3e0-3c15bc5852ab" providerId="ADAL" clId="{2D433D53-88AF-4DCD-B620-BF1679557183}" dt="2019-08-15T14:50:35.078" v="2562" actId="2711"/>
          <ac:graphicFrameMkLst>
            <pc:docMk/>
            <pc:sldMk cId="1881522389" sldId="423"/>
            <ac:graphicFrameMk id="6" creationId="{035B5E59-589D-499B-9152-0E2E51D2B32F}"/>
          </ac:graphicFrameMkLst>
        </pc:graphicFrameChg>
        <pc:graphicFrameChg chg="del">
          <ac:chgData name="Adi Yoga Sidi Prabawa" userId="f1e3baeb-2c62-435e-b3e0-3c15bc5852ab" providerId="ADAL" clId="{2D433D53-88AF-4DCD-B620-BF1679557183}" dt="2019-08-15T14:44:32.808" v="2446" actId="478"/>
          <ac:graphicFrameMkLst>
            <pc:docMk/>
            <pc:sldMk cId="1881522389" sldId="423"/>
            <ac:graphicFrameMk id="17" creationId="{82826D62-12EE-4565-A40D-6DF671B7B130}"/>
          </ac:graphicFrameMkLst>
        </pc:graphicFrameChg>
        <pc:graphicFrameChg chg="del">
          <ac:chgData name="Adi Yoga Sidi Prabawa" userId="f1e3baeb-2c62-435e-b3e0-3c15bc5852ab" providerId="ADAL" clId="{2D433D53-88AF-4DCD-B620-BF1679557183}" dt="2019-08-15T14:44:32.808" v="2446" actId="478"/>
          <ac:graphicFrameMkLst>
            <pc:docMk/>
            <pc:sldMk cId="1881522389" sldId="423"/>
            <ac:graphicFrameMk id="18" creationId="{3C93B05F-3B9A-45A5-9BF3-7036E22FEC8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E0455-29E1-468D-96FA-C44515DDB2E1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C12E7-2722-411E-8844-478707E7AA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94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</a:p>
          <a:p>
            <a:r>
              <a:rPr lang="en-US" dirty="0" smtClean="0"/>
              <a:t>- Does </a:t>
            </a:r>
            <a:r>
              <a:rPr lang="en-US" dirty="0" err="1" smtClean="0"/>
              <a:t>sid</a:t>
            </a:r>
            <a:r>
              <a:rPr lang="en-US" dirty="0" smtClean="0"/>
              <a:t> uniquely identify Students?</a:t>
            </a:r>
          </a:p>
          <a:p>
            <a:r>
              <a:rPr lang="en-US" dirty="0" smtClean="0"/>
              <a:t>- Does </a:t>
            </a:r>
            <a:r>
              <a:rPr lang="en-US" dirty="0" err="1" smtClean="0"/>
              <a:t>pid</a:t>
            </a:r>
            <a:r>
              <a:rPr lang="en-US" dirty="0" smtClean="0"/>
              <a:t> uniquely identify Profs?</a:t>
            </a:r>
          </a:p>
          <a:p>
            <a:r>
              <a:rPr lang="en-US" dirty="0" smtClean="0"/>
              <a:t>- Does it allow profs to supervise more than one students?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Does it allow students not to be supervised by more than one profs?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Does it allow students not to be supervised by any profs?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Does it allow profs not to supervise any students?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C12E7-2722-411E-8844-478707E7AA0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77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</a:p>
          <a:p>
            <a:r>
              <a:rPr lang="en-US" dirty="0" smtClean="0"/>
              <a:t>- Does </a:t>
            </a:r>
            <a:r>
              <a:rPr lang="en-US" dirty="0" err="1" smtClean="0"/>
              <a:t>sid</a:t>
            </a:r>
            <a:r>
              <a:rPr lang="en-US" dirty="0" smtClean="0"/>
              <a:t> uniquely identify Students?</a:t>
            </a:r>
          </a:p>
          <a:p>
            <a:r>
              <a:rPr lang="en-US" dirty="0" smtClean="0"/>
              <a:t>- Does </a:t>
            </a:r>
            <a:r>
              <a:rPr lang="en-US" dirty="0" err="1" smtClean="0"/>
              <a:t>pid</a:t>
            </a:r>
            <a:r>
              <a:rPr lang="en-US" dirty="0" smtClean="0"/>
              <a:t> uniquely identify Profs?</a:t>
            </a:r>
          </a:p>
          <a:p>
            <a:r>
              <a:rPr lang="en-US" dirty="0" smtClean="0"/>
              <a:t>- Does it allow profs to supervise more than one students?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Does it allow students not to be supervised by more than one profs?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Does it allow students not to be supervised by any profs?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Does it allow profs not to supervise any students?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C12E7-2722-411E-8844-478707E7AA0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54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</a:p>
          <a:p>
            <a:r>
              <a:rPr lang="en-US" dirty="0" smtClean="0"/>
              <a:t>- Does </a:t>
            </a:r>
            <a:r>
              <a:rPr lang="en-US" dirty="0" err="1" smtClean="0"/>
              <a:t>isbn</a:t>
            </a:r>
            <a:r>
              <a:rPr lang="en-US" dirty="0" smtClean="0"/>
              <a:t> uniquely identify Books?</a:t>
            </a:r>
          </a:p>
          <a:p>
            <a:r>
              <a:rPr lang="en-US" dirty="0" smtClean="0"/>
              <a:t>- Does </a:t>
            </a:r>
            <a:r>
              <a:rPr lang="en-US" dirty="0" err="1" smtClean="0"/>
              <a:t>num</a:t>
            </a:r>
            <a:r>
              <a:rPr lang="en-US" dirty="0" smtClean="0"/>
              <a:t> uniquely identify Chapters?</a:t>
            </a:r>
          </a:p>
          <a:p>
            <a:r>
              <a:rPr lang="en-US" dirty="0" smtClean="0"/>
              <a:t>- Does it allow a book to contain more than one chapters?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Does it allow a chapter to be contained by more than one books?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Does it allow a book not to contain any chapters?</a:t>
            </a:r>
          </a:p>
          <a:p>
            <a:r>
              <a:rPr lang="en-US" dirty="0" smtClean="0"/>
              <a:t>-</a:t>
            </a:r>
            <a:r>
              <a:rPr lang="en-US" baseline="0" dirty="0" smtClean="0"/>
              <a:t> Does it allow a chapter not to be contained by any books?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C12E7-2722-411E-8844-478707E7AA0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28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03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70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54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37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489806"/>
            <a:ext cx="7543800" cy="110632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200" b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758952"/>
            <a:ext cx="7543800" cy="3551351"/>
          </a:xfrm>
        </p:spPr>
        <p:txBody>
          <a:bodyPr lIns="91440" rIns="91440" anchor="t" anchorCtr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cap="none" spc="200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92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87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99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8265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89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59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250764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515129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30" y="159282"/>
            <a:ext cx="2121288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379" y="159282"/>
            <a:ext cx="5770251" cy="6145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730" y="2604564"/>
            <a:ext cx="2121288" cy="370064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1730" y="6459786"/>
            <a:ext cx="2121287" cy="365125"/>
          </a:xfrm>
        </p:spPr>
        <p:txBody>
          <a:bodyPr/>
          <a:lstStyle>
            <a:lvl1pPr algn="l">
              <a:defRPr/>
            </a:lvl1pPr>
          </a:lstStyle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99379" y="6459786"/>
            <a:ext cx="4670492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59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46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149" y="218756"/>
            <a:ext cx="7475220" cy="60824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29FC89-7611-4EBF-A12F-070F49EA7633}" type="datetimeFigureOut">
              <a:rPr lang="en-GB" smtClean="0"/>
              <a:t>09/09/2019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59" y="6459786"/>
            <a:ext cx="6602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626626-9B77-4A48-B920-DF09587BC3D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59769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8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 Narrow" panose="020B0606020202030204" pitchFamily="34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CS2102</a:t>
            </a:r>
            <a:br>
              <a:rPr lang="en-US" dirty="0"/>
            </a:br>
            <a:r>
              <a:rPr lang="en-US" dirty="0"/>
              <a:t>  Database Systems</a:t>
            </a:r>
            <a:br>
              <a:rPr lang="en-US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dirty="0"/>
              <a:t>Slides adapted from Prof. Chan Chee Yong</a:t>
            </a:r>
            <a:endParaRPr lang="en-GB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Lecture </a:t>
            </a:r>
            <a:r>
              <a:rPr lang="en-US" dirty="0" smtClean="0"/>
              <a:t>04</a:t>
            </a:r>
            <a:endParaRPr lang="en-US" dirty="0"/>
          </a:p>
          <a:p>
            <a:r>
              <a:rPr lang="en-US" dirty="0" smtClean="0"/>
              <a:t>Entity relationship data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ER diagram to SQL</a:t>
            </a:r>
            <a:endParaRPr lang="en-US" sz="3600" b="1" dirty="0"/>
          </a:p>
          <a:p>
            <a:r>
              <a:rPr lang="en-US" b="1" dirty="0" smtClean="0"/>
              <a:t>Relationship sets without constraints</a:t>
            </a:r>
          </a:p>
          <a:p>
            <a:pPr>
              <a:spcBef>
                <a:spcPts val="0"/>
              </a:spcBef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</a:rPr>
              <a:t>CREATE TABLE Supplies 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sid</a:t>
            </a:r>
            <a:r>
              <a:rPr lang="en-US" dirty="0" smtClean="0">
                <a:latin typeface="Consolas" panose="020B0609020204030204" pitchFamily="49" charset="0"/>
              </a:rPr>
              <a:t>	char(10) REFERENCES Suppliers,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pid</a:t>
            </a:r>
            <a:r>
              <a:rPr lang="en-US" dirty="0" smtClean="0">
                <a:latin typeface="Consolas" panose="020B0609020204030204" pitchFamily="49" charset="0"/>
              </a:rPr>
              <a:t>	char(10) REFERENCES Parts,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pjid</a:t>
            </a:r>
            <a:r>
              <a:rPr lang="en-US" dirty="0" smtClean="0">
                <a:latin typeface="Consolas" panose="020B0609020204030204" pitchFamily="49" charset="0"/>
              </a:rPr>
              <a:t>	char(10) REFERENCES Projects,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price	numeric,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qty</a:t>
            </a:r>
            <a:r>
              <a:rPr lang="en-US" dirty="0" smtClean="0">
                <a:latin typeface="Consolas" panose="020B0609020204030204" pitchFamily="49" charset="0"/>
              </a:rPr>
              <a:t>	integer,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PRIMARY KEY (</a:t>
            </a:r>
            <a:r>
              <a:rPr lang="en-US" dirty="0" err="1" smtClean="0">
                <a:latin typeface="Consolas" panose="020B0609020204030204" pitchFamily="49" charset="0"/>
              </a:rPr>
              <a:t>sid,pid,pjid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Flowchart: Decision 17"/>
          <p:cNvSpPr/>
          <p:nvPr/>
        </p:nvSpPr>
        <p:spPr>
          <a:xfrm>
            <a:off x="3570961" y="1776946"/>
            <a:ext cx="2145897" cy="572064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Supplies 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>
            <a:stCxn id="22" idx="3"/>
            <a:endCxn id="18" idx="1"/>
          </p:cNvCxnSpPr>
          <p:nvPr/>
        </p:nvCxnSpPr>
        <p:spPr>
          <a:xfrm>
            <a:off x="2664475" y="2062978"/>
            <a:ext cx="9064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  <a:endCxn id="33" idx="1"/>
          </p:cNvCxnSpPr>
          <p:nvPr/>
        </p:nvCxnSpPr>
        <p:spPr>
          <a:xfrm>
            <a:off x="5716858" y="2062978"/>
            <a:ext cx="7052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570961" y="1504834"/>
            <a:ext cx="896962" cy="215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Consolas" panose="020B0609020204030204" pitchFamily="49" charset="0"/>
              </a:rPr>
              <a:t>price</a:t>
            </a:r>
            <a:endParaRPr lang="en-GB" sz="1050" dirty="0"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56066" y="1902905"/>
            <a:ext cx="1308409" cy="320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Suppliers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381977" y="1540219"/>
            <a:ext cx="743414" cy="215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Consolas" panose="020B0609020204030204" pitchFamily="49" charset="0"/>
              </a:rPr>
              <a:t>name</a:t>
            </a:r>
            <a:endParaRPr lang="en-GB" sz="1050" dirty="0">
              <a:latin typeface="Consolas" panose="020B06090202040302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95149" y="1540219"/>
            <a:ext cx="743414" cy="215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u="sng" dirty="0" err="1" smtClean="0">
                <a:latin typeface="Consolas" panose="020B0609020204030204" pitchFamily="49" charset="0"/>
              </a:rPr>
              <a:t>sid</a:t>
            </a:r>
            <a:endParaRPr lang="en-GB" sz="1050" u="sng" dirty="0">
              <a:latin typeface="Consolas" panose="020B0609020204030204" pitchFamily="49" charset="0"/>
            </a:endParaRPr>
          </a:p>
        </p:txBody>
      </p:sp>
      <p:cxnSp>
        <p:nvCxnSpPr>
          <p:cNvPr id="30" name="Straight Connector 29"/>
          <p:cNvCxnSpPr>
            <a:stCxn id="22" idx="0"/>
            <a:endCxn id="26" idx="3"/>
          </p:cNvCxnSpPr>
          <p:nvPr/>
        </p:nvCxnSpPr>
        <p:spPr>
          <a:xfrm flipV="1">
            <a:off x="2010271" y="1723886"/>
            <a:ext cx="480576" cy="179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2" idx="0"/>
            <a:endCxn id="27" idx="5"/>
          </p:cNvCxnSpPr>
          <p:nvPr/>
        </p:nvCxnSpPr>
        <p:spPr>
          <a:xfrm flipH="1" flipV="1">
            <a:off x="1529693" y="1723886"/>
            <a:ext cx="480578" cy="179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0"/>
            <a:endCxn id="21" idx="5"/>
          </p:cNvCxnSpPr>
          <p:nvPr/>
        </p:nvCxnSpPr>
        <p:spPr>
          <a:xfrm flipH="1" flipV="1">
            <a:off x="4336566" y="1688502"/>
            <a:ext cx="307344" cy="88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422144" y="1902905"/>
            <a:ext cx="1308409" cy="320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Parts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269157" y="1536006"/>
            <a:ext cx="1101212" cy="215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Consolas" panose="020B0609020204030204" pitchFamily="49" charset="0"/>
              </a:rPr>
              <a:t>name</a:t>
            </a:r>
            <a:endParaRPr lang="en-GB" sz="1050" dirty="0">
              <a:latin typeface="Consolas" panose="020B0609020204030204" pitchFamily="49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961227" y="1536006"/>
            <a:ext cx="743414" cy="215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u="sng" dirty="0" err="1" smtClean="0">
                <a:latin typeface="Consolas" panose="020B0609020204030204" pitchFamily="49" charset="0"/>
              </a:rPr>
              <a:t>pid</a:t>
            </a:r>
            <a:endParaRPr lang="en-GB" sz="1050" u="sng" dirty="0">
              <a:latin typeface="Consolas" panose="020B0609020204030204" pitchFamily="49" charset="0"/>
            </a:endParaRPr>
          </a:p>
        </p:txBody>
      </p:sp>
      <p:cxnSp>
        <p:nvCxnSpPr>
          <p:cNvPr id="37" name="Straight Connector 36"/>
          <p:cNvCxnSpPr>
            <a:stCxn id="33" idx="0"/>
            <a:endCxn id="36" idx="5"/>
          </p:cNvCxnSpPr>
          <p:nvPr/>
        </p:nvCxnSpPr>
        <p:spPr>
          <a:xfrm flipH="1" flipV="1">
            <a:off x="6595771" y="1719673"/>
            <a:ext cx="480578" cy="183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0"/>
            <a:endCxn id="35" idx="3"/>
          </p:cNvCxnSpPr>
          <p:nvPr/>
        </p:nvCxnSpPr>
        <p:spPr>
          <a:xfrm flipV="1">
            <a:off x="7076349" y="1719673"/>
            <a:ext cx="354077" cy="183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823977" y="1504834"/>
            <a:ext cx="896962" cy="215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latin typeface="Consolas" panose="020B0609020204030204" pitchFamily="49" charset="0"/>
              </a:rPr>
              <a:t>qty</a:t>
            </a:r>
            <a:endParaRPr lang="en-GB" sz="1050" dirty="0">
              <a:latin typeface="Consolas" panose="020B0609020204030204" pitchFamily="49" charset="0"/>
            </a:endParaRPr>
          </a:p>
        </p:txBody>
      </p:sp>
      <p:cxnSp>
        <p:nvCxnSpPr>
          <p:cNvPr id="41" name="Straight Connector 40"/>
          <p:cNvCxnSpPr>
            <a:stCxn id="18" idx="0"/>
            <a:endCxn id="40" idx="3"/>
          </p:cNvCxnSpPr>
          <p:nvPr/>
        </p:nvCxnSpPr>
        <p:spPr>
          <a:xfrm flipV="1">
            <a:off x="4643910" y="1688502"/>
            <a:ext cx="311424" cy="88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989704" y="2474969"/>
            <a:ext cx="1308409" cy="320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Projects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45" name="Straight Connector 44"/>
          <p:cNvCxnSpPr>
            <a:stCxn id="44" idx="0"/>
            <a:endCxn id="18" idx="2"/>
          </p:cNvCxnSpPr>
          <p:nvPr/>
        </p:nvCxnSpPr>
        <p:spPr>
          <a:xfrm flipV="1">
            <a:off x="4643909" y="2349010"/>
            <a:ext cx="1" cy="125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944016" y="2935362"/>
            <a:ext cx="892904" cy="215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Consolas" panose="020B0609020204030204" pitchFamily="49" charset="0"/>
              </a:rPr>
              <a:t>budget</a:t>
            </a:r>
            <a:endParaRPr lang="en-GB" sz="1050" dirty="0">
              <a:latin typeface="Consolas" panose="020B0609020204030204" pitchFamily="49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3531933" y="2935362"/>
            <a:ext cx="743414" cy="215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u="sng" dirty="0" err="1" smtClean="0">
                <a:latin typeface="Consolas" panose="020B0609020204030204" pitchFamily="49" charset="0"/>
              </a:rPr>
              <a:t>pjid</a:t>
            </a:r>
            <a:endParaRPr lang="en-GB" sz="1050" u="sng" dirty="0">
              <a:latin typeface="Consolas" panose="020B0609020204030204" pitchFamily="49" charset="0"/>
            </a:endParaRPr>
          </a:p>
        </p:txBody>
      </p:sp>
      <p:cxnSp>
        <p:nvCxnSpPr>
          <p:cNvPr id="51" name="Straight Connector 50"/>
          <p:cNvCxnSpPr>
            <a:stCxn id="44" idx="2"/>
            <a:endCxn id="49" idx="1"/>
          </p:cNvCxnSpPr>
          <p:nvPr/>
        </p:nvCxnSpPr>
        <p:spPr>
          <a:xfrm>
            <a:off x="4643909" y="2795115"/>
            <a:ext cx="430870" cy="1717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4" idx="2"/>
            <a:endCxn id="50" idx="7"/>
          </p:cNvCxnSpPr>
          <p:nvPr/>
        </p:nvCxnSpPr>
        <p:spPr>
          <a:xfrm flipH="1">
            <a:off x="4166477" y="2795115"/>
            <a:ext cx="477432" cy="1717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07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ER diagram to SQL</a:t>
            </a:r>
            <a:endParaRPr lang="en-US" sz="3600" b="1" dirty="0"/>
          </a:p>
          <a:p>
            <a:r>
              <a:rPr lang="en-US" b="1" dirty="0" smtClean="0"/>
              <a:t>Relationship sets without constraints</a:t>
            </a:r>
          </a:p>
          <a:p>
            <a:pPr>
              <a:spcBef>
                <a:spcPts val="0"/>
              </a:spcBef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</a:rPr>
              <a:t>CREATE TABLE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Supplies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sid</a:t>
            </a:r>
            <a:r>
              <a:rPr lang="en-US" dirty="0" smtClean="0">
                <a:latin typeface="Consolas" panose="020B0609020204030204" pitchFamily="49" charset="0"/>
              </a:rPr>
              <a:t>	char(10)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REFERENCES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Suppliers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pid</a:t>
            </a:r>
            <a:r>
              <a:rPr lang="en-US" dirty="0" smtClean="0">
                <a:latin typeface="Consolas" panose="020B0609020204030204" pitchFamily="49" charset="0"/>
              </a:rPr>
              <a:t>	char(10)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REFERENCES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Parts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pjid</a:t>
            </a:r>
            <a:r>
              <a:rPr lang="en-US" dirty="0" smtClean="0">
                <a:latin typeface="Consolas" panose="020B0609020204030204" pitchFamily="49" charset="0"/>
              </a:rPr>
              <a:t>	char(10)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REFERENCES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Projects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price</a:t>
            </a: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numeric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qty</a:t>
            </a: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integer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PRIMARY KEY (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sid,pid,pjid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Flowchart: Decision 17"/>
          <p:cNvSpPr/>
          <p:nvPr/>
        </p:nvSpPr>
        <p:spPr>
          <a:xfrm>
            <a:off x="3570961" y="1776946"/>
            <a:ext cx="2145897" cy="572064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Supplies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19" name="Straight Connector 18"/>
          <p:cNvCxnSpPr>
            <a:stCxn id="22" idx="3"/>
            <a:endCxn id="18" idx="1"/>
          </p:cNvCxnSpPr>
          <p:nvPr/>
        </p:nvCxnSpPr>
        <p:spPr>
          <a:xfrm>
            <a:off x="2664475" y="2062978"/>
            <a:ext cx="9064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  <a:endCxn id="33" idx="1"/>
          </p:cNvCxnSpPr>
          <p:nvPr/>
        </p:nvCxnSpPr>
        <p:spPr>
          <a:xfrm>
            <a:off x="5716858" y="2062978"/>
            <a:ext cx="7052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570961" y="1504834"/>
            <a:ext cx="896962" cy="21518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price</a:t>
            </a:r>
            <a:endParaRPr lang="en-GB" sz="105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56066" y="1902905"/>
            <a:ext cx="1308409" cy="320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Suppliers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381977" y="1540219"/>
            <a:ext cx="743414" cy="215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Consolas" panose="020B0609020204030204" pitchFamily="49" charset="0"/>
              </a:rPr>
              <a:t>name</a:t>
            </a:r>
            <a:endParaRPr lang="en-GB" sz="1050" dirty="0">
              <a:latin typeface="Consolas" panose="020B06090202040302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95149" y="1540219"/>
            <a:ext cx="743414" cy="21518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u="sng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sid</a:t>
            </a:r>
            <a:endParaRPr lang="en-GB" sz="1050" u="sng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Straight Connector 29"/>
          <p:cNvCxnSpPr>
            <a:stCxn id="22" idx="0"/>
            <a:endCxn id="26" idx="3"/>
          </p:cNvCxnSpPr>
          <p:nvPr/>
        </p:nvCxnSpPr>
        <p:spPr>
          <a:xfrm flipV="1">
            <a:off x="2010271" y="1723886"/>
            <a:ext cx="480576" cy="179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2" idx="0"/>
            <a:endCxn id="27" idx="5"/>
          </p:cNvCxnSpPr>
          <p:nvPr/>
        </p:nvCxnSpPr>
        <p:spPr>
          <a:xfrm flipH="1" flipV="1">
            <a:off x="1529693" y="1723886"/>
            <a:ext cx="480578" cy="179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8" idx="0"/>
            <a:endCxn id="21" idx="5"/>
          </p:cNvCxnSpPr>
          <p:nvPr/>
        </p:nvCxnSpPr>
        <p:spPr>
          <a:xfrm flipH="1" flipV="1">
            <a:off x="4336566" y="1688502"/>
            <a:ext cx="307344" cy="88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422144" y="1902905"/>
            <a:ext cx="1308409" cy="320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Parts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269157" y="1536006"/>
            <a:ext cx="1101212" cy="215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Consolas" panose="020B0609020204030204" pitchFamily="49" charset="0"/>
              </a:rPr>
              <a:t>name</a:t>
            </a:r>
            <a:endParaRPr lang="en-GB" sz="1050" dirty="0">
              <a:latin typeface="Consolas" panose="020B0609020204030204" pitchFamily="49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5961227" y="1536006"/>
            <a:ext cx="743414" cy="21518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u="sng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pid</a:t>
            </a:r>
            <a:endParaRPr lang="en-GB" sz="1050" u="sng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Straight Connector 36"/>
          <p:cNvCxnSpPr>
            <a:stCxn id="33" idx="0"/>
            <a:endCxn id="36" idx="5"/>
          </p:cNvCxnSpPr>
          <p:nvPr/>
        </p:nvCxnSpPr>
        <p:spPr>
          <a:xfrm flipH="1" flipV="1">
            <a:off x="6595771" y="1719673"/>
            <a:ext cx="480578" cy="183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0"/>
            <a:endCxn id="35" idx="3"/>
          </p:cNvCxnSpPr>
          <p:nvPr/>
        </p:nvCxnSpPr>
        <p:spPr>
          <a:xfrm flipV="1">
            <a:off x="7076349" y="1719673"/>
            <a:ext cx="354077" cy="183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823977" y="1504834"/>
            <a:ext cx="896962" cy="215180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qty</a:t>
            </a:r>
            <a:endParaRPr lang="en-GB" sz="105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Straight Connector 40"/>
          <p:cNvCxnSpPr>
            <a:stCxn id="18" idx="0"/>
            <a:endCxn id="40" idx="3"/>
          </p:cNvCxnSpPr>
          <p:nvPr/>
        </p:nvCxnSpPr>
        <p:spPr>
          <a:xfrm flipV="1">
            <a:off x="4643910" y="1688502"/>
            <a:ext cx="311424" cy="88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989704" y="2474969"/>
            <a:ext cx="1308409" cy="320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Projects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45" name="Straight Connector 44"/>
          <p:cNvCxnSpPr>
            <a:stCxn id="44" idx="0"/>
            <a:endCxn id="18" idx="2"/>
          </p:cNvCxnSpPr>
          <p:nvPr/>
        </p:nvCxnSpPr>
        <p:spPr>
          <a:xfrm flipV="1">
            <a:off x="4643909" y="2349010"/>
            <a:ext cx="1" cy="125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944016" y="2935362"/>
            <a:ext cx="892904" cy="2151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latin typeface="Consolas" panose="020B0609020204030204" pitchFamily="49" charset="0"/>
              </a:rPr>
              <a:t>budget</a:t>
            </a:r>
            <a:endParaRPr lang="en-GB" sz="1050" dirty="0">
              <a:latin typeface="Consolas" panose="020B0609020204030204" pitchFamily="49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3531933" y="2935362"/>
            <a:ext cx="743414" cy="21518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u="sng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pjid</a:t>
            </a:r>
            <a:endParaRPr lang="en-GB" sz="1050" u="sng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Straight Connector 50"/>
          <p:cNvCxnSpPr>
            <a:stCxn id="44" idx="2"/>
            <a:endCxn id="49" idx="1"/>
          </p:cNvCxnSpPr>
          <p:nvPr/>
        </p:nvCxnSpPr>
        <p:spPr>
          <a:xfrm>
            <a:off x="4643909" y="2795115"/>
            <a:ext cx="430870" cy="1717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4" idx="2"/>
            <a:endCxn id="50" idx="7"/>
          </p:cNvCxnSpPr>
          <p:nvPr/>
        </p:nvCxnSpPr>
        <p:spPr>
          <a:xfrm flipH="1">
            <a:off x="4166477" y="2795115"/>
            <a:ext cx="477432" cy="1717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0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ER diagram to SQL</a:t>
            </a:r>
            <a:endParaRPr lang="en-US" sz="3600" b="1" dirty="0"/>
          </a:p>
          <a:p>
            <a:r>
              <a:rPr lang="en-US" b="1" dirty="0" smtClean="0"/>
              <a:t>Relationship sets with key constraints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800" b="1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895149" y="1462167"/>
            <a:ext cx="7475220" cy="1067673"/>
            <a:chOff x="895149" y="1462167"/>
            <a:chExt cx="7475220" cy="1550805"/>
          </a:xfrm>
        </p:grpSpPr>
        <p:sp>
          <p:nvSpPr>
            <p:cNvPr id="4" name="Flowchart: Decision 3"/>
            <p:cNvSpPr/>
            <p:nvPr/>
          </p:nvSpPr>
          <p:spPr>
            <a:xfrm>
              <a:off x="3570961" y="2202650"/>
              <a:ext cx="2145897" cy="810322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Supervises 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5" name="Straight Connector 4"/>
            <p:cNvCxnSpPr>
              <a:stCxn id="8" idx="3"/>
              <a:endCxn id="4" idx="1"/>
            </p:cNvCxnSpPr>
            <p:nvPr/>
          </p:nvCxnSpPr>
          <p:spPr>
            <a:xfrm>
              <a:off x="2664475" y="2607811"/>
              <a:ext cx="9064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4" idx="3"/>
              <a:endCxn id="16" idx="1"/>
            </p:cNvCxnSpPr>
            <p:nvPr/>
          </p:nvCxnSpPr>
          <p:spPr>
            <a:xfrm>
              <a:off x="5716858" y="2607811"/>
              <a:ext cx="705286" cy="0"/>
            </a:xfrm>
            <a:prstGeom prst="line">
              <a:avLst/>
            </a:prstGeom>
            <a:ln>
              <a:head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195428" y="1462167"/>
              <a:ext cx="896962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since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56066" y="2381069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Profs</a:t>
              </a:r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638563" y="1462167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name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381977" y="1867328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room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95149" y="1867328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>
                  <a:latin typeface="Consolas" panose="020B0609020204030204" pitchFamily="49" charset="0"/>
                </a:rPr>
                <a:t>p</a:t>
              </a:r>
              <a:r>
                <a:rPr lang="en-US" sz="1200" u="sng" dirty="0" err="1" smtClean="0">
                  <a:latin typeface="Consolas" panose="020B0609020204030204" pitchFamily="49" charset="0"/>
                </a:rPr>
                <a:t>id</a:t>
              </a:r>
              <a:endParaRPr lang="en-GB" sz="1200" u="sng" dirty="0">
                <a:latin typeface="Consolas" panose="020B0609020204030204" pitchFamily="49" charset="0"/>
              </a:endParaRPr>
            </a:p>
          </p:txBody>
        </p:sp>
        <p:cxnSp>
          <p:nvCxnSpPr>
            <p:cNvPr id="12" name="Straight Connector 11"/>
            <p:cNvCxnSpPr>
              <a:stCxn id="8" idx="0"/>
              <a:endCxn id="9" idx="4"/>
            </p:cNvCxnSpPr>
            <p:nvPr/>
          </p:nvCxnSpPr>
          <p:spPr>
            <a:xfrm flipH="1" flipV="1">
              <a:off x="2010270" y="1766967"/>
              <a:ext cx="1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0"/>
              <a:endCxn id="10" idx="3"/>
            </p:cNvCxnSpPr>
            <p:nvPr/>
          </p:nvCxnSpPr>
          <p:spPr>
            <a:xfrm flipV="1">
              <a:off x="2010271" y="2127491"/>
              <a:ext cx="480576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0"/>
              <a:endCxn id="11" idx="5"/>
            </p:cNvCxnSpPr>
            <p:nvPr/>
          </p:nvCxnSpPr>
          <p:spPr>
            <a:xfrm flipH="1" flipV="1">
              <a:off x="1529693" y="2127491"/>
              <a:ext cx="480578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0"/>
              <a:endCxn id="7" idx="4"/>
            </p:cNvCxnSpPr>
            <p:nvPr/>
          </p:nvCxnSpPr>
          <p:spPr>
            <a:xfrm flipH="1" flipV="1">
              <a:off x="4643909" y="1766967"/>
              <a:ext cx="1" cy="4356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422144" y="2381069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Students</a:t>
              </a:r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644688" y="1462167"/>
              <a:ext cx="86332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name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269157" y="1861360"/>
              <a:ext cx="1101212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Consolas" panose="020B0609020204030204" pitchFamily="49" charset="0"/>
                </a:rPr>
                <a:t>dob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961227" y="1861360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 smtClean="0">
                  <a:latin typeface="Consolas" panose="020B0609020204030204" pitchFamily="49" charset="0"/>
                </a:rPr>
                <a:t>sid</a:t>
              </a:r>
              <a:endParaRPr lang="en-GB" sz="1200" u="sng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Straight Connector 19"/>
            <p:cNvCxnSpPr>
              <a:stCxn id="16" idx="0"/>
              <a:endCxn id="19" idx="5"/>
            </p:cNvCxnSpPr>
            <p:nvPr/>
          </p:nvCxnSpPr>
          <p:spPr>
            <a:xfrm flipH="1" flipV="1">
              <a:off x="6595771" y="2121523"/>
              <a:ext cx="480578" cy="2595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0"/>
              <a:endCxn id="17" idx="4"/>
            </p:cNvCxnSpPr>
            <p:nvPr/>
          </p:nvCxnSpPr>
          <p:spPr>
            <a:xfrm flipH="1" flipV="1">
              <a:off x="7076348" y="1766967"/>
              <a:ext cx="1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6" idx="0"/>
              <a:endCxn id="18" idx="3"/>
            </p:cNvCxnSpPr>
            <p:nvPr/>
          </p:nvCxnSpPr>
          <p:spPr>
            <a:xfrm flipV="1">
              <a:off x="7076349" y="2121523"/>
              <a:ext cx="354077" cy="2595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14100" y="2278687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 smtClean="0">
                    <a:latin typeface="Consolas" panose="020B0609020204030204" pitchFamily="49" charset="0"/>
                  </a:rPr>
                  <a:t>1</a:t>
                </a:r>
                <a:endParaRPr lang="en-GB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00" y="2278687"/>
                <a:ext cx="484428" cy="369332"/>
              </a:xfrm>
              <a:prstGeom prst="rect">
                <a:avLst/>
              </a:prstGeom>
              <a:blipFill>
                <a:blip r:embed="rId2"/>
                <a:stretch>
                  <a:fillRect t="-10000" r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885333" y="2278687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 smtClean="0">
                    <a:latin typeface="Consolas" panose="020B0609020204030204" pitchFamily="49" charset="0"/>
                  </a:rPr>
                  <a:t>0</a:t>
                </a:r>
                <a:endParaRPr lang="en-GB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333" y="2278687"/>
                <a:ext cx="484428" cy="369332"/>
              </a:xfrm>
              <a:prstGeom prst="rect">
                <a:avLst/>
              </a:prstGeom>
              <a:blipFill>
                <a:blip r:embed="rId3"/>
                <a:stretch>
                  <a:fillRect t="-10000" r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ER diagram to SQL</a:t>
            </a:r>
            <a:endParaRPr lang="en-US" sz="3600" b="1" dirty="0"/>
          </a:p>
          <a:p>
            <a:r>
              <a:rPr lang="en-US" b="1" dirty="0" smtClean="0"/>
              <a:t>Relationship sets with key constraints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800" b="1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895149" y="1462167"/>
            <a:ext cx="7475220" cy="1067673"/>
            <a:chOff x="895149" y="1462167"/>
            <a:chExt cx="7475220" cy="1550805"/>
          </a:xfrm>
        </p:grpSpPr>
        <p:sp>
          <p:nvSpPr>
            <p:cNvPr id="4" name="Flowchart: Decision 3"/>
            <p:cNvSpPr/>
            <p:nvPr/>
          </p:nvSpPr>
          <p:spPr>
            <a:xfrm>
              <a:off x="3570961" y="2202650"/>
              <a:ext cx="2145897" cy="810322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Supervises 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5" name="Straight Connector 4"/>
            <p:cNvCxnSpPr>
              <a:stCxn id="8" idx="3"/>
              <a:endCxn id="4" idx="1"/>
            </p:cNvCxnSpPr>
            <p:nvPr/>
          </p:nvCxnSpPr>
          <p:spPr>
            <a:xfrm>
              <a:off x="2664475" y="2607811"/>
              <a:ext cx="9064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4" idx="3"/>
              <a:endCxn id="16" idx="1"/>
            </p:cNvCxnSpPr>
            <p:nvPr/>
          </p:nvCxnSpPr>
          <p:spPr>
            <a:xfrm>
              <a:off x="5716858" y="2607811"/>
              <a:ext cx="705286" cy="0"/>
            </a:xfrm>
            <a:prstGeom prst="line">
              <a:avLst/>
            </a:prstGeom>
            <a:ln>
              <a:head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195428" y="1462167"/>
              <a:ext cx="896962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since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56066" y="2381069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Profs</a:t>
              </a:r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638563" y="1462167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name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381977" y="1867328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room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95149" y="1867328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>
                  <a:latin typeface="Consolas" panose="020B0609020204030204" pitchFamily="49" charset="0"/>
                </a:rPr>
                <a:t>p</a:t>
              </a:r>
              <a:r>
                <a:rPr lang="en-US" sz="1200" u="sng" dirty="0" err="1" smtClean="0">
                  <a:latin typeface="Consolas" panose="020B0609020204030204" pitchFamily="49" charset="0"/>
                </a:rPr>
                <a:t>id</a:t>
              </a:r>
              <a:endParaRPr lang="en-GB" sz="1200" u="sng" dirty="0">
                <a:latin typeface="Consolas" panose="020B0609020204030204" pitchFamily="49" charset="0"/>
              </a:endParaRPr>
            </a:p>
          </p:txBody>
        </p:sp>
        <p:cxnSp>
          <p:nvCxnSpPr>
            <p:cNvPr id="12" name="Straight Connector 11"/>
            <p:cNvCxnSpPr>
              <a:stCxn id="8" idx="0"/>
              <a:endCxn id="9" idx="4"/>
            </p:cNvCxnSpPr>
            <p:nvPr/>
          </p:nvCxnSpPr>
          <p:spPr>
            <a:xfrm flipH="1" flipV="1">
              <a:off x="2010270" y="1766967"/>
              <a:ext cx="1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0"/>
              <a:endCxn id="10" idx="3"/>
            </p:cNvCxnSpPr>
            <p:nvPr/>
          </p:nvCxnSpPr>
          <p:spPr>
            <a:xfrm flipV="1">
              <a:off x="2010271" y="2127491"/>
              <a:ext cx="480576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0"/>
              <a:endCxn id="11" idx="5"/>
            </p:cNvCxnSpPr>
            <p:nvPr/>
          </p:nvCxnSpPr>
          <p:spPr>
            <a:xfrm flipH="1" flipV="1">
              <a:off x="1529693" y="2127491"/>
              <a:ext cx="480578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0"/>
              <a:endCxn id="7" idx="4"/>
            </p:cNvCxnSpPr>
            <p:nvPr/>
          </p:nvCxnSpPr>
          <p:spPr>
            <a:xfrm flipH="1" flipV="1">
              <a:off x="4643909" y="1766967"/>
              <a:ext cx="1" cy="4356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422144" y="2381069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Students</a:t>
              </a:r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644688" y="1462167"/>
              <a:ext cx="86332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name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269157" y="1861360"/>
              <a:ext cx="1101212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Consolas" panose="020B0609020204030204" pitchFamily="49" charset="0"/>
                </a:rPr>
                <a:t>dob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961227" y="1861360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 smtClean="0">
                  <a:latin typeface="Consolas" panose="020B0609020204030204" pitchFamily="49" charset="0"/>
                </a:rPr>
                <a:t>sid</a:t>
              </a:r>
              <a:endParaRPr lang="en-GB" sz="1200" u="sng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Straight Connector 19"/>
            <p:cNvCxnSpPr>
              <a:stCxn id="16" idx="0"/>
              <a:endCxn id="19" idx="5"/>
            </p:cNvCxnSpPr>
            <p:nvPr/>
          </p:nvCxnSpPr>
          <p:spPr>
            <a:xfrm flipH="1" flipV="1">
              <a:off x="6595771" y="2121523"/>
              <a:ext cx="480578" cy="2595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0"/>
              <a:endCxn id="17" idx="4"/>
            </p:cNvCxnSpPr>
            <p:nvPr/>
          </p:nvCxnSpPr>
          <p:spPr>
            <a:xfrm flipH="1" flipV="1">
              <a:off x="7076348" y="1766967"/>
              <a:ext cx="1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6" idx="0"/>
              <a:endCxn id="18" idx="3"/>
            </p:cNvCxnSpPr>
            <p:nvPr/>
          </p:nvCxnSpPr>
          <p:spPr>
            <a:xfrm flipV="1">
              <a:off x="7076349" y="2121523"/>
              <a:ext cx="354077" cy="2595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53745" y="2915422"/>
            <a:ext cx="3890164" cy="3385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First approach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000" dirty="0" smtClean="0">
                <a:latin typeface="Arial Narrow" panose="020B0606020202030204" pitchFamily="34" charset="0"/>
              </a:rPr>
              <a:t>Represent </a:t>
            </a:r>
            <a:r>
              <a:rPr lang="en-US" dirty="0">
                <a:latin typeface="Consolas" panose="020B0609020204030204" pitchFamily="49" charset="0"/>
              </a:rPr>
              <a:t>Supervises</a:t>
            </a:r>
            <a:r>
              <a:rPr lang="en-US" sz="2000" dirty="0">
                <a:latin typeface="Arial Narrow" panose="020B0606020202030204" pitchFamily="34" charset="0"/>
              </a:rPr>
              <a:t> with a </a:t>
            </a:r>
            <a:r>
              <a:rPr lang="en-US" sz="2000" i="1" u="sng" dirty="0">
                <a:latin typeface="Arial Narrow" panose="020B0606020202030204" pitchFamily="34" charset="0"/>
              </a:rPr>
              <a:t>separate table</a:t>
            </a:r>
          </a:p>
          <a:p>
            <a:pPr marL="269748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Profs (</a:t>
            </a:r>
            <a:r>
              <a:rPr lang="en-US" u="sng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, name, room)</a:t>
            </a:r>
          </a:p>
          <a:p>
            <a:pPr marL="269748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Students (</a:t>
            </a:r>
            <a:r>
              <a:rPr lang="en-US" u="sng" dirty="0" err="1">
                <a:latin typeface="Consolas" panose="020B0609020204030204" pitchFamily="49" charset="0"/>
              </a:rPr>
              <a:t>sid</a:t>
            </a:r>
            <a:r>
              <a:rPr lang="en-US" dirty="0">
                <a:latin typeface="Consolas" panose="020B0609020204030204" pitchFamily="49" charset="0"/>
              </a:rPr>
              <a:t>, name, </a:t>
            </a:r>
            <a:r>
              <a:rPr lang="en-US" dirty="0" err="1">
                <a:latin typeface="Consolas" panose="020B0609020204030204" pitchFamily="49" charset="0"/>
              </a:rPr>
              <a:t>dob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269748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Supervises 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u="sng" dirty="0" err="1" smtClean="0">
                <a:latin typeface="Consolas" panose="020B0609020204030204" pitchFamily="49" charset="0"/>
              </a:rPr>
              <a:t>sid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			since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43909" y="2915422"/>
            <a:ext cx="3871642" cy="3385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accent2"/>
                </a:solidFill>
                <a:latin typeface="Arial Narrow" panose="020B0606020202030204" pitchFamily="34" charset="0"/>
              </a:rPr>
              <a:t>Second </a:t>
            </a:r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approach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2000" dirty="0" smtClean="0">
                <a:latin typeface="Arial Narrow" panose="020B0606020202030204" pitchFamily="34" charset="0"/>
              </a:rPr>
              <a:t>Combine </a:t>
            </a:r>
            <a:r>
              <a:rPr lang="en-US" dirty="0">
                <a:latin typeface="Consolas" panose="020B0609020204030204" pitchFamily="49" charset="0"/>
              </a:rPr>
              <a:t>Supervises</a:t>
            </a:r>
            <a:r>
              <a:rPr lang="en-US" sz="2000" dirty="0">
                <a:latin typeface="Arial Narrow" panose="020B0606020202030204" pitchFamily="34" charset="0"/>
              </a:rPr>
              <a:t> </a:t>
            </a:r>
            <a:r>
              <a:rPr lang="en-US" sz="2000" dirty="0" smtClean="0">
                <a:latin typeface="Arial Narrow" panose="020B0606020202030204" pitchFamily="34" charset="0"/>
              </a:rPr>
              <a:t>&amp; </a:t>
            </a:r>
            <a:r>
              <a:rPr lang="en-US" dirty="0" smtClean="0">
                <a:latin typeface="Consolas" panose="020B0609020204030204" pitchFamily="49" charset="0"/>
              </a:rPr>
              <a:t>Students</a:t>
            </a:r>
            <a:r>
              <a:rPr lang="en-US" sz="2000" dirty="0" smtClean="0">
                <a:latin typeface="Arial Narrow" panose="020B0606020202030204" pitchFamily="34" charset="0"/>
              </a:rPr>
              <a:t> into a </a:t>
            </a:r>
            <a:r>
              <a:rPr lang="en-US" sz="2000" i="1" u="sng" dirty="0" smtClean="0">
                <a:latin typeface="Arial Narrow" panose="020B0606020202030204" pitchFamily="34" charset="0"/>
              </a:rPr>
              <a:t>single table</a:t>
            </a:r>
            <a:endParaRPr lang="en-US" sz="2000" i="1" u="sng" dirty="0">
              <a:latin typeface="Arial Narrow" panose="020B0606020202030204" pitchFamily="34" charset="0"/>
            </a:endParaRPr>
          </a:p>
          <a:p>
            <a:pPr marL="269748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Profs (</a:t>
            </a:r>
            <a:r>
              <a:rPr lang="en-US" u="sng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, name, room)</a:t>
            </a:r>
          </a:p>
          <a:p>
            <a:pPr marL="269748" lvl="1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nsolas" panose="020B0609020204030204" pitchFamily="49" charset="0"/>
              </a:rPr>
              <a:t>SupervisedStudents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u="sng" dirty="0" err="1" smtClean="0">
                <a:latin typeface="Consolas" panose="020B0609020204030204" pitchFamily="49" charset="0"/>
              </a:rPr>
              <a:t>sid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smtClean="0">
                <a:latin typeface="Consolas" panose="020B0609020204030204" pitchFamily="49" charset="0"/>
              </a:rPr>
              <a:t>name,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dob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pid</a:t>
            </a:r>
            <a:r>
              <a:rPr lang="en-US" dirty="0" smtClean="0">
                <a:latin typeface="Consolas" panose="020B0609020204030204" pitchFamily="49" charset="0"/>
              </a:rPr>
              <a:t>, since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914100" y="2278687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 smtClean="0">
                    <a:latin typeface="Consolas" panose="020B0609020204030204" pitchFamily="49" charset="0"/>
                  </a:rPr>
                  <a:t>1</a:t>
                </a:r>
                <a:endParaRPr lang="en-GB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00" y="2278687"/>
                <a:ext cx="484428" cy="369332"/>
              </a:xfrm>
              <a:prstGeom prst="rect">
                <a:avLst/>
              </a:prstGeom>
              <a:blipFill>
                <a:blip r:embed="rId3"/>
                <a:stretch>
                  <a:fillRect t="-10000" r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885333" y="2278687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 smtClean="0">
                    <a:latin typeface="Consolas" panose="020B0609020204030204" pitchFamily="49" charset="0"/>
                  </a:rPr>
                  <a:t>0</a:t>
                </a:r>
                <a:endParaRPr lang="en-GB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333" y="2278687"/>
                <a:ext cx="484428" cy="369332"/>
              </a:xfrm>
              <a:prstGeom prst="rect">
                <a:avLst/>
              </a:prstGeom>
              <a:blipFill>
                <a:blip r:embed="rId4"/>
                <a:stretch>
                  <a:fillRect t="-10000" r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94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ER diagram to SQL</a:t>
            </a:r>
            <a:endParaRPr lang="en-US" sz="3600" b="1" dirty="0"/>
          </a:p>
          <a:p>
            <a:r>
              <a:rPr lang="en-US" b="1" dirty="0" smtClean="0"/>
              <a:t>Relationship sets with key constraints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800" b="1" dirty="0" smtClean="0"/>
          </a:p>
        </p:txBody>
      </p:sp>
      <p:sp>
        <p:nvSpPr>
          <p:cNvPr id="4" name="Flowchart: Decision 3"/>
          <p:cNvSpPr/>
          <p:nvPr/>
        </p:nvSpPr>
        <p:spPr>
          <a:xfrm>
            <a:off x="3570961" y="1971963"/>
            <a:ext cx="2145897" cy="557877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Supervises 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>
            <a:stCxn id="8" idx="3"/>
            <a:endCxn id="4" idx="1"/>
          </p:cNvCxnSpPr>
          <p:nvPr/>
        </p:nvCxnSpPr>
        <p:spPr>
          <a:xfrm>
            <a:off x="2664475" y="2250901"/>
            <a:ext cx="9064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3"/>
            <a:endCxn id="16" idx="1"/>
          </p:cNvCxnSpPr>
          <p:nvPr/>
        </p:nvCxnSpPr>
        <p:spPr>
          <a:xfrm>
            <a:off x="5716858" y="2250901"/>
            <a:ext cx="705286" cy="0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95428" y="1462167"/>
            <a:ext cx="896962" cy="20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since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6066" y="2094798"/>
            <a:ext cx="1308409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Profs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8563" y="1462167"/>
            <a:ext cx="743414" cy="20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name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381977" y="1741106"/>
            <a:ext cx="743414" cy="20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room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5149" y="1741106"/>
            <a:ext cx="743414" cy="20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latin typeface="Consolas" panose="020B0609020204030204" pitchFamily="49" charset="0"/>
              </a:rPr>
              <a:t>p</a:t>
            </a:r>
            <a:r>
              <a:rPr lang="en-US" sz="1200" u="sng" dirty="0" err="1" smtClean="0">
                <a:latin typeface="Consolas" panose="020B0609020204030204" pitchFamily="49" charset="0"/>
              </a:rPr>
              <a:t>id</a:t>
            </a:r>
            <a:endParaRPr lang="en-GB" sz="1200" u="sng" dirty="0">
              <a:latin typeface="Consolas" panose="020B0609020204030204" pitchFamily="49" charset="0"/>
            </a:endParaRPr>
          </a:p>
        </p:txBody>
      </p:sp>
      <p:cxnSp>
        <p:nvCxnSpPr>
          <p:cNvPr id="12" name="Straight Connector 11"/>
          <p:cNvCxnSpPr>
            <a:stCxn id="8" idx="0"/>
            <a:endCxn id="9" idx="4"/>
          </p:cNvCxnSpPr>
          <p:nvPr/>
        </p:nvCxnSpPr>
        <p:spPr>
          <a:xfrm flipH="1" flipV="1">
            <a:off x="2010270" y="1672011"/>
            <a:ext cx="1" cy="422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0"/>
            <a:endCxn id="10" idx="3"/>
          </p:cNvCxnSpPr>
          <p:nvPr/>
        </p:nvCxnSpPr>
        <p:spPr>
          <a:xfrm flipV="1">
            <a:off x="2010271" y="1920218"/>
            <a:ext cx="480576" cy="174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11" idx="5"/>
          </p:cNvCxnSpPr>
          <p:nvPr/>
        </p:nvCxnSpPr>
        <p:spPr>
          <a:xfrm flipH="1" flipV="1">
            <a:off x="1529693" y="1920218"/>
            <a:ext cx="480578" cy="174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0"/>
            <a:endCxn id="7" idx="4"/>
          </p:cNvCxnSpPr>
          <p:nvPr/>
        </p:nvCxnSpPr>
        <p:spPr>
          <a:xfrm flipH="1" flipV="1">
            <a:off x="4643909" y="1672011"/>
            <a:ext cx="1" cy="299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422144" y="2094798"/>
            <a:ext cx="1308409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Students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644688" y="1462167"/>
            <a:ext cx="863320" cy="20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Consolas" panose="020B0609020204030204" pitchFamily="49" charset="0"/>
              </a:rPr>
              <a:t>name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269157" y="1736997"/>
            <a:ext cx="1101212" cy="20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Consolas" panose="020B0609020204030204" pitchFamily="49" charset="0"/>
              </a:rPr>
              <a:t>dob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961227" y="1736997"/>
            <a:ext cx="743414" cy="2098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>
                <a:latin typeface="Consolas" panose="020B0609020204030204" pitchFamily="49" charset="0"/>
              </a:rPr>
              <a:t>sid</a:t>
            </a:r>
            <a:endParaRPr lang="en-GB" sz="1200" u="sng" dirty="0">
              <a:latin typeface="Consolas" panose="020B0609020204030204" pitchFamily="49" charset="0"/>
            </a:endParaRPr>
          </a:p>
        </p:txBody>
      </p:sp>
      <p:cxnSp>
        <p:nvCxnSpPr>
          <p:cNvPr id="20" name="Straight Connector 19"/>
          <p:cNvCxnSpPr>
            <a:stCxn id="16" idx="0"/>
            <a:endCxn id="19" idx="5"/>
          </p:cNvCxnSpPr>
          <p:nvPr/>
        </p:nvCxnSpPr>
        <p:spPr>
          <a:xfrm flipH="1" flipV="1">
            <a:off x="6595771" y="1916110"/>
            <a:ext cx="480578" cy="178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0"/>
            <a:endCxn id="17" idx="4"/>
          </p:cNvCxnSpPr>
          <p:nvPr/>
        </p:nvCxnSpPr>
        <p:spPr>
          <a:xfrm flipH="1" flipV="1">
            <a:off x="7076348" y="1672011"/>
            <a:ext cx="1" cy="422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0"/>
            <a:endCxn id="18" idx="3"/>
          </p:cNvCxnSpPr>
          <p:nvPr/>
        </p:nvCxnSpPr>
        <p:spPr>
          <a:xfrm flipV="1">
            <a:off x="7076349" y="1916110"/>
            <a:ext cx="354077" cy="178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53745" y="2915422"/>
            <a:ext cx="3890164" cy="3385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First approach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CREATE </a:t>
            </a:r>
            <a:r>
              <a:rPr lang="en-US" sz="1600" dirty="0">
                <a:latin typeface="Consolas" panose="020B0609020204030204" pitchFamily="49" charset="0"/>
              </a:rPr>
              <a:t>TABLE Supervises (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sid</a:t>
            </a:r>
            <a:r>
              <a:rPr lang="en-US" sz="1600" dirty="0">
                <a:latin typeface="Consolas" panose="020B0609020204030204" pitchFamily="49" charset="0"/>
              </a:rPr>
              <a:t>	integer,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pid</a:t>
            </a:r>
            <a:r>
              <a:rPr lang="en-US" sz="1600" dirty="0">
                <a:latin typeface="Consolas" panose="020B0609020204030204" pitchFamily="49" charset="0"/>
              </a:rPr>
              <a:t>	char(7),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since	date,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PRIMARY KEY(</a:t>
            </a:r>
            <a:r>
              <a:rPr lang="en-US" sz="1600" dirty="0" err="1">
                <a:latin typeface="Consolas" panose="020B0609020204030204" pitchFamily="49" charset="0"/>
              </a:rPr>
              <a:t>sid</a:t>
            </a:r>
            <a:r>
              <a:rPr lang="en-US" sz="1600" dirty="0">
                <a:latin typeface="Consolas" panose="020B0609020204030204" pitchFamily="49" charset="0"/>
              </a:rPr>
              <a:t>),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FOREIGN KEY(</a:t>
            </a:r>
            <a:r>
              <a:rPr lang="en-US" sz="1600" dirty="0" err="1">
                <a:latin typeface="Consolas" panose="020B0609020204030204" pitchFamily="49" charset="0"/>
              </a:rPr>
              <a:t>sid</a:t>
            </a:r>
            <a:r>
              <a:rPr lang="en-US" sz="1600" dirty="0">
                <a:latin typeface="Consolas" panose="020B0609020204030204" pitchFamily="49" charset="0"/>
              </a:rPr>
              <a:t>) REFERENCES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Students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FOREIGN KEY(</a:t>
            </a:r>
            <a:r>
              <a:rPr lang="en-US" sz="1600" dirty="0" err="1">
                <a:latin typeface="Consolas" panose="020B0609020204030204" pitchFamily="49" charset="0"/>
              </a:rPr>
              <a:t>pid</a:t>
            </a:r>
            <a:r>
              <a:rPr lang="en-US" sz="1600" dirty="0">
                <a:latin typeface="Consolas" panose="020B0609020204030204" pitchFamily="49" charset="0"/>
              </a:rPr>
              <a:t>) REFERENCES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Profs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43909" y="2915422"/>
            <a:ext cx="3871642" cy="3385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accent2"/>
                </a:solidFill>
                <a:latin typeface="Arial Narrow" panose="020B0606020202030204" pitchFamily="34" charset="0"/>
              </a:rPr>
              <a:t>Second </a:t>
            </a:r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approach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CREATE </a:t>
            </a:r>
            <a:r>
              <a:rPr lang="en-US" sz="1600" dirty="0">
                <a:latin typeface="Consolas" panose="020B0609020204030204" pitchFamily="49" charset="0"/>
              </a:rPr>
              <a:t>TABLE </a:t>
            </a:r>
            <a:r>
              <a:rPr lang="en-US" sz="1600" dirty="0" err="1">
                <a:latin typeface="Consolas" panose="020B0609020204030204" pitchFamily="49" charset="0"/>
              </a:rPr>
              <a:t>SupervisedStudents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sid</a:t>
            </a: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integer,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name	varchar(30),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dob</a:t>
            </a:r>
            <a:r>
              <a:rPr lang="en-US" sz="1600" dirty="0">
                <a:latin typeface="Consolas" panose="020B0609020204030204" pitchFamily="49" charset="0"/>
              </a:rPr>
              <a:t>	date,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pid</a:t>
            </a:r>
            <a:r>
              <a:rPr lang="en-US" sz="1600" dirty="0">
                <a:latin typeface="Consolas" panose="020B0609020204030204" pitchFamily="49" charset="0"/>
              </a:rPr>
              <a:t>	char(7),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since	date</a:t>
            </a:r>
            <a:r>
              <a:rPr lang="en-US" sz="1600" dirty="0" smtClean="0">
                <a:latin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PRIMARY KEY(</a:t>
            </a:r>
            <a:r>
              <a:rPr lang="en-US" sz="1600" dirty="0" err="1">
                <a:latin typeface="Consolas" panose="020B0609020204030204" pitchFamily="49" charset="0"/>
              </a:rPr>
              <a:t>sid</a:t>
            </a:r>
            <a:r>
              <a:rPr lang="en-US" sz="1600" dirty="0" smtClean="0">
                <a:latin typeface="Consolas" panose="020B0609020204030204" pitchFamily="49" charset="0"/>
              </a:rPr>
              <a:t>),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FOREIGN KEY(</a:t>
            </a:r>
            <a:r>
              <a:rPr lang="en-US" sz="1600" dirty="0" err="1">
                <a:latin typeface="Consolas" panose="020B0609020204030204" pitchFamily="49" charset="0"/>
              </a:rPr>
              <a:t>pid</a:t>
            </a:r>
            <a:r>
              <a:rPr lang="en-US" sz="1600" dirty="0">
                <a:latin typeface="Consolas" panose="020B0609020204030204" pitchFamily="49" charset="0"/>
              </a:rPr>
              <a:t>) REFERENCES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Profs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14100" y="2278687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dirty="0" smtClean="0">
                    <a:latin typeface="Consolas" panose="020B0609020204030204" pitchFamily="49" charset="0"/>
                  </a:rPr>
                  <a:t>1</a:t>
                </a:r>
                <a:endParaRPr lang="en-GB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00" y="2278687"/>
                <a:ext cx="484428" cy="369332"/>
              </a:xfrm>
              <a:prstGeom prst="rect">
                <a:avLst/>
              </a:prstGeom>
              <a:blipFill>
                <a:blip r:embed="rId2"/>
                <a:stretch>
                  <a:fillRect t="-10000" r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85333" y="2278687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 smtClean="0">
                    <a:latin typeface="Consolas" panose="020B0609020204030204" pitchFamily="49" charset="0"/>
                  </a:rPr>
                  <a:t>0</a:t>
                </a:r>
                <a:endParaRPr lang="en-GB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333" y="2278687"/>
                <a:ext cx="484428" cy="369332"/>
              </a:xfrm>
              <a:prstGeom prst="rect">
                <a:avLst/>
              </a:prstGeom>
              <a:blipFill>
                <a:blip r:embed="rId3"/>
                <a:stretch>
                  <a:fillRect t="-10000" r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8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ER diagram to SQL</a:t>
            </a:r>
            <a:endParaRPr lang="en-US" sz="3600" b="1" dirty="0"/>
          </a:p>
          <a:p>
            <a:r>
              <a:rPr lang="en-US" b="1" dirty="0" smtClean="0"/>
              <a:t>Relationship sets with key &amp; total constraints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800" b="1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895149" y="1462167"/>
            <a:ext cx="7475220" cy="1067673"/>
            <a:chOff x="895149" y="1462167"/>
            <a:chExt cx="7475220" cy="1550805"/>
          </a:xfrm>
        </p:grpSpPr>
        <p:sp>
          <p:nvSpPr>
            <p:cNvPr id="4" name="Flowchart: Decision 3"/>
            <p:cNvSpPr/>
            <p:nvPr/>
          </p:nvSpPr>
          <p:spPr>
            <a:xfrm>
              <a:off x="3570961" y="2202650"/>
              <a:ext cx="2145897" cy="810322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Supervises 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5" name="Straight Connector 4"/>
            <p:cNvCxnSpPr>
              <a:stCxn id="8" idx="3"/>
              <a:endCxn id="4" idx="1"/>
            </p:cNvCxnSpPr>
            <p:nvPr/>
          </p:nvCxnSpPr>
          <p:spPr>
            <a:xfrm>
              <a:off x="2664475" y="2607811"/>
              <a:ext cx="9064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4" idx="3"/>
              <a:endCxn id="16" idx="1"/>
            </p:cNvCxnSpPr>
            <p:nvPr/>
          </p:nvCxnSpPr>
          <p:spPr>
            <a:xfrm>
              <a:off x="5716858" y="2607811"/>
              <a:ext cx="705286" cy="0"/>
            </a:xfrm>
            <a:prstGeom prst="line">
              <a:avLst/>
            </a:prstGeom>
            <a:ln w="50800" cmpd="dbl">
              <a:headEnd type="stealth" w="sm" len="med"/>
              <a:tailEnd type="none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195428" y="1462167"/>
              <a:ext cx="896962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since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56066" y="2381069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Profs</a:t>
              </a:r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638563" y="1462167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name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381977" y="1867328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room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95149" y="1867328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>
                  <a:latin typeface="Consolas" panose="020B0609020204030204" pitchFamily="49" charset="0"/>
                </a:rPr>
                <a:t>p</a:t>
              </a:r>
              <a:r>
                <a:rPr lang="en-US" sz="1200" u="sng" dirty="0" err="1" smtClean="0">
                  <a:latin typeface="Consolas" panose="020B0609020204030204" pitchFamily="49" charset="0"/>
                </a:rPr>
                <a:t>id</a:t>
              </a:r>
              <a:endParaRPr lang="en-GB" sz="1200" u="sng" dirty="0">
                <a:latin typeface="Consolas" panose="020B0609020204030204" pitchFamily="49" charset="0"/>
              </a:endParaRPr>
            </a:p>
          </p:txBody>
        </p:sp>
        <p:cxnSp>
          <p:nvCxnSpPr>
            <p:cNvPr id="12" name="Straight Connector 11"/>
            <p:cNvCxnSpPr>
              <a:stCxn id="8" idx="0"/>
              <a:endCxn id="9" idx="4"/>
            </p:cNvCxnSpPr>
            <p:nvPr/>
          </p:nvCxnSpPr>
          <p:spPr>
            <a:xfrm flipH="1" flipV="1">
              <a:off x="2010270" y="1766967"/>
              <a:ext cx="1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0"/>
              <a:endCxn id="10" idx="3"/>
            </p:cNvCxnSpPr>
            <p:nvPr/>
          </p:nvCxnSpPr>
          <p:spPr>
            <a:xfrm flipV="1">
              <a:off x="2010271" y="2127491"/>
              <a:ext cx="480576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0"/>
              <a:endCxn id="11" idx="5"/>
            </p:cNvCxnSpPr>
            <p:nvPr/>
          </p:nvCxnSpPr>
          <p:spPr>
            <a:xfrm flipH="1" flipV="1">
              <a:off x="1529693" y="2127491"/>
              <a:ext cx="480578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0"/>
              <a:endCxn id="7" idx="4"/>
            </p:cNvCxnSpPr>
            <p:nvPr/>
          </p:nvCxnSpPr>
          <p:spPr>
            <a:xfrm flipH="1" flipV="1">
              <a:off x="4643909" y="1766967"/>
              <a:ext cx="1" cy="4356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422144" y="2381069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Students</a:t>
              </a:r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644688" y="1462167"/>
              <a:ext cx="86332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name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269157" y="1861360"/>
              <a:ext cx="1101212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Consolas" panose="020B0609020204030204" pitchFamily="49" charset="0"/>
                </a:rPr>
                <a:t>dob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961227" y="1861360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 smtClean="0">
                  <a:latin typeface="Consolas" panose="020B0609020204030204" pitchFamily="49" charset="0"/>
                </a:rPr>
                <a:t>sid</a:t>
              </a:r>
              <a:endParaRPr lang="en-GB" sz="1200" u="sng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Straight Connector 19"/>
            <p:cNvCxnSpPr>
              <a:stCxn id="16" idx="0"/>
              <a:endCxn id="19" idx="5"/>
            </p:cNvCxnSpPr>
            <p:nvPr/>
          </p:nvCxnSpPr>
          <p:spPr>
            <a:xfrm flipH="1" flipV="1">
              <a:off x="6595771" y="2121523"/>
              <a:ext cx="480578" cy="2595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0"/>
              <a:endCxn id="17" idx="4"/>
            </p:cNvCxnSpPr>
            <p:nvPr/>
          </p:nvCxnSpPr>
          <p:spPr>
            <a:xfrm flipH="1" flipV="1">
              <a:off x="7076348" y="1766967"/>
              <a:ext cx="1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6" idx="0"/>
              <a:endCxn id="18" idx="3"/>
            </p:cNvCxnSpPr>
            <p:nvPr/>
          </p:nvCxnSpPr>
          <p:spPr>
            <a:xfrm flipV="1">
              <a:off x="7076349" y="2121523"/>
              <a:ext cx="354077" cy="2595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914100" y="2278687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 smtClean="0">
                    <a:latin typeface="Consolas" panose="020B0609020204030204" pitchFamily="49" charset="0"/>
                  </a:rPr>
                  <a:t>1</a:t>
                </a:r>
                <a:endParaRPr lang="en-GB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00" y="2278687"/>
                <a:ext cx="484428" cy="369332"/>
              </a:xfrm>
              <a:prstGeom prst="rect">
                <a:avLst/>
              </a:prstGeom>
              <a:blipFill>
                <a:blip r:embed="rId2"/>
                <a:stretch>
                  <a:fillRect t="-10000" r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85333" y="2278687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 smtClean="0">
                    <a:latin typeface="Consolas" panose="020B0609020204030204" pitchFamily="49" charset="0"/>
                  </a:rPr>
                  <a:t>0</a:t>
                </a:r>
                <a:endParaRPr lang="en-GB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333" y="2278687"/>
                <a:ext cx="484428" cy="369332"/>
              </a:xfrm>
              <a:prstGeom prst="rect">
                <a:avLst/>
              </a:prstGeom>
              <a:blipFill>
                <a:blip r:embed="rId3"/>
                <a:stretch>
                  <a:fillRect t="-10000" r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07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ER diagram to SQL</a:t>
            </a:r>
            <a:endParaRPr lang="en-US" sz="3600" b="1" dirty="0"/>
          </a:p>
          <a:p>
            <a:r>
              <a:rPr lang="en-US" b="1" dirty="0" smtClean="0"/>
              <a:t>Relationship sets with key &amp; total constraints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800" b="1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895149" y="1462167"/>
            <a:ext cx="7475220" cy="1067673"/>
            <a:chOff x="895149" y="1462167"/>
            <a:chExt cx="7475220" cy="1550805"/>
          </a:xfrm>
        </p:grpSpPr>
        <p:sp>
          <p:nvSpPr>
            <p:cNvPr id="4" name="Flowchart: Decision 3"/>
            <p:cNvSpPr/>
            <p:nvPr/>
          </p:nvSpPr>
          <p:spPr>
            <a:xfrm>
              <a:off x="3570961" y="2202650"/>
              <a:ext cx="2145897" cy="810322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Supervises 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5" name="Straight Connector 4"/>
            <p:cNvCxnSpPr>
              <a:stCxn id="8" idx="3"/>
              <a:endCxn id="4" idx="1"/>
            </p:cNvCxnSpPr>
            <p:nvPr/>
          </p:nvCxnSpPr>
          <p:spPr>
            <a:xfrm>
              <a:off x="2664475" y="2607811"/>
              <a:ext cx="9064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4" idx="3"/>
              <a:endCxn id="16" idx="1"/>
            </p:cNvCxnSpPr>
            <p:nvPr/>
          </p:nvCxnSpPr>
          <p:spPr>
            <a:xfrm>
              <a:off x="5716858" y="2607811"/>
              <a:ext cx="705286" cy="0"/>
            </a:xfrm>
            <a:prstGeom prst="line">
              <a:avLst/>
            </a:prstGeom>
            <a:ln w="50800" cmpd="dbl">
              <a:headEnd type="stealth" w="sm" len="med"/>
              <a:tailEnd type="none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195428" y="1462167"/>
              <a:ext cx="896962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since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56066" y="2381069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Profs</a:t>
              </a:r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638563" y="1462167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name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381977" y="1867328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room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95149" y="1867328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>
                  <a:latin typeface="Consolas" panose="020B0609020204030204" pitchFamily="49" charset="0"/>
                </a:rPr>
                <a:t>p</a:t>
              </a:r>
              <a:r>
                <a:rPr lang="en-US" sz="1200" u="sng" dirty="0" err="1" smtClean="0">
                  <a:latin typeface="Consolas" panose="020B0609020204030204" pitchFamily="49" charset="0"/>
                </a:rPr>
                <a:t>id</a:t>
              </a:r>
              <a:endParaRPr lang="en-GB" sz="1200" u="sng" dirty="0">
                <a:latin typeface="Consolas" panose="020B0609020204030204" pitchFamily="49" charset="0"/>
              </a:endParaRPr>
            </a:p>
          </p:txBody>
        </p:sp>
        <p:cxnSp>
          <p:nvCxnSpPr>
            <p:cNvPr id="12" name="Straight Connector 11"/>
            <p:cNvCxnSpPr>
              <a:stCxn id="8" idx="0"/>
              <a:endCxn id="9" idx="4"/>
            </p:cNvCxnSpPr>
            <p:nvPr/>
          </p:nvCxnSpPr>
          <p:spPr>
            <a:xfrm flipH="1" flipV="1">
              <a:off x="2010270" y="1766967"/>
              <a:ext cx="1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0"/>
              <a:endCxn id="10" idx="3"/>
            </p:cNvCxnSpPr>
            <p:nvPr/>
          </p:nvCxnSpPr>
          <p:spPr>
            <a:xfrm flipV="1">
              <a:off x="2010271" y="2127491"/>
              <a:ext cx="480576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0"/>
              <a:endCxn id="11" idx="5"/>
            </p:cNvCxnSpPr>
            <p:nvPr/>
          </p:nvCxnSpPr>
          <p:spPr>
            <a:xfrm flipH="1" flipV="1">
              <a:off x="1529693" y="2127491"/>
              <a:ext cx="480578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0"/>
              <a:endCxn id="7" idx="4"/>
            </p:cNvCxnSpPr>
            <p:nvPr/>
          </p:nvCxnSpPr>
          <p:spPr>
            <a:xfrm flipH="1" flipV="1">
              <a:off x="4643909" y="1766967"/>
              <a:ext cx="1" cy="4356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422144" y="2381069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Students</a:t>
              </a:r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644688" y="1462167"/>
              <a:ext cx="86332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name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269157" y="1861360"/>
              <a:ext cx="1101212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Consolas" panose="020B0609020204030204" pitchFamily="49" charset="0"/>
                </a:rPr>
                <a:t>dob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961227" y="1861360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 smtClean="0">
                  <a:latin typeface="Consolas" panose="020B0609020204030204" pitchFamily="49" charset="0"/>
                </a:rPr>
                <a:t>sid</a:t>
              </a:r>
              <a:endParaRPr lang="en-GB" sz="1200" u="sng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Straight Connector 19"/>
            <p:cNvCxnSpPr>
              <a:stCxn id="16" idx="0"/>
              <a:endCxn id="19" idx="5"/>
            </p:cNvCxnSpPr>
            <p:nvPr/>
          </p:nvCxnSpPr>
          <p:spPr>
            <a:xfrm flipH="1" flipV="1">
              <a:off x="6595771" y="2121523"/>
              <a:ext cx="480578" cy="2595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0"/>
              <a:endCxn id="17" idx="4"/>
            </p:cNvCxnSpPr>
            <p:nvPr/>
          </p:nvCxnSpPr>
          <p:spPr>
            <a:xfrm flipH="1" flipV="1">
              <a:off x="7076348" y="1766967"/>
              <a:ext cx="1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6" idx="0"/>
              <a:endCxn id="18" idx="3"/>
            </p:cNvCxnSpPr>
            <p:nvPr/>
          </p:nvCxnSpPr>
          <p:spPr>
            <a:xfrm flipV="1">
              <a:off x="7076349" y="2121523"/>
              <a:ext cx="354077" cy="2595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53745" y="2915422"/>
            <a:ext cx="3890164" cy="3385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First approach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CREATE </a:t>
            </a:r>
            <a:r>
              <a:rPr lang="en-US" sz="1600" dirty="0">
                <a:latin typeface="Consolas" panose="020B0609020204030204" pitchFamily="49" charset="0"/>
              </a:rPr>
              <a:t>TABLE Supervises (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sid</a:t>
            </a:r>
            <a:r>
              <a:rPr lang="en-US" sz="1600" dirty="0">
                <a:latin typeface="Consolas" panose="020B0609020204030204" pitchFamily="49" charset="0"/>
              </a:rPr>
              <a:t>	integer,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pid</a:t>
            </a:r>
            <a:r>
              <a:rPr lang="en-US" sz="1600" dirty="0">
                <a:latin typeface="Consolas" panose="020B0609020204030204" pitchFamily="49" charset="0"/>
              </a:rPr>
              <a:t>	char(7),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since	date,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PRIMARY KEY(</a:t>
            </a:r>
            <a:r>
              <a:rPr lang="en-US" sz="1600" dirty="0" err="1">
                <a:latin typeface="Consolas" panose="020B0609020204030204" pitchFamily="49" charset="0"/>
              </a:rPr>
              <a:t>sid</a:t>
            </a:r>
            <a:r>
              <a:rPr lang="en-US" sz="1600" dirty="0">
                <a:latin typeface="Consolas" panose="020B0609020204030204" pitchFamily="49" charset="0"/>
              </a:rPr>
              <a:t>),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FOREIGN KEY(</a:t>
            </a:r>
            <a:r>
              <a:rPr lang="en-US" sz="1600" dirty="0" err="1">
                <a:latin typeface="Consolas" panose="020B0609020204030204" pitchFamily="49" charset="0"/>
              </a:rPr>
              <a:t>sid</a:t>
            </a:r>
            <a:r>
              <a:rPr lang="en-US" sz="1600" dirty="0">
                <a:latin typeface="Consolas" panose="020B0609020204030204" pitchFamily="49" charset="0"/>
              </a:rPr>
              <a:t>) REFERENCES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Students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FOREIGN KEY(</a:t>
            </a:r>
            <a:r>
              <a:rPr lang="en-US" sz="1600" dirty="0" err="1">
                <a:latin typeface="Consolas" panose="020B0609020204030204" pitchFamily="49" charset="0"/>
              </a:rPr>
              <a:t>pid</a:t>
            </a:r>
            <a:r>
              <a:rPr lang="en-US" sz="1600" dirty="0">
                <a:latin typeface="Consolas" panose="020B0609020204030204" pitchFamily="49" charset="0"/>
              </a:rPr>
              <a:t>) REFERENCES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Profs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43909" y="2915422"/>
            <a:ext cx="3871642" cy="3385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accent2"/>
                </a:solidFill>
                <a:latin typeface="Arial Narrow" panose="020B0606020202030204" pitchFamily="34" charset="0"/>
              </a:rPr>
              <a:t>Second </a:t>
            </a:r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approach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CREATE </a:t>
            </a:r>
            <a:r>
              <a:rPr lang="en-US" sz="1600" dirty="0">
                <a:latin typeface="Consolas" panose="020B0609020204030204" pitchFamily="49" charset="0"/>
              </a:rPr>
              <a:t>TABLE </a:t>
            </a:r>
            <a:r>
              <a:rPr lang="en-US" sz="1600" dirty="0" err="1">
                <a:latin typeface="Consolas" panose="020B0609020204030204" pitchFamily="49" charset="0"/>
              </a:rPr>
              <a:t>SupervisedStudents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sid</a:t>
            </a: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integer,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name	varchar(30),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dob</a:t>
            </a:r>
            <a:r>
              <a:rPr lang="en-US" sz="1600" dirty="0">
                <a:latin typeface="Consolas" panose="020B0609020204030204" pitchFamily="49" charset="0"/>
              </a:rPr>
              <a:t>	date,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pid</a:t>
            </a:r>
            <a:r>
              <a:rPr lang="en-US" sz="1600" dirty="0">
                <a:latin typeface="Consolas" panose="020B0609020204030204" pitchFamily="49" charset="0"/>
              </a:rPr>
              <a:t>	char(7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NOT NULL</a:t>
            </a:r>
            <a:r>
              <a:rPr lang="en-US" sz="1600" dirty="0" smtClean="0">
                <a:latin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since	date</a:t>
            </a:r>
            <a:r>
              <a:rPr lang="en-US" sz="1600" dirty="0" smtClean="0">
                <a:latin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PRIMARY KEY(</a:t>
            </a:r>
            <a:r>
              <a:rPr lang="en-US" sz="1600" dirty="0" err="1">
                <a:latin typeface="Consolas" panose="020B0609020204030204" pitchFamily="49" charset="0"/>
              </a:rPr>
              <a:t>sid</a:t>
            </a:r>
            <a:r>
              <a:rPr lang="en-US" sz="1600" dirty="0" smtClean="0">
                <a:latin typeface="Consolas" panose="020B0609020204030204" pitchFamily="49" charset="0"/>
              </a:rPr>
              <a:t>),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FOREIGN KEY(</a:t>
            </a:r>
            <a:r>
              <a:rPr lang="en-US" sz="1600" dirty="0" err="1">
                <a:latin typeface="Consolas" panose="020B0609020204030204" pitchFamily="49" charset="0"/>
              </a:rPr>
              <a:t>pid</a:t>
            </a:r>
            <a:r>
              <a:rPr lang="en-US" sz="1600" dirty="0">
                <a:latin typeface="Consolas" panose="020B0609020204030204" pitchFamily="49" charset="0"/>
              </a:rPr>
              <a:t>) REFERENCES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Profs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914100" y="2278687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 smtClean="0">
                    <a:latin typeface="Consolas" panose="020B0609020204030204" pitchFamily="49" charset="0"/>
                  </a:rPr>
                  <a:t>1</a:t>
                </a:r>
                <a:endParaRPr lang="en-GB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00" y="2278687"/>
                <a:ext cx="484428" cy="369332"/>
              </a:xfrm>
              <a:prstGeom prst="rect">
                <a:avLst/>
              </a:prstGeom>
              <a:blipFill>
                <a:blip r:embed="rId3"/>
                <a:stretch>
                  <a:fillRect t="-10000" r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85333" y="2278687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 smtClean="0">
                    <a:latin typeface="Consolas" panose="020B0609020204030204" pitchFamily="49" charset="0"/>
                  </a:rPr>
                  <a:t>0</a:t>
                </a:r>
                <a:endParaRPr lang="en-GB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333" y="2278687"/>
                <a:ext cx="484428" cy="369332"/>
              </a:xfrm>
              <a:prstGeom prst="rect">
                <a:avLst/>
              </a:prstGeom>
              <a:blipFill>
                <a:blip r:embed="rId4"/>
                <a:stretch>
                  <a:fillRect t="-10000" r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444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ER diagram to SQL</a:t>
            </a:r>
            <a:endParaRPr lang="en-US" sz="3600" b="1" dirty="0"/>
          </a:p>
          <a:p>
            <a:r>
              <a:rPr lang="en-US" b="1" dirty="0" smtClean="0"/>
              <a:t>Relationship sets with key &amp; total constraints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800" b="1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895149" y="1462167"/>
            <a:ext cx="7475220" cy="1067673"/>
            <a:chOff x="895149" y="1462167"/>
            <a:chExt cx="7475220" cy="1550805"/>
          </a:xfrm>
        </p:grpSpPr>
        <p:sp>
          <p:nvSpPr>
            <p:cNvPr id="4" name="Flowchart: Decision 3"/>
            <p:cNvSpPr/>
            <p:nvPr/>
          </p:nvSpPr>
          <p:spPr>
            <a:xfrm>
              <a:off x="3570961" y="2202650"/>
              <a:ext cx="2145897" cy="810322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Supervises 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5" name="Straight Connector 4"/>
            <p:cNvCxnSpPr>
              <a:stCxn id="8" idx="3"/>
              <a:endCxn id="4" idx="1"/>
            </p:cNvCxnSpPr>
            <p:nvPr/>
          </p:nvCxnSpPr>
          <p:spPr>
            <a:xfrm>
              <a:off x="2664475" y="2607811"/>
              <a:ext cx="9064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4" idx="3"/>
              <a:endCxn id="16" idx="1"/>
            </p:cNvCxnSpPr>
            <p:nvPr/>
          </p:nvCxnSpPr>
          <p:spPr>
            <a:xfrm>
              <a:off x="5716858" y="2607811"/>
              <a:ext cx="705286" cy="0"/>
            </a:xfrm>
            <a:prstGeom prst="line">
              <a:avLst/>
            </a:prstGeom>
            <a:ln w="50800" cmpd="dbl">
              <a:headEnd type="stealth" w="sm" len="med"/>
              <a:tailEnd type="none" w="sm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195428" y="1462167"/>
              <a:ext cx="896962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since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56066" y="2381069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Profs</a:t>
              </a:r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638563" y="1462167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name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381977" y="1867328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room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95149" y="1867328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>
                  <a:latin typeface="Consolas" panose="020B0609020204030204" pitchFamily="49" charset="0"/>
                </a:rPr>
                <a:t>p</a:t>
              </a:r>
              <a:r>
                <a:rPr lang="en-US" sz="1200" u="sng" dirty="0" err="1" smtClean="0">
                  <a:latin typeface="Consolas" panose="020B0609020204030204" pitchFamily="49" charset="0"/>
                </a:rPr>
                <a:t>id</a:t>
              </a:r>
              <a:endParaRPr lang="en-GB" sz="1200" u="sng" dirty="0">
                <a:latin typeface="Consolas" panose="020B0609020204030204" pitchFamily="49" charset="0"/>
              </a:endParaRPr>
            </a:p>
          </p:txBody>
        </p:sp>
        <p:cxnSp>
          <p:nvCxnSpPr>
            <p:cNvPr id="12" name="Straight Connector 11"/>
            <p:cNvCxnSpPr>
              <a:stCxn id="8" idx="0"/>
              <a:endCxn id="9" idx="4"/>
            </p:cNvCxnSpPr>
            <p:nvPr/>
          </p:nvCxnSpPr>
          <p:spPr>
            <a:xfrm flipH="1" flipV="1">
              <a:off x="2010270" y="1766967"/>
              <a:ext cx="1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0"/>
              <a:endCxn id="10" idx="3"/>
            </p:cNvCxnSpPr>
            <p:nvPr/>
          </p:nvCxnSpPr>
          <p:spPr>
            <a:xfrm flipV="1">
              <a:off x="2010271" y="2127491"/>
              <a:ext cx="480576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0"/>
              <a:endCxn id="11" idx="5"/>
            </p:cNvCxnSpPr>
            <p:nvPr/>
          </p:nvCxnSpPr>
          <p:spPr>
            <a:xfrm flipH="1" flipV="1">
              <a:off x="1529693" y="2127491"/>
              <a:ext cx="480578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0"/>
              <a:endCxn id="7" idx="4"/>
            </p:cNvCxnSpPr>
            <p:nvPr/>
          </p:nvCxnSpPr>
          <p:spPr>
            <a:xfrm flipH="1" flipV="1">
              <a:off x="4643909" y="1766967"/>
              <a:ext cx="1" cy="4356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422144" y="2381069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Students</a:t>
              </a:r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6644688" y="1462167"/>
              <a:ext cx="86332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name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7269157" y="1861360"/>
              <a:ext cx="1101212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Consolas" panose="020B0609020204030204" pitchFamily="49" charset="0"/>
                </a:rPr>
                <a:t>dob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961227" y="1861360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 smtClean="0">
                  <a:latin typeface="Consolas" panose="020B0609020204030204" pitchFamily="49" charset="0"/>
                </a:rPr>
                <a:t>sid</a:t>
              </a:r>
              <a:endParaRPr lang="en-GB" sz="1200" u="sng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Straight Connector 19"/>
            <p:cNvCxnSpPr>
              <a:stCxn id="16" idx="0"/>
              <a:endCxn id="19" idx="5"/>
            </p:cNvCxnSpPr>
            <p:nvPr/>
          </p:nvCxnSpPr>
          <p:spPr>
            <a:xfrm flipH="1" flipV="1">
              <a:off x="6595771" y="2121523"/>
              <a:ext cx="480578" cy="2595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6" idx="0"/>
              <a:endCxn id="17" idx="4"/>
            </p:cNvCxnSpPr>
            <p:nvPr/>
          </p:nvCxnSpPr>
          <p:spPr>
            <a:xfrm flipH="1" flipV="1">
              <a:off x="7076348" y="1766967"/>
              <a:ext cx="1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6" idx="0"/>
              <a:endCxn id="18" idx="3"/>
            </p:cNvCxnSpPr>
            <p:nvPr/>
          </p:nvCxnSpPr>
          <p:spPr>
            <a:xfrm flipV="1">
              <a:off x="7076349" y="2121523"/>
              <a:ext cx="354077" cy="2595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53745" y="2915422"/>
            <a:ext cx="3890164" cy="3385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First approach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CREATE </a:t>
            </a:r>
            <a:r>
              <a:rPr lang="en-US" sz="1600" dirty="0">
                <a:latin typeface="Consolas" panose="020B0609020204030204" pitchFamily="49" charset="0"/>
              </a:rPr>
              <a:t>TABLE Supervises (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sid</a:t>
            </a:r>
            <a:r>
              <a:rPr lang="en-US" sz="1600" dirty="0">
                <a:latin typeface="Consolas" panose="020B0609020204030204" pitchFamily="49" charset="0"/>
              </a:rPr>
              <a:t>	integer,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pid</a:t>
            </a:r>
            <a:r>
              <a:rPr lang="en-US" sz="1600" dirty="0">
                <a:latin typeface="Consolas" panose="020B0609020204030204" pitchFamily="49" charset="0"/>
              </a:rPr>
              <a:t>	char(7),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since	date,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PRIMARY KEY(</a:t>
            </a:r>
            <a:r>
              <a:rPr lang="en-US" sz="1600" dirty="0" err="1">
                <a:latin typeface="Consolas" panose="020B0609020204030204" pitchFamily="49" charset="0"/>
              </a:rPr>
              <a:t>sid</a:t>
            </a:r>
            <a:r>
              <a:rPr lang="en-US" sz="1600" dirty="0">
                <a:latin typeface="Consolas" panose="020B0609020204030204" pitchFamily="49" charset="0"/>
              </a:rPr>
              <a:t>),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FOREIGN KEY(</a:t>
            </a:r>
            <a:r>
              <a:rPr lang="en-US" sz="1600" dirty="0" err="1">
                <a:latin typeface="Consolas" panose="020B0609020204030204" pitchFamily="49" charset="0"/>
              </a:rPr>
              <a:t>sid</a:t>
            </a:r>
            <a:r>
              <a:rPr lang="en-US" sz="1600" dirty="0">
                <a:latin typeface="Consolas" panose="020B0609020204030204" pitchFamily="49" charset="0"/>
              </a:rPr>
              <a:t>) REFERENCES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Students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FOREIGN KEY(</a:t>
            </a:r>
            <a:r>
              <a:rPr lang="en-US" sz="1600" dirty="0" err="1">
                <a:latin typeface="Consolas" panose="020B0609020204030204" pitchFamily="49" charset="0"/>
              </a:rPr>
              <a:t>pid</a:t>
            </a:r>
            <a:r>
              <a:rPr lang="en-US" sz="1600" dirty="0">
                <a:latin typeface="Consolas" panose="020B0609020204030204" pitchFamily="49" charset="0"/>
              </a:rPr>
              <a:t>) REFERENCES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Profs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43909" y="2915422"/>
            <a:ext cx="3871642" cy="3385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accent2"/>
                </a:solidFill>
                <a:latin typeface="Arial Narrow" panose="020B0606020202030204" pitchFamily="34" charset="0"/>
              </a:rPr>
              <a:t>Second </a:t>
            </a:r>
            <a:r>
              <a:rPr lang="en-US" sz="24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approach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CREATE </a:t>
            </a:r>
            <a:r>
              <a:rPr lang="en-US" sz="1600" dirty="0">
                <a:latin typeface="Consolas" panose="020B0609020204030204" pitchFamily="49" charset="0"/>
              </a:rPr>
              <a:t>TABLE </a:t>
            </a:r>
            <a:r>
              <a:rPr lang="en-US" sz="1600" dirty="0" err="1">
                <a:latin typeface="Consolas" panose="020B0609020204030204" pitchFamily="49" charset="0"/>
              </a:rPr>
              <a:t>SupervisedStudents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sid</a:t>
            </a: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integer,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name	varchar(30),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dob</a:t>
            </a:r>
            <a:r>
              <a:rPr lang="en-US" sz="1600" dirty="0">
                <a:latin typeface="Consolas" panose="020B0609020204030204" pitchFamily="49" charset="0"/>
              </a:rPr>
              <a:t>	date,</a:t>
            </a: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pid</a:t>
            </a:r>
            <a:r>
              <a:rPr lang="en-US" sz="1600" dirty="0">
                <a:latin typeface="Consolas" panose="020B0609020204030204" pitchFamily="49" charset="0"/>
              </a:rPr>
              <a:t>	char(7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NOT NULL</a:t>
            </a:r>
            <a:r>
              <a:rPr lang="en-US" sz="1600" dirty="0" smtClean="0">
                <a:latin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since	date</a:t>
            </a:r>
            <a:r>
              <a:rPr lang="en-US" sz="1600" dirty="0" smtClean="0">
                <a:latin typeface="Consolas" panose="020B0609020204030204" pitchFamily="49" charset="0"/>
              </a:rPr>
              <a:t>,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PRIMARY KEY(</a:t>
            </a:r>
            <a:r>
              <a:rPr lang="en-US" sz="1600" dirty="0" err="1">
                <a:latin typeface="Consolas" panose="020B0609020204030204" pitchFamily="49" charset="0"/>
              </a:rPr>
              <a:t>sid</a:t>
            </a:r>
            <a:r>
              <a:rPr lang="en-US" sz="1600" dirty="0" smtClean="0">
                <a:latin typeface="Consolas" panose="020B0609020204030204" pitchFamily="49" charset="0"/>
              </a:rPr>
              <a:t>),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  FOREIGN KEY(</a:t>
            </a:r>
            <a:r>
              <a:rPr lang="en-US" sz="1600" dirty="0" err="1">
                <a:latin typeface="Consolas" panose="020B0609020204030204" pitchFamily="49" charset="0"/>
              </a:rPr>
              <a:t>pid</a:t>
            </a:r>
            <a:r>
              <a:rPr lang="en-US" sz="1600" dirty="0">
                <a:latin typeface="Consolas" panose="020B0609020204030204" pitchFamily="49" charset="0"/>
              </a:rPr>
              <a:t>) REFERENCES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Profs</a:t>
            </a:r>
            <a:endParaRPr lang="en-US" sz="1600" dirty="0">
              <a:latin typeface="Consolas" panose="020B0609020204030204" pitchFamily="49" charset="0"/>
            </a:endParaRPr>
          </a:p>
          <a:p>
            <a:pPr marL="0" lvl="1" indent="-73152"/>
            <a:r>
              <a:rPr lang="en-US" sz="1600" dirty="0" smtClean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20462" y="5537915"/>
            <a:ext cx="3074966" cy="7633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Total participation constraint of Students w.r.t Supervises is not captured!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914100" y="2278687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 smtClean="0">
                    <a:latin typeface="Consolas" panose="020B0609020204030204" pitchFamily="49" charset="0"/>
                  </a:rPr>
                  <a:t>1</a:t>
                </a:r>
                <a:endParaRPr lang="en-GB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00" y="2278687"/>
                <a:ext cx="484428" cy="369332"/>
              </a:xfrm>
              <a:prstGeom prst="rect">
                <a:avLst/>
              </a:prstGeom>
              <a:blipFill>
                <a:blip r:embed="rId2"/>
                <a:stretch>
                  <a:fillRect t="-10000" r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85333" y="2278687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GB" dirty="0" smtClean="0">
                    <a:latin typeface="Consolas" panose="020B0609020204030204" pitchFamily="49" charset="0"/>
                  </a:rPr>
                  <a:t>0</a:t>
                </a:r>
                <a:endParaRPr lang="en-GB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333" y="2278687"/>
                <a:ext cx="484428" cy="369332"/>
              </a:xfrm>
              <a:prstGeom prst="rect">
                <a:avLst/>
              </a:prstGeom>
              <a:blipFill>
                <a:blip r:embed="rId3"/>
                <a:stretch>
                  <a:fillRect t="-10000" r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10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ER diagram to SQL</a:t>
            </a:r>
            <a:endParaRPr lang="en-US" sz="3600" b="1" dirty="0"/>
          </a:p>
          <a:p>
            <a:r>
              <a:rPr lang="en-US" b="1" dirty="0" smtClean="0"/>
              <a:t>Roles in relationships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nsolas" panose="020B0609020204030204" pitchFamily="49" charset="0"/>
              </a:rPr>
              <a:t>CREATE TABLE Mentors (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seniorSID</a:t>
            </a:r>
            <a:r>
              <a:rPr lang="en-US" sz="2000" dirty="0" smtClean="0">
                <a:latin typeface="Consolas" panose="020B0609020204030204" pitchFamily="49" charset="0"/>
              </a:rPr>
              <a:t>	 integer,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juniorSID</a:t>
            </a:r>
            <a:r>
              <a:rPr lang="en-US" sz="2000" dirty="0" smtClean="0">
                <a:latin typeface="Consolas" panose="020B0609020204030204" pitchFamily="49" charset="0"/>
              </a:rPr>
              <a:t>	 integer,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PRIMARY KEY(</a:t>
            </a:r>
            <a:r>
              <a:rPr lang="en-US" sz="2000" dirty="0" err="1" smtClean="0">
                <a:latin typeface="Consolas" panose="020B0609020204030204" pitchFamily="49" charset="0"/>
              </a:rPr>
              <a:t>seniorSID</a:t>
            </a:r>
            <a:r>
              <a:rPr lang="en-US" sz="2000" dirty="0" smtClean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juniorSID</a:t>
            </a:r>
            <a:r>
              <a:rPr lang="en-US" sz="2000" dirty="0" smtClean="0">
                <a:latin typeface="Consolas" panose="020B0609020204030204" pitchFamily="49" charset="0"/>
              </a:rPr>
              <a:t>),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FOREIGN KEY(</a:t>
            </a:r>
            <a:r>
              <a:rPr lang="en-US" sz="2000" dirty="0" err="1" smtClean="0">
                <a:latin typeface="Consolas" panose="020B0609020204030204" pitchFamily="49" charset="0"/>
              </a:rPr>
              <a:t>seniorSID</a:t>
            </a:r>
            <a:r>
              <a:rPr lang="en-US" sz="2000" dirty="0" smtClean="0">
                <a:latin typeface="Consolas" panose="020B0609020204030204" pitchFamily="49" charset="0"/>
              </a:rPr>
              <a:t>) REFERENCES Students(</a:t>
            </a:r>
            <a:r>
              <a:rPr lang="en-US" sz="2000" dirty="0" err="1" smtClean="0">
                <a:latin typeface="Consolas" panose="020B0609020204030204" pitchFamily="49" charset="0"/>
              </a:rPr>
              <a:t>sid</a:t>
            </a:r>
            <a:r>
              <a:rPr lang="en-US" sz="2000" dirty="0" smtClean="0">
                <a:latin typeface="Consolas" panose="020B0609020204030204" pitchFamily="49" charset="0"/>
              </a:rPr>
              <a:t>),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latin typeface="Consolas" panose="020B0609020204030204" pitchFamily="49" charset="0"/>
              </a:rPr>
              <a:t>  FOREIGN </a:t>
            </a:r>
            <a:r>
              <a:rPr lang="en-US" sz="2000" dirty="0" smtClean="0">
                <a:latin typeface="Consolas" panose="020B0609020204030204" pitchFamily="49" charset="0"/>
              </a:rPr>
              <a:t>KEY(</a:t>
            </a:r>
            <a:r>
              <a:rPr lang="en-US" sz="2000" dirty="0" err="1" smtClean="0">
                <a:latin typeface="Consolas" panose="020B0609020204030204" pitchFamily="49" charset="0"/>
              </a:rPr>
              <a:t>juniorSID</a:t>
            </a:r>
            <a:r>
              <a:rPr lang="en-US" sz="2000" dirty="0">
                <a:latin typeface="Consolas" panose="020B0609020204030204" pitchFamily="49" charset="0"/>
              </a:rPr>
              <a:t>) REFERENCES Students(</a:t>
            </a:r>
            <a:r>
              <a:rPr lang="en-US" sz="2000" dirty="0" err="1">
                <a:latin typeface="Consolas" panose="020B0609020204030204" pitchFamily="49" charset="0"/>
              </a:rPr>
              <a:t>sid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70946" y="1337028"/>
            <a:ext cx="7199423" cy="2177653"/>
            <a:chOff x="1170946" y="1337028"/>
            <a:chExt cx="7199423" cy="2177653"/>
          </a:xfrm>
        </p:grpSpPr>
        <p:sp>
          <p:nvSpPr>
            <p:cNvPr id="3" name="Flowchart: Decision 2"/>
            <p:cNvSpPr/>
            <p:nvPr/>
          </p:nvSpPr>
          <p:spPr>
            <a:xfrm>
              <a:off x="6224472" y="2077511"/>
              <a:ext cx="2145897" cy="810322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Mentors</a:t>
              </a:r>
              <a:r>
                <a:rPr lang="en-US" sz="2000" dirty="0" smtClean="0">
                  <a:latin typeface="Consolas" panose="020B0609020204030204" pitchFamily="49" charset="0"/>
                </a:rPr>
                <a:t> </a:t>
              </a:r>
              <a:endParaRPr lang="en-GB" sz="2000" dirty="0">
                <a:latin typeface="Consolas" panose="020B0609020204030204" pitchFamily="49" charset="0"/>
              </a:endParaRPr>
            </a:p>
          </p:txBody>
        </p:sp>
        <p:cxnSp>
          <p:nvCxnSpPr>
            <p:cNvPr id="4" name="Straight Connector 3"/>
            <p:cNvCxnSpPr>
              <a:stCxn id="5" idx="3"/>
              <a:endCxn id="3" idx="1"/>
            </p:cNvCxnSpPr>
            <p:nvPr/>
          </p:nvCxnSpPr>
          <p:spPr>
            <a:xfrm>
              <a:off x="2940272" y="2482672"/>
              <a:ext cx="3284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1631863" y="2255930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Students</a:t>
              </a:r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914360" y="1337028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name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657774" y="1742189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Consolas" panose="020B0609020204030204" pitchFamily="49" charset="0"/>
                </a:rPr>
                <a:t>dob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70946" y="1742189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 smtClean="0">
                  <a:latin typeface="Consolas" panose="020B0609020204030204" pitchFamily="49" charset="0"/>
                </a:rPr>
                <a:t>sid</a:t>
              </a:r>
              <a:endParaRPr lang="en-GB" sz="1200" u="sng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Straight Connector 8"/>
            <p:cNvCxnSpPr>
              <a:stCxn id="5" idx="0"/>
              <a:endCxn id="6" idx="4"/>
            </p:cNvCxnSpPr>
            <p:nvPr/>
          </p:nvCxnSpPr>
          <p:spPr>
            <a:xfrm flipH="1" flipV="1">
              <a:off x="2286067" y="1641828"/>
              <a:ext cx="1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  <a:endCxn id="7" idx="3"/>
            </p:cNvCxnSpPr>
            <p:nvPr/>
          </p:nvCxnSpPr>
          <p:spPr>
            <a:xfrm flipV="1">
              <a:off x="2286068" y="2002352"/>
              <a:ext cx="480576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0"/>
              <a:endCxn id="8" idx="5"/>
            </p:cNvCxnSpPr>
            <p:nvPr/>
          </p:nvCxnSpPr>
          <p:spPr>
            <a:xfrm flipH="1" flipV="1">
              <a:off x="1805490" y="2002352"/>
              <a:ext cx="480578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6"/>
            <p:cNvCxnSpPr>
              <a:stCxn id="5" idx="2"/>
              <a:endCxn id="3" idx="2"/>
            </p:cNvCxnSpPr>
            <p:nvPr/>
          </p:nvCxnSpPr>
          <p:spPr>
            <a:xfrm rot="16200000" flipH="1">
              <a:off x="4702535" y="292946"/>
              <a:ext cx="178419" cy="5011353"/>
            </a:xfrm>
            <a:prstGeom prst="bentConnector3">
              <a:avLst>
                <a:gd name="adj1" fmla="val 22812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041459" y="2082561"/>
              <a:ext cx="1081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onsolas" panose="020B0609020204030204" pitchFamily="49" charset="0"/>
                </a:rPr>
                <a:t>senior</a:t>
              </a:r>
              <a:endParaRPr lang="en-GB" sz="20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41459" y="3114571"/>
              <a:ext cx="1081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accent2"/>
                  </a:solidFill>
                  <a:latin typeface="Consolas" panose="020B0609020204030204" pitchFamily="49" charset="0"/>
                </a:rPr>
                <a:t>junior</a:t>
              </a:r>
              <a:endParaRPr lang="en-GB" sz="20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901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ER diagram to SQL</a:t>
            </a:r>
            <a:endParaRPr lang="en-US" sz="3600" b="1" dirty="0"/>
          </a:p>
          <a:p>
            <a:r>
              <a:rPr lang="en-US" b="1" dirty="0" smtClean="0"/>
              <a:t>Weak entity sets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grpSp>
        <p:nvGrpSpPr>
          <p:cNvPr id="31" name="Group 30"/>
          <p:cNvGrpSpPr/>
          <p:nvPr/>
        </p:nvGrpSpPr>
        <p:grpSpPr>
          <a:xfrm>
            <a:off x="895149" y="1364617"/>
            <a:ext cx="7475220" cy="1550805"/>
            <a:chOff x="895149" y="4350683"/>
            <a:chExt cx="7475220" cy="1550805"/>
          </a:xfrm>
        </p:grpSpPr>
        <p:sp>
          <p:nvSpPr>
            <p:cNvPr id="16" name="Flowchart: Decision 15"/>
            <p:cNvSpPr/>
            <p:nvPr/>
          </p:nvSpPr>
          <p:spPr>
            <a:xfrm>
              <a:off x="3318681" y="5091166"/>
              <a:ext cx="2454598" cy="810322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 w="508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Contains </a:t>
              </a:r>
              <a:endParaRPr lang="en-GB" dirty="0">
                <a:latin typeface="Consolas" panose="020B0609020204030204" pitchFamily="49" charset="0"/>
              </a:endParaRPr>
            </a:p>
          </p:txBody>
        </p:sp>
        <p:cxnSp>
          <p:nvCxnSpPr>
            <p:cNvPr id="17" name="Straight Connector 16"/>
            <p:cNvCxnSpPr>
              <a:stCxn id="26" idx="1"/>
              <a:endCxn id="16" idx="3"/>
            </p:cNvCxnSpPr>
            <p:nvPr/>
          </p:nvCxnSpPr>
          <p:spPr>
            <a:xfrm flipH="1">
              <a:off x="5773279" y="5496327"/>
              <a:ext cx="648865" cy="0"/>
            </a:xfrm>
            <a:prstGeom prst="line">
              <a:avLst/>
            </a:prstGeom>
            <a:ln w="76200" cmpd="dbl">
              <a:tailEnd type="stealth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1"/>
              <a:endCxn id="19" idx="3"/>
            </p:cNvCxnSpPr>
            <p:nvPr/>
          </p:nvCxnSpPr>
          <p:spPr>
            <a:xfrm flipH="1">
              <a:off x="2664475" y="5496327"/>
              <a:ext cx="65420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56066" y="5269585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Books</a:t>
              </a:r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493124" y="4350683"/>
              <a:ext cx="1034292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title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381976" y="4755844"/>
              <a:ext cx="993125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author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95149" y="4755844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 smtClean="0">
                  <a:latin typeface="Consolas" panose="020B0609020204030204" pitchFamily="49" charset="0"/>
                </a:rPr>
                <a:t>isbn</a:t>
              </a:r>
              <a:endParaRPr lang="en-GB" sz="1200" u="sng" dirty="0">
                <a:latin typeface="Consolas" panose="020B0609020204030204" pitchFamily="49" charset="0"/>
              </a:endParaRPr>
            </a:p>
          </p:txBody>
        </p:sp>
        <p:cxnSp>
          <p:nvCxnSpPr>
            <p:cNvPr id="23" name="Straight Connector 22"/>
            <p:cNvCxnSpPr>
              <a:stCxn id="19" idx="0"/>
              <a:endCxn id="20" idx="4"/>
            </p:cNvCxnSpPr>
            <p:nvPr/>
          </p:nvCxnSpPr>
          <p:spPr>
            <a:xfrm flipH="1" flipV="1">
              <a:off x="2010270" y="4655483"/>
              <a:ext cx="1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0"/>
              <a:endCxn id="21" idx="3"/>
            </p:cNvCxnSpPr>
            <p:nvPr/>
          </p:nvCxnSpPr>
          <p:spPr>
            <a:xfrm flipV="1">
              <a:off x="2010271" y="5016007"/>
              <a:ext cx="517145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0"/>
              <a:endCxn id="22" idx="5"/>
            </p:cNvCxnSpPr>
            <p:nvPr/>
          </p:nvCxnSpPr>
          <p:spPr>
            <a:xfrm flipH="1" flipV="1">
              <a:off x="1529693" y="5016007"/>
              <a:ext cx="480578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6422144" y="5269585"/>
              <a:ext cx="1308409" cy="453484"/>
            </a:xfrm>
            <a:prstGeom prst="rect">
              <a:avLst/>
            </a:prstGeom>
            <a:ln w="50800" cmpd="dbl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Chapters</a:t>
              </a:r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7269157" y="4749876"/>
              <a:ext cx="1101212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title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961227" y="4749876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 smtClean="0">
                  <a:latin typeface="Consolas" panose="020B0609020204030204" pitchFamily="49" charset="0"/>
                </a:rPr>
                <a:t>num</a:t>
              </a:r>
              <a:endParaRPr lang="en-GB" sz="1200" u="sng" dirty="0">
                <a:latin typeface="Consolas" panose="020B0609020204030204" pitchFamily="49" charset="0"/>
              </a:endParaRPr>
            </a:p>
          </p:txBody>
        </p:sp>
        <p:cxnSp>
          <p:nvCxnSpPr>
            <p:cNvPr id="29" name="Straight Connector 28"/>
            <p:cNvCxnSpPr>
              <a:stCxn id="26" idx="0"/>
              <a:endCxn id="28" idx="5"/>
            </p:cNvCxnSpPr>
            <p:nvPr/>
          </p:nvCxnSpPr>
          <p:spPr>
            <a:xfrm flipH="1" flipV="1">
              <a:off x="6595771" y="5010039"/>
              <a:ext cx="480578" cy="2595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6" idx="0"/>
              <a:endCxn id="27" idx="3"/>
            </p:cNvCxnSpPr>
            <p:nvPr/>
          </p:nvCxnSpPr>
          <p:spPr>
            <a:xfrm flipV="1">
              <a:off x="7076349" y="5010039"/>
              <a:ext cx="354077" cy="2595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753745" y="2996549"/>
            <a:ext cx="3890164" cy="3304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Books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table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CREATE </a:t>
            </a:r>
            <a:r>
              <a:rPr lang="en-US" sz="2000" dirty="0">
                <a:latin typeface="Consolas" panose="020B0609020204030204" pitchFamily="49" charset="0"/>
              </a:rPr>
              <a:t>TABLE </a:t>
            </a:r>
            <a:r>
              <a:rPr lang="en-US" sz="2000" dirty="0" smtClean="0">
                <a:latin typeface="Consolas" panose="020B0609020204030204" pitchFamily="49" charset="0"/>
              </a:rPr>
              <a:t>Books (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isbn</a:t>
            </a:r>
            <a:r>
              <a:rPr lang="en-US" sz="2000" dirty="0" smtClean="0">
                <a:latin typeface="Consolas" panose="020B0609020204030204" pitchFamily="49" charset="0"/>
              </a:rPr>
              <a:t>		char(30),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title	char(50),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author	char(60),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PRIMARY KEY(</a:t>
            </a:r>
            <a:r>
              <a:rPr lang="en-US" sz="2000" dirty="0" err="1" smtClean="0">
                <a:latin typeface="Consolas" panose="020B0609020204030204" pitchFamily="49" charset="0"/>
              </a:rPr>
              <a:t>isbn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643908" y="2996549"/>
            <a:ext cx="4023573" cy="33046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BookChapters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table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CREATE TABLE </a:t>
            </a:r>
            <a:r>
              <a:rPr lang="en-US" sz="2000" dirty="0" err="1" smtClean="0">
                <a:latin typeface="Consolas" panose="020B0609020204030204" pitchFamily="49" charset="0"/>
              </a:rPr>
              <a:t>BookChapters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num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char(30</a:t>
            </a:r>
            <a:r>
              <a:rPr lang="en-US" sz="20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title	char(50),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isbn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char(30</a:t>
            </a:r>
            <a:r>
              <a:rPr lang="en-US" sz="2000" dirty="0">
                <a:latin typeface="Consolas" panose="020B0609020204030204" pitchFamily="49" charset="0"/>
              </a:rPr>
              <a:t>),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PRIMARY </a:t>
            </a:r>
            <a:r>
              <a:rPr lang="en-US" sz="2000" dirty="0" smtClean="0">
                <a:latin typeface="Consolas" panose="020B0609020204030204" pitchFamily="49" charset="0"/>
              </a:rPr>
              <a:t>KEY(</a:t>
            </a:r>
            <a:r>
              <a:rPr lang="en-US" sz="2000" dirty="0" err="1" smtClean="0">
                <a:latin typeface="Consolas" panose="020B0609020204030204" pitchFamily="49" charset="0"/>
              </a:rPr>
              <a:t>num,isbn</a:t>
            </a:r>
            <a:r>
              <a:rPr lang="en-US" sz="2000" dirty="0" smtClean="0">
                <a:latin typeface="Consolas" panose="020B0609020204030204" pitchFamily="49" charset="0"/>
              </a:rPr>
              <a:t>),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FOREIGN KEY(</a:t>
            </a:r>
            <a:r>
              <a:rPr lang="en-US" sz="2000" dirty="0" err="1" smtClean="0">
                <a:latin typeface="Consolas" panose="020B0609020204030204" pitchFamily="49" charset="0"/>
              </a:rPr>
              <a:t>isbn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REFERENCES Books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ON DELETE cascade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6826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Summary</a:t>
            </a:r>
          </a:p>
          <a:p>
            <a:r>
              <a:rPr lang="en-US" b="1" dirty="0" smtClean="0"/>
              <a:t>Relationship constraints</a:t>
            </a:r>
          </a:p>
          <a:p>
            <a:pPr lvl="1">
              <a:tabLst>
                <a:tab pos="2743200" algn="l"/>
              </a:tabLst>
            </a:pPr>
            <a:r>
              <a:rPr lang="en-US" dirty="0" smtClean="0">
                <a:solidFill>
                  <a:schemeClr val="accent2"/>
                </a:solidFill>
              </a:rPr>
              <a:t>Many-to-many</a:t>
            </a:r>
            <a:r>
              <a:rPr lang="en-US" dirty="0" smtClean="0"/>
              <a:t>	</a:t>
            </a:r>
            <a:r>
              <a:rPr lang="en-US" sz="2000" dirty="0" smtClean="0"/>
              <a:t>Each instance of E</a:t>
            </a:r>
            <a:r>
              <a:rPr lang="en-US" sz="2000" dirty="0"/>
              <a:t> </a:t>
            </a:r>
            <a:r>
              <a:rPr lang="en-US" sz="2000" dirty="0" smtClean="0"/>
              <a:t>participates</a:t>
            </a:r>
            <a:br>
              <a:rPr lang="en-US" sz="2000" dirty="0" smtClean="0"/>
            </a:br>
            <a:r>
              <a:rPr lang="en-US" sz="2000" dirty="0" smtClean="0"/>
              <a:t>	in </a:t>
            </a:r>
            <a:r>
              <a:rPr lang="en-US" sz="2000" i="1" u="sng" dirty="0" smtClean="0"/>
              <a:t>0 or more</a:t>
            </a:r>
            <a:r>
              <a:rPr lang="en-US" sz="2000" dirty="0"/>
              <a:t> </a:t>
            </a:r>
            <a:r>
              <a:rPr lang="en-US" sz="2000" dirty="0" smtClean="0"/>
              <a:t>instance of R</a:t>
            </a:r>
          </a:p>
          <a:p>
            <a:pPr lvl="1">
              <a:tabLst>
                <a:tab pos="2743200" algn="l"/>
              </a:tabLst>
            </a:pPr>
            <a:r>
              <a:rPr lang="en-US" dirty="0" smtClean="0">
                <a:solidFill>
                  <a:schemeClr val="accent2"/>
                </a:solidFill>
              </a:rPr>
              <a:t>Key</a:t>
            </a:r>
            <a:r>
              <a:rPr lang="en-US" dirty="0"/>
              <a:t>	</a:t>
            </a:r>
            <a:r>
              <a:rPr lang="en-US" sz="2000" dirty="0"/>
              <a:t>Each instance of E participates</a:t>
            </a:r>
            <a:br>
              <a:rPr lang="en-US" sz="2000" dirty="0"/>
            </a:br>
            <a:r>
              <a:rPr lang="en-US" sz="2000" dirty="0"/>
              <a:t>	in </a:t>
            </a:r>
            <a:r>
              <a:rPr lang="en-US" sz="2000" i="1" u="sng" dirty="0" smtClean="0"/>
              <a:t>at most 1</a:t>
            </a:r>
            <a:r>
              <a:rPr lang="en-US" sz="2000" dirty="0" smtClean="0"/>
              <a:t> </a:t>
            </a:r>
            <a:r>
              <a:rPr lang="en-US" sz="2000" dirty="0"/>
              <a:t>instance of R</a:t>
            </a:r>
          </a:p>
          <a:p>
            <a:pPr lvl="1">
              <a:tabLst>
                <a:tab pos="2743200" algn="l"/>
              </a:tabLst>
            </a:pPr>
            <a:r>
              <a:rPr lang="en-US" dirty="0" smtClean="0">
                <a:solidFill>
                  <a:schemeClr val="accent2"/>
                </a:solidFill>
              </a:rPr>
              <a:t>Total</a:t>
            </a:r>
            <a:r>
              <a:rPr lang="en-US" dirty="0" smtClean="0"/>
              <a:t>	</a:t>
            </a:r>
            <a:r>
              <a:rPr lang="en-US" sz="2000" dirty="0"/>
              <a:t>Each instance of E participates</a:t>
            </a:r>
            <a:br>
              <a:rPr lang="en-US" sz="2000" dirty="0"/>
            </a:br>
            <a:r>
              <a:rPr lang="en-US" sz="2000" dirty="0"/>
              <a:t>	in </a:t>
            </a:r>
            <a:r>
              <a:rPr lang="en-US" sz="2000" i="1" u="sng" dirty="0" smtClean="0"/>
              <a:t>at least 1</a:t>
            </a:r>
            <a:r>
              <a:rPr lang="en-US" sz="2000" dirty="0" smtClean="0"/>
              <a:t> </a:t>
            </a:r>
            <a:r>
              <a:rPr lang="en-US" sz="2000" dirty="0"/>
              <a:t>instance of R</a:t>
            </a:r>
          </a:p>
          <a:p>
            <a:pPr lvl="1">
              <a:tabLst>
                <a:tab pos="2743200" algn="l"/>
              </a:tabLst>
            </a:pPr>
            <a:r>
              <a:rPr lang="en-US" dirty="0" smtClean="0">
                <a:solidFill>
                  <a:schemeClr val="accent2"/>
                </a:solidFill>
              </a:rPr>
              <a:t>Key </a:t>
            </a:r>
            <a:r>
              <a:rPr lang="en-US" dirty="0">
                <a:solidFill>
                  <a:schemeClr val="accent2"/>
                </a:solidFill>
              </a:rPr>
              <a:t>&amp; </a:t>
            </a:r>
            <a:r>
              <a:rPr lang="en-US" dirty="0" smtClean="0">
                <a:solidFill>
                  <a:schemeClr val="accent2"/>
                </a:solidFill>
              </a:rPr>
              <a:t>total</a:t>
            </a:r>
            <a:r>
              <a:rPr lang="en-US" dirty="0" smtClean="0"/>
              <a:t>	</a:t>
            </a:r>
            <a:r>
              <a:rPr lang="en-US" sz="2000" dirty="0"/>
              <a:t>Each instance of E participates</a:t>
            </a:r>
            <a:br>
              <a:rPr lang="en-US" sz="2000" dirty="0"/>
            </a:br>
            <a:r>
              <a:rPr lang="en-US" sz="2000" dirty="0"/>
              <a:t>	in </a:t>
            </a:r>
            <a:r>
              <a:rPr lang="en-US" sz="2000" i="1" u="sng" dirty="0" smtClean="0"/>
              <a:t>exactly one</a:t>
            </a:r>
            <a:r>
              <a:rPr lang="en-US" sz="2000" dirty="0" smtClean="0"/>
              <a:t> </a:t>
            </a:r>
            <a:r>
              <a:rPr lang="en-US" sz="2000" dirty="0"/>
              <a:t>instance of R</a:t>
            </a:r>
          </a:p>
          <a:p>
            <a:pPr lvl="1">
              <a:tabLst>
                <a:tab pos="2743200" algn="l"/>
              </a:tabLst>
            </a:pPr>
            <a:r>
              <a:rPr lang="en-US" dirty="0" smtClean="0">
                <a:solidFill>
                  <a:schemeClr val="accent2"/>
                </a:solidFill>
              </a:rPr>
              <a:t>Weak entity</a:t>
            </a:r>
            <a:r>
              <a:rPr lang="en-US" dirty="0" smtClean="0"/>
              <a:t>	</a:t>
            </a:r>
            <a:r>
              <a:rPr lang="en-US" sz="2000" dirty="0" smtClean="0"/>
              <a:t>E is a weak entity set with</a:t>
            </a:r>
            <a:br>
              <a:rPr lang="en-US" sz="2000" dirty="0" smtClean="0"/>
            </a:br>
            <a:r>
              <a:rPr lang="en-US" sz="2000" dirty="0" smtClean="0"/>
              <a:t>	identifying owner E’ and</a:t>
            </a:r>
            <a:br>
              <a:rPr lang="en-US" sz="2000" dirty="0" smtClean="0"/>
            </a:br>
            <a:r>
              <a:rPr lang="en-US" sz="2000" dirty="0" smtClean="0"/>
              <a:t>	identifying relationship set R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6831411" y="1416676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E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7810273" y="1365228"/>
            <a:ext cx="560096" cy="56009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R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>
            <a:stCxn id="3" idx="3"/>
            <a:endCxn id="4" idx="1"/>
          </p:cNvCxnSpPr>
          <p:nvPr/>
        </p:nvCxnSpPr>
        <p:spPr>
          <a:xfrm>
            <a:off x="7288611" y="1645276"/>
            <a:ext cx="5216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831411" y="2102476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E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7810273" y="2051028"/>
            <a:ext cx="560096" cy="56009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R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9" name="Straight Connector 8"/>
          <p:cNvCxnSpPr>
            <a:stCxn id="7" idx="3"/>
            <a:endCxn id="8" idx="1"/>
          </p:cNvCxnSpPr>
          <p:nvPr/>
        </p:nvCxnSpPr>
        <p:spPr>
          <a:xfrm>
            <a:off x="7288611" y="2331076"/>
            <a:ext cx="521662" cy="0"/>
          </a:xfrm>
          <a:prstGeom prst="line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31411" y="2736828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E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11" name="Diamond 10"/>
          <p:cNvSpPr/>
          <p:nvPr/>
        </p:nvSpPr>
        <p:spPr>
          <a:xfrm>
            <a:off x="7810273" y="2685380"/>
            <a:ext cx="560096" cy="56009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R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12" name="Straight Connector 11"/>
          <p:cNvCxnSpPr>
            <a:stCxn id="10" idx="3"/>
            <a:endCxn id="11" idx="1"/>
          </p:cNvCxnSpPr>
          <p:nvPr/>
        </p:nvCxnSpPr>
        <p:spPr>
          <a:xfrm>
            <a:off x="7288611" y="2965428"/>
            <a:ext cx="521662" cy="0"/>
          </a:xfrm>
          <a:prstGeom prst="line">
            <a:avLst/>
          </a:prstGeom>
          <a:ln w="5080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31411" y="3422628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E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14" name="Diamond 13"/>
          <p:cNvSpPr/>
          <p:nvPr/>
        </p:nvSpPr>
        <p:spPr>
          <a:xfrm>
            <a:off x="7810273" y="3371180"/>
            <a:ext cx="560096" cy="56009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R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>
            <a:stCxn id="13" idx="3"/>
            <a:endCxn id="14" idx="1"/>
          </p:cNvCxnSpPr>
          <p:nvPr/>
        </p:nvCxnSpPr>
        <p:spPr>
          <a:xfrm>
            <a:off x="7288611" y="3651228"/>
            <a:ext cx="521662" cy="0"/>
          </a:xfrm>
          <a:prstGeom prst="line">
            <a:avLst/>
          </a:prstGeom>
          <a:ln w="50800" cmpd="dbl"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831411" y="4238979"/>
            <a:ext cx="457200" cy="457200"/>
          </a:xfrm>
          <a:prstGeom prst="rect">
            <a:avLst/>
          </a:prstGeom>
          <a:ln w="508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7549442" y="4187531"/>
            <a:ext cx="560096" cy="560096"/>
          </a:xfrm>
          <a:prstGeom prst="diamond">
            <a:avLst/>
          </a:prstGeom>
          <a:ln w="50800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</a:rPr>
              <a:t>R</a:t>
            </a:r>
            <a:endParaRPr lang="en-GB" sz="2400" dirty="0">
              <a:latin typeface="Consolas" panose="020B0609020204030204" pitchFamily="49" charset="0"/>
            </a:endParaRPr>
          </a:p>
        </p:txBody>
      </p:sp>
      <p:cxnSp>
        <p:nvCxnSpPr>
          <p:cNvPr id="18" name="Straight Connector 17"/>
          <p:cNvCxnSpPr>
            <a:stCxn id="16" idx="3"/>
            <a:endCxn id="17" idx="1"/>
          </p:cNvCxnSpPr>
          <p:nvPr/>
        </p:nvCxnSpPr>
        <p:spPr>
          <a:xfrm>
            <a:off x="7288611" y="4467579"/>
            <a:ext cx="260831" cy="0"/>
          </a:xfrm>
          <a:prstGeom prst="line">
            <a:avLst/>
          </a:prstGeom>
          <a:ln w="50800" cmpd="dbl"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370369" y="4238979"/>
            <a:ext cx="4572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E’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22" name="Straight Connector 21"/>
          <p:cNvCxnSpPr>
            <a:stCxn id="21" idx="1"/>
            <a:endCxn id="17" idx="3"/>
          </p:cNvCxnSpPr>
          <p:nvPr/>
        </p:nvCxnSpPr>
        <p:spPr>
          <a:xfrm flipH="1">
            <a:off x="8109538" y="4467579"/>
            <a:ext cx="260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>
            <a:grpSpLocks noChangeAspect="1"/>
          </p:cNvGrpSpPr>
          <p:nvPr/>
        </p:nvGrpSpPr>
        <p:grpSpPr>
          <a:xfrm rot="16200000">
            <a:off x="-180952" y="180952"/>
            <a:ext cx="1362456" cy="1000552"/>
            <a:chOff x="7561780" y="-133562"/>
            <a:chExt cx="1315092" cy="965769"/>
          </a:xfrm>
        </p:grpSpPr>
        <p:sp>
          <p:nvSpPr>
            <p:cNvPr id="23" name="Pentagon 22"/>
            <p:cNvSpPr/>
            <p:nvPr/>
          </p:nvSpPr>
          <p:spPr>
            <a:xfrm rot="5400000">
              <a:off x="7736441" y="-308223"/>
              <a:ext cx="965769" cy="1315092"/>
            </a:xfrm>
            <a:prstGeom prst="homePlate">
              <a:avLst>
                <a:gd name="adj" fmla="val 11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PREVIOUS LECTURE</a:t>
              </a:r>
              <a:endParaRPr kumimoji="0" lang="en-SG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Pentagon 23"/>
            <p:cNvSpPr/>
            <p:nvPr/>
          </p:nvSpPr>
          <p:spPr>
            <a:xfrm rot="5400000">
              <a:off x="7802309" y="-248955"/>
              <a:ext cx="834031" cy="1184453"/>
            </a:xfrm>
            <a:prstGeom prst="homePlate">
              <a:avLst>
                <a:gd name="adj" fmla="val 11000"/>
              </a:avLst>
            </a:prstGeom>
            <a:noFill/>
            <a:ln w="25400" cap="flat" cmpd="sng" algn="ctr">
              <a:solidFill>
                <a:sysClr val="window" lastClr="FFFFFF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7611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Additional ER concepts</a:t>
            </a:r>
            <a:endParaRPr lang="en-US" sz="3600" b="1" dirty="0"/>
          </a:p>
          <a:p>
            <a:r>
              <a:rPr lang="en-US" b="1" dirty="0" smtClean="0"/>
              <a:t>ISA hierarchies</a:t>
            </a:r>
          </a:p>
          <a:p>
            <a:pPr lvl="1"/>
            <a:r>
              <a:rPr lang="en-US" dirty="0" smtClean="0"/>
              <a:t>Based on “is-a” relationship in OOP</a:t>
            </a:r>
          </a:p>
          <a:p>
            <a:pPr lvl="2"/>
            <a:r>
              <a:rPr lang="en-US" dirty="0" smtClean="0"/>
              <a:t>Subclass-superclass relationship</a:t>
            </a:r>
          </a:p>
          <a:p>
            <a:pPr lvl="2"/>
            <a:r>
              <a:rPr lang="en-US" dirty="0" smtClean="0"/>
              <a:t>Describing an entity sets into subclasses</a:t>
            </a:r>
          </a:p>
          <a:p>
            <a:pPr lvl="1"/>
            <a:r>
              <a:rPr lang="en-US" dirty="0" smtClean="0"/>
              <a:t>Every entity in a subclass entity set is an entity in its superclass entity set</a:t>
            </a:r>
          </a:p>
          <a:p>
            <a:pPr lvl="1"/>
            <a:r>
              <a:rPr lang="en-US" dirty="0" smtClean="0"/>
              <a:t>Each subclass has specific attribute(s) and/or relationship(s)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33490" y="3802592"/>
            <a:ext cx="1308409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Students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453034" y="3578806"/>
            <a:ext cx="863320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name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512987" y="3853636"/>
            <a:ext cx="743414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latin typeface="Consolas" panose="020B0609020204030204" pitchFamily="49" charset="0"/>
              </a:rPr>
              <a:t>sid</a:t>
            </a:r>
            <a:endParaRPr lang="en-GB" sz="1400" u="sng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>
            <a:stCxn id="3" idx="3"/>
            <a:endCxn id="6" idx="2"/>
          </p:cNvCxnSpPr>
          <p:nvPr/>
        </p:nvCxnSpPr>
        <p:spPr>
          <a:xfrm>
            <a:off x="5141899" y="3958696"/>
            <a:ext cx="371088" cy="298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" idx="3"/>
            <a:endCxn id="4" idx="3"/>
          </p:cNvCxnSpPr>
          <p:nvPr/>
        </p:nvCxnSpPr>
        <p:spPr>
          <a:xfrm flipV="1">
            <a:off x="5141899" y="3809039"/>
            <a:ext cx="437565" cy="1496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3833490" y="4293912"/>
            <a:ext cx="1308409" cy="42167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>
            <a:stCxn id="22" idx="0"/>
            <a:endCxn id="3" idx="2"/>
          </p:cNvCxnSpPr>
          <p:nvPr/>
        </p:nvCxnSpPr>
        <p:spPr>
          <a:xfrm flipV="1">
            <a:off x="4487695" y="4114799"/>
            <a:ext cx="0" cy="179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24101" y="5003733"/>
            <a:ext cx="1509390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Undergrads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41899" y="5003733"/>
            <a:ext cx="1174455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Grads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31" name="Straight Connector 30"/>
          <p:cNvCxnSpPr>
            <a:stCxn id="29" idx="3"/>
            <a:endCxn id="22" idx="3"/>
          </p:cNvCxnSpPr>
          <p:nvPr/>
        </p:nvCxnSpPr>
        <p:spPr>
          <a:xfrm flipV="1">
            <a:off x="3833491" y="4715591"/>
            <a:ext cx="654204" cy="444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3"/>
            <a:endCxn id="30" idx="1"/>
          </p:cNvCxnSpPr>
          <p:nvPr/>
        </p:nvCxnSpPr>
        <p:spPr>
          <a:xfrm>
            <a:off x="4487695" y="4715591"/>
            <a:ext cx="654204" cy="444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324100" y="4445856"/>
            <a:ext cx="1402080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satScore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40" name="Straight Connector 39"/>
          <p:cNvCxnSpPr>
            <a:stCxn id="29" idx="0"/>
            <a:endCxn id="39" idx="4"/>
          </p:cNvCxnSpPr>
          <p:nvPr/>
        </p:nvCxnSpPr>
        <p:spPr>
          <a:xfrm flipH="1" flipV="1">
            <a:off x="3025140" y="4715591"/>
            <a:ext cx="53656" cy="2881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579464" y="4445856"/>
            <a:ext cx="2246276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bachelorDegree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45" name="Straight Connector 44"/>
          <p:cNvCxnSpPr>
            <a:stCxn id="30" idx="0"/>
            <a:endCxn id="44" idx="3"/>
          </p:cNvCxnSpPr>
          <p:nvPr/>
        </p:nvCxnSpPr>
        <p:spPr>
          <a:xfrm flipV="1">
            <a:off x="5729127" y="4676089"/>
            <a:ext cx="179297" cy="327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018337" y="4743945"/>
            <a:ext cx="1459343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greScore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51" name="Straight Connector 50"/>
          <p:cNvCxnSpPr>
            <a:stCxn id="30" idx="3"/>
            <a:endCxn id="50" idx="3"/>
          </p:cNvCxnSpPr>
          <p:nvPr/>
        </p:nvCxnSpPr>
        <p:spPr>
          <a:xfrm flipV="1">
            <a:off x="6316354" y="4974178"/>
            <a:ext cx="915699" cy="1856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4905051" y="5587244"/>
            <a:ext cx="1648150" cy="557877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Works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endParaRPr lang="en-GB" sz="2000" dirty="0">
              <a:latin typeface="Consolas" panose="020B0609020204030204" pitchFamily="49" charset="0"/>
            </a:endParaRPr>
          </a:p>
        </p:txBody>
      </p:sp>
      <p:cxnSp>
        <p:nvCxnSpPr>
          <p:cNvPr id="55" name="Straight Connector 54"/>
          <p:cNvCxnSpPr>
            <a:stCxn id="30" idx="2"/>
            <a:endCxn id="54" idx="0"/>
          </p:cNvCxnSpPr>
          <p:nvPr/>
        </p:nvCxnSpPr>
        <p:spPr>
          <a:xfrm flipH="1">
            <a:off x="5729126" y="5315940"/>
            <a:ext cx="1" cy="2713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350296" y="5710078"/>
            <a:ext cx="1174455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Offices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2450912" y="5440343"/>
            <a:ext cx="743414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latin typeface="Consolas" panose="020B0609020204030204" pitchFamily="49" charset="0"/>
              </a:rPr>
              <a:t>sid</a:t>
            </a:r>
            <a:endParaRPr lang="en-GB" sz="1400" u="sng" dirty="0">
              <a:latin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1631561" y="5731313"/>
            <a:ext cx="988477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phone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1787023" y="6040692"/>
            <a:ext cx="1402080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location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76" name="Straight Connector 75"/>
          <p:cNvCxnSpPr>
            <a:stCxn id="70" idx="3"/>
            <a:endCxn id="54" idx="1"/>
          </p:cNvCxnSpPr>
          <p:nvPr/>
        </p:nvCxnSpPr>
        <p:spPr>
          <a:xfrm>
            <a:off x="4524751" y="5866182"/>
            <a:ext cx="38030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2" idx="5"/>
            <a:endCxn id="70" idx="1"/>
          </p:cNvCxnSpPr>
          <p:nvPr/>
        </p:nvCxnSpPr>
        <p:spPr>
          <a:xfrm>
            <a:off x="3085456" y="5670576"/>
            <a:ext cx="264840" cy="195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4" idx="6"/>
            <a:endCxn id="70" idx="1"/>
          </p:cNvCxnSpPr>
          <p:nvPr/>
        </p:nvCxnSpPr>
        <p:spPr>
          <a:xfrm>
            <a:off x="2620038" y="5866181"/>
            <a:ext cx="73025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7"/>
            <a:endCxn id="70" idx="1"/>
          </p:cNvCxnSpPr>
          <p:nvPr/>
        </p:nvCxnSpPr>
        <p:spPr>
          <a:xfrm flipV="1">
            <a:off x="2983773" y="5866182"/>
            <a:ext cx="366523" cy="2140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94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Additional ER concepts</a:t>
            </a:r>
            <a:endParaRPr lang="en-US" sz="3600" b="1" dirty="0"/>
          </a:p>
          <a:p>
            <a:r>
              <a:rPr lang="en-US" b="1" dirty="0" smtClean="0"/>
              <a:t>ISA hierarchies</a:t>
            </a:r>
          </a:p>
          <a:p>
            <a:pPr lvl="1"/>
            <a:r>
              <a:rPr lang="en-US" dirty="0" smtClean="0"/>
              <a:t>Constraints:</a:t>
            </a:r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Overlap constraints</a:t>
            </a:r>
            <a:r>
              <a:rPr lang="en-US" dirty="0" smtClean="0"/>
              <a:t>: can entity belong to multiple subclasses?</a:t>
            </a:r>
          </a:p>
          <a:p>
            <a:pPr lvl="3"/>
            <a:r>
              <a:rPr lang="en-US" sz="2000" dirty="0" smtClean="0"/>
              <a:t>Satisfied if entity in superclass </a:t>
            </a:r>
            <a:r>
              <a:rPr lang="en-US" sz="2000" i="1" u="sng" dirty="0" smtClean="0"/>
              <a:t>could belong to multiple subclasses</a:t>
            </a:r>
            <a:endParaRPr lang="en-US" i="1" u="sng" dirty="0" smtClean="0"/>
          </a:p>
          <a:p>
            <a:pPr lvl="2"/>
            <a:r>
              <a:rPr lang="en-US" dirty="0" smtClean="0">
                <a:solidFill>
                  <a:schemeClr val="accent2"/>
                </a:solidFill>
              </a:rPr>
              <a:t>Covering constraints</a:t>
            </a:r>
            <a:r>
              <a:rPr lang="en-US" dirty="0" smtClean="0"/>
              <a:t>: does an entity in a superclass have to belong to some subclass?</a:t>
            </a:r>
          </a:p>
          <a:p>
            <a:pPr lvl="3"/>
            <a:r>
              <a:rPr lang="en-US" sz="2000" dirty="0" smtClean="0"/>
              <a:t>Satisfied if every entity in a superclass </a:t>
            </a:r>
            <a:r>
              <a:rPr lang="en-US" sz="2000" i="1" u="sng" dirty="0" smtClean="0"/>
              <a:t>has to belong to some subclass</a:t>
            </a:r>
            <a:endParaRPr lang="en-US" i="1" u="sng" dirty="0"/>
          </a:p>
        </p:txBody>
      </p:sp>
      <p:sp>
        <p:nvSpPr>
          <p:cNvPr id="3" name="Rectangle 2"/>
          <p:cNvSpPr/>
          <p:nvPr/>
        </p:nvSpPr>
        <p:spPr>
          <a:xfrm>
            <a:off x="3833490" y="3802592"/>
            <a:ext cx="1308409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Students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453034" y="3578806"/>
            <a:ext cx="863320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name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512987" y="3853636"/>
            <a:ext cx="743414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latin typeface="Consolas" panose="020B0609020204030204" pitchFamily="49" charset="0"/>
              </a:rPr>
              <a:t>sid</a:t>
            </a:r>
            <a:endParaRPr lang="en-GB" sz="1400" u="sng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>
            <a:stCxn id="3" idx="3"/>
            <a:endCxn id="6" idx="2"/>
          </p:cNvCxnSpPr>
          <p:nvPr/>
        </p:nvCxnSpPr>
        <p:spPr>
          <a:xfrm>
            <a:off x="5141899" y="3958696"/>
            <a:ext cx="371088" cy="298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" idx="3"/>
            <a:endCxn id="4" idx="3"/>
          </p:cNvCxnSpPr>
          <p:nvPr/>
        </p:nvCxnSpPr>
        <p:spPr>
          <a:xfrm flipV="1">
            <a:off x="5141899" y="3809039"/>
            <a:ext cx="437565" cy="1496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3833490" y="4293912"/>
            <a:ext cx="1308409" cy="42167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>
            <a:stCxn id="22" idx="0"/>
            <a:endCxn id="3" idx="2"/>
          </p:cNvCxnSpPr>
          <p:nvPr/>
        </p:nvCxnSpPr>
        <p:spPr>
          <a:xfrm flipV="1">
            <a:off x="4487695" y="4114799"/>
            <a:ext cx="0" cy="179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324101" y="5003733"/>
            <a:ext cx="1509390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Undergrads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41899" y="5003733"/>
            <a:ext cx="1174455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Grads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31" name="Straight Connector 30"/>
          <p:cNvCxnSpPr>
            <a:stCxn id="29" idx="3"/>
            <a:endCxn id="22" idx="3"/>
          </p:cNvCxnSpPr>
          <p:nvPr/>
        </p:nvCxnSpPr>
        <p:spPr>
          <a:xfrm flipV="1">
            <a:off x="3833491" y="4715591"/>
            <a:ext cx="654204" cy="444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3"/>
            <a:endCxn id="30" idx="1"/>
          </p:cNvCxnSpPr>
          <p:nvPr/>
        </p:nvCxnSpPr>
        <p:spPr>
          <a:xfrm>
            <a:off x="4487695" y="4715591"/>
            <a:ext cx="654204" cy="444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324100" y="4445856"/>
            <a:ext cx="1402080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satScore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40" name="Straight Connector 39"/>
          <p:cNvCxnSpPr>
            <a:stCxn id="29" idx="0"/>
            <a:endCxn id="39" idx="4"/>
          </p:cNvCxnSpPr>
          <p:nvPr/>
        </p:nvCxnSpPr>
        <p:spPr>
          <a:xfrm flipH="1" flipV="1">
            <a:off x="3025140" y="4715591"/>
            <a:ext cx="53656" cy="2881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579464" y="4445856"/>
            <a:ext cx="2246276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bachelorDegree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45" name="Straight Connector 44"/>
          <p:cNvCxnSpPr>
            <a:stCxn id="30" idx="0"/>
            <a:endCxn id="44" idx="3"/>
          </p:cNvCxnSpPr>
          <p:nvPr/>
        </p:nvCxnSpPr>
        <p:spPr>
          <a:xfrm flipV="1">
            <a:off x="5729127" y="4676089"/>
            <a:ext cx="179297" cy="327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018337" y="4743945"/>
            <a:ext cx="1459343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greScore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51" name="Straight Connector 50"/>
          <p:cNvCxnSpPr>
            <a:stCxn id="30" idx="3"/>
            <a:endCxn id="50" idx="3"/>
          </p:cNvCxnSpPr>
          <p:nvPr/>
        </p:nvCxnSpPr>
        <p:spPr>
          <a:xfrm flipV="1">
            <a:off x="6316354" y="4974178"/>
            <a:ext cx="915699" cy="1856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Flowchart: Decision 53"/>
          <p:cNvSpPr/>
          <p:nvPr/>
        </p:nvSpPr>
        <p:spPr>
          <a:xfrm>
            <a:off x="4905051" y="5587244"/>
            <a:ext cx="1648150" cy="557877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Works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endParaRPr lang="en-GB" sz="2000" dirty="0">
              <a:latin typeface="Consolas" panose="020B0609020204030204" pitchFamily="49" charset="0"/>
            </a:endParaRPr>
          </a:p>
        </p:txBody>
      </p:sp>
      <p:cxnSp>
        <p:nvCxnSpPr>
          <p:cNvPr id="55" name="Straight Connector 54"/>
          <p:cNvCxnSpPr>
            <a:stCxn id="30" idx="2"/>
            <a:endCxn id="54" idx="0"/>
          </p:cNvCxnSpPr>
          <p:nvPr/>
        </p:nvCxnSpPr>
        <p:spPr>
          <a:xfrm flipH="1">
            <a:off x="5729126" y="5315940"/>
            <a:ext cx="1" cy="2713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350296" y="5710078"/>
            <a:ext cx="1174455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Offices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2450912" y="5440343"/>
            <a:ext cx="743414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latin typeface="Consolas" panose="020B0609020204030204" pitchFamily="49" charset="0"/>
              </a:rPr>
              <a:t>sid</a:t>
            </a:r>
            <a:endParaRPr lang="en-GB" sz="1400" u="sng" dirty="0">
              <a:latin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1631561" y="5731313"/>
            <a:ext cx="988477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phone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1787023" y="6040692"/>
            <a:ext cx="1402080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location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76" name="Straight Connector 75"/>
          <p:cNvCxnSpPr>
            <a:stCxn id="70" idx="3"/>
            <a:endCxn id="54" idx="1"/>
          </p:cNvCxnSpPr>
          <p:nvPr/>
        </p:nvCxnSpPr>
        <p:spPr>
          <a:xfrm>
            <a:off x="4524751" y="5866182"/>
            <a:ext cx="38030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2" idx="5"/>
            <a:endCxn id="70" idx="1"/>
          </p:cNvCxnSpPr>
          <p:nvPr/>
        </p:nvCxnSpPr>
        <p:spPr>
          <a:xfrm>
            <a:off x="3085456" y="5670576"/>
            <a:ext cx="264840" cy="1956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4" idx="6"/>
            <a:endCxn id="70" idx="1"/>
          </p:cNvCxnSpPr>
          <p:nvPr/>
        </p:nvCxnSpPr>
        <p:spPr>
          <a:xfrm>
            <a:off x="2620038" y="5866181"/>
            <a:ext cx="73025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5" idx="7"/>
            <a:endCxn id="70" idx="1"/>
          </p:cNvCxnSpPr>
          <p:nvPr/>
        </p:nvCxnSpPr>
        <p:spPr>
          <a:xfrm flipV="1">
            <a:off x="2983773" y="5866182"/>
            <a:ext cx="366523" cy="2140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71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Additional ER concepts</a:t>
            </a:r>
            <a:endParaRPr lang="en-US" sz="3600" b="1" dirty="0"/>
          </a:p>
          <a:p>
            <a:r>
              <a:rPr lang="en-US" b="1" dirty="0" smtClean="0"/>
              <a:t>ISA hierarchies</a:t>
            </a:r>
          </a:p>
          <a:p>
            <a:pPr lvl="1"/>
            <a:r>
              <a:rPr lang="en-US" sz="2000" b="1" dirty="0" smtClean="0">
                <a:solidFill>
                  <a:schemeClr val="accent2"/>
                </a:solidFill>
              </a:rPr>
              <a:t>Approach #1</a:t>
            </a:r>
            <a:r>
              <a:rPr lang="en-US" sz="2000" b="1" dirty="0" smtClean="0"/>
              <a:t>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one relation</a:t>
            </a:r>
            <a:br>
              <a:rPr lang="en-US" sz="2000" dirty="0" smtClean="0"/>
            </a:br>
            <a:r>
              <a:rPr lang="en-US" sz="2000" dirty="0" smtClean="0"/>
              <a:t>per subclass</a:t>
            </a:r>
            <a:br>
              <a:rPr lang="en-US" sz="2000" dirty="0" smtClean="0"/>
            </a:br>
            <a:r>
              <a:rPr lang="en-US" sz="2000" dirty="0" smtClean="0"/>
              <a:t>or superclass</a:t>
            </a:r>
            <a:endParaRPr lang="en-US" sz="2000" dirty="0"/>
          </a:p>
          <a:p>
            <a:pPr>
              <a:spcBef>
                <a:spcPts val="0"/>
              </a:spcBef>
            </a:pPr>
            <a:endParaRPr lang="en-US" sz="16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nsolas" panose="020B0609020204030204" pitchFamily="49" charset="0"/>
              </a:rPr>
              <a:t>CREATE TABLE Students (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sid</a:t>
            </a:r>
            <a:r>
              <a:rPr lang="en-US" sz="1600" dirty="0" smtClean="0">
                <a:latin typeface="Consolas" panose="020B0609020204030204" pitchFamily="49" charset="0"/>
              </a:rPr>
              <a:t>       integer PRIMARY KEY,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name      char(30) </a:t>
            </a:r>
            <a:r>
              <a:rPr lang="en-US" sz="1600" dirty="0" smtClean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nsolas" panose="020B0609020204030204" pitchFamily="49" charset="0"/>
              </a:rPr>
              <a:t>CREATE TABLE Undergrads (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sid</a:t>
            </a:r>
            <a:r>
              <a:rPr lang="en-US" sz="1600" dirty="0" smtClean="0">
                <a:latin typeface="Consolas" panose="020B0609020204030204" pitchFamily="49" charset="0"/>
              </a:rPr>
              <a:t>       integer PRIMARY KEY REFERENCES Students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ON DELETE cascade,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satScore</a:t>
            </a:r>
            <a:r>
              <a:rPr lang="en-US" sz="1600" dirty="0" smtClean="0">
                <a:latin typeface="Consolas" panose="020B0609020204030204" pitchFamily="49" charset="0"/>
              </a:rPr>
              <a:t>  numeric );</a:t>
            </a:r>
          </a:p>
          <a:p>
            <a:pPr>
              <a:spcBef>
                <a:spcPts val="0"/>
              </a:spcBef>
            </a:pPr>
            <a:endParaRPr lang="en-US" sz="16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 smtClean="0">
                <a:latin typeface="Consolas" panose="020B0609020204030204" pitchFamily="49" charset="0"/>
              </a:rPr>
              <a:t>CREATE TABLE Grads (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sid</a:t>
            </a:r>
            <a:r>
              <a:rPr lang="en-US" sz="1600" dirty="0" smtClean="0">
                <a:latin typeface="Consolas" panose="020B0609020204030204" pitchFamily="49" charset="0"/>
              </a:rPr>
              <a:t>       integer PRIMARY KEY REFERENCES Students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ON DELETE cascade,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greScore</a:t>
            </a:r>
            <a:r>
              <a:rPr lang="en-US" sz="1600" dirty="0" smtClean="0">
                <a:latin typeface="Consolas" panose="020B0609020204030204" pitchFamily="49" charset="0"/>
              </a:rPr>
              <a:t>  numeric );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--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bachelorDegree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omitted due to space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277875" y="1149544"/>
            <a:ext cx="1308409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Students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97419" y="925758"/>
            <a:ext cx="863320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name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957372" y="1200588"/>
            <a:ext cx="743414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latin typeface="Consolas" panose="020B0609020204030204" pitchFamily="49" charset="0"/>
              </a:rPr>
              <a:t>sid</a:t>
            </a:r>
            <a:endParaRPr lang="en-GB" sz="1400" u="sng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>
            <a:stCxn id="3" idx="3"/>
            <a:endCxn id="6" idx="2"/>
          </p:cNvCxnSpPr>
          <p:nvPr/>
        </p:nvCxnSpPr>
        <p:spPr>
          <a:xfrm>
            <a:off x="5586284" y="1305648"/>
            <a:ext cx="371088" cy="298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" idx="3"/>
            <a:endCxn id="4" idx="3"/>
          </p:cNvCxnSpPr>
          <p:nvPr/>
        </p:nvCxnSpPr>
        <p:spPr>
          <a:xfrm flipV="1">
            <a:off x="5586284" y="1155991"/>
            <a:ext cx="437565" cy="1496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4277875" y="1640864"/>
            <a:ext cx="1308409" cy="42167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>
            <a:stCxn id="22" idx="0"/>
            <a:endCxn id="3" idx="2"/>
          </p:cNvCxnSpPr>
          <p:nvPr/>
        </p:nvCxnSpPr>
        <p:spPr>
          <a:xfrm flipV="1">
            <a:off x="4932080" y="1461751"/>
            <a:ext cx="0" cy="179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42773" y="2350685"/>
            <a:ext cx="1509390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Undergrads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41899" y="2350685"/>
            <a:ext cx="1174455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Grads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31" name="Straight Connector 30"/>
          <p:cNvCxnSpPr>
            <a:stCxn id="29" idx="3"/>
            <a:endCxn id="22" idx="3"/>
          </p:cNvCxnSpPr>
          <p:nvPr/>
        </p:nvCxnSpPr>
        <p:spPr>
          <a:xfrm flipV="1">
            <a:off x="4452163" y="2062543"/>
            <a:ext cx="479917" cy="444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3"/>
            <a:endCxn id="30" idx="1"/>
          </p:cNvCxnSpPr>
          <p:nvPr/>
        </p:nvCxnSpPr>
        <p:spPr>
          <a:xfrm>
            <a:off x="4932080" y="2062543"/>
            <a:ext cx="209819" cy="444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942772" y="1792808"/>
            <a:ext cx="1402080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satScore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40" name="Straight Connector 39"/>
          <p:cNvCxnSpPr>
            <a:stCxn id="29" idx="0"/>
            <a:endCxn id="39" idx="4"/>
          </p:cNvCxnSpPr>
          <p:nvPr/>
        </p:nvCxnSpPr>
        <p:spPr>
          <a:xfrm flipH="1" flipV="1">
            <a:off x="3643812" y="2062543"/>
            <a:ext cx="53656" cy="2881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579464" y="1792808"/>
            <a:ext cx="2246276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bachelorDegree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45" name="Straight Connector 44"/>
          <p:cNvCxnSpPr>
            <a:stCxn id="30" idx="0"/>
            <a:endCxn id="44" idx="3"/>
          </p:cNvCxnSpPr>
          <p:nvPr/>
        </p:nvCxnSpPr>
        <p:spPr>
          <a:xfrm flipV="1">
            <a:off x="5729127" y="2023041"/>
            <a:ext cx="179297" cy="327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018337" y="2090897"/>
            <a:ext cx="1459343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greScore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51" name="Straight Connector 50"/>
          <p:cNvCxnSpPr>
            <a:stCxn id="30" idx="3"/>
            <a:endCxn id="50" idx="3"/>
          </p:cNvCxnSpPr>
          <p:nvPr/>
        </p:nvCxnSpPr>
        <p:spPr>
          <a:xfrm flipV="1">
            <a:off x="6316354" y="2321130"/>
            <a:ext cx="915699" cy="1856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904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Additional ER concepts</a:t>
            </a:r>
            <a:endParaRPr lang="en-US" sz="3600" b="1" dirty="0"/>
          </a:p>
          <a:p>
            <a:r>
              <a:rPr lang="en-US" b="1" dirty="0" smtClean="0"/>
              <a:t>ISA hierarchies</a:t>
            </a:r>
          </a:p>
          <a:p>
            <a:pPr lvl="1"/>
            <a:r>
              <a:rPr lang="en-US" sz="2000" b="1" dirty="0" smtClean="0">
                <a:solidFill>
                  <a:schemeClr val="accent2"/>
                </a:solidFill>
              </a:rPr>
              <a:t>Approach #2</a:t>
            </a:r>
            <a:r>
              <a:rPr lang="en-US" sz="2000" b="1" dirty="0" smtClean="0"/>
              <a:t>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one relation</a:t>
            </a:r>
            <a:br>
              <a:rPr lang="en-US" sz="2000" dirty="0" smtClean="0"/>
            </a:br>
            <a:r>
              <a:rPr lang="en-US" sz="2000" dirty="0" smtClean="0"/>
              <a:t>per subclass</a:t>
            </a:r>
            <a:br>
              <a:rPr lang="en-US" sz="2000" dirty="0" smtClean="0"/>
            </a:br>
            <a:endParaRPr lang="en-US" sz="2000" dirty="0" smtClean="0"/>
          </a:p>
          <a:p>
            <a:pPr>
              <a:spcBef>
                <a:spcPts val="0"/>
              </a:spcBef>
            </a:pPr>
            <a:endParaRPr lang="en-US" sz="16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Applicable if covering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constraint is satisfied</a:t>
            </a:r>
          </a:p>
          <a:p>
            <a:pPr>
              <a:spcBef>
                <a:spcPts val="0"/>
              </a:spcBef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Consolas" panose="020B0609020204030204" pitchFamily="49" charset="0"/>
              </a:rPr>
              <a:t>CREATE TABLE Undergrads (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sid</a:t>
            </a:r>
            <a:r>
              <a:rPr lang="en-US" sz="1600" dirty="0">
                <a:latin typeface="Consolas" panose="020B0609020204030204" pitchFamily="49" charset="0"/>
              </a:rPr>
              <a:t>       integer PRIMARY KEY,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name      char(30),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satScore</a:t>
            </a:r>
            <a:r>
              <a:rPr lang="en-US" sz="1600" dirty="0">
                <a:latin typeface="Consolas" panose="020B0609020204030204" pitchFamily="49" charset="0"/>
              </a:rPr>
              <a:t>  numeric );</a:t>
            </a:r>
          </a:p>
          <a:p>
            <a:pPr>
              <a:spcBef>
                <a:spcPts val="0"/>
              </a:spcBef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Consolas" panose="020B0609020204030204" pitchFamily="49" charset="0"/>
              </a:rPr>
              <a:t>CREATE TABLE Grads (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sid</a:t>
            </a:r>
            <a:r>
              <a:rPr lang="en-US" sz="1600" dirty="0">
                <a:latin typeface="Consolas" panose="020B0609020204030204" pitchFamily="49" charset="0"/>
              </a:rPr>
              <a:t>       integer PRIMARY KEY,</a:t>
            </a:r>
          </a:p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name      char(30),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greScore</a:t>
            </a:r>
            <a:r>
              <a:rPr lang="en-US" sz="1600" dirty="0">
                <a:latin typeface="Consolas" panose="020B0609020204030204" pitchFamily="49" charset="0"/>
              </a:rPr>
              <a:t>  numeric </a:t>
            </a:r>
            <a:r>
              <a:rPr lang="en-US" sz="1600" dirty="0" smtClean="0">
                <a:latin typeface="Consolas" panose="020B0609020204030204" pitchFamily="49" charset="0"/>
              </a:rPr>
              <a:t>);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--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bachelorDegree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omitted due to space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77875" y="1149544"/>
            <a:ext cx="1308409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Students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97419" y="925758"/>
            <a:ext cx="863320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name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957372" y="1200588"/>
            <a:ext cx="743414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latin typeface="Consolas" panose="020B0609020204030204" pitchFamily="49" charset="0"/>
              </a:rPr>
              <a:t>sid</a:t>
            </a:r>
            <a:endParaRPr lang="en-GB" sz="1400" u="sng" dirty="0"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>
            <a:stCxn id="3" idx="3"/>
            <a:endCxn id="6" idx="2"/>
          </p:cNvCxnSpPr>
          <p:nvPr/>
        </p:nvCxnSpPr>
        <p:spPr>
          <a:xfrm>
            <a:off x="5586284" y="1305648"/>
            <a:ext cx="371088" cy="298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" idx="3"/>
            <a:endCxn id="4" idx="3"/>
          </p:cNvCxnSpPr>
          <p:nvPr/>
        </p:nvCxnSpPr>
        <p:spPr>
          <a:xfrm flipV="1">
            <a:off x="5586284" y="1155991"/>
            <a:ext cx="437565" cy="1496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4277875" y="1640864"/>
            <a:ext cx="1308409" cy="42167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ISA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>
            <a:stCxn id="22" idx="0"/>
            <a:endCxn id="3" idx="2"/>
          </p:cNvCxnSpPr>
          <p:nvPr/>
        </p:nvCxnSpPr>
        <p:spPr>
          <a:xfrm flipV="1">
            <a:off x="4932080" y="1461751"/>
            <a:ext cx="0" cy="1791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42773" y="2350685"/>
            <a:ext cx="1509390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Undergrads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41899" y="2350685"/>
            <a:ext cx="1174455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Grads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31" name="Straight Connector 30"/>
          <p:cNvCxnSpPr>
            <a:stCxn id="29" idx="3"/>
            <a:endCxn id="22" idx="3"/>
          </p:cNvCxnSpPr>
          <p:nvPr/>
        </p:nvCxnSpPr>
        <p:spPr>
          <a:xfrm flipV="1">
            <a:off x="4452163" y="2062543"/>
            <a:ext cx="479917" cy="444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3"/>
            <a:endCxn id="30" idx="1"/>
          </p:cNvCxnSpPr>
          <p:nvPr/>
        </p:nvCxnSpPr>
        <p:spPr>
          <a:xfrm>
            <a:off x="4932080" y="2062543"/>
            <a:ext cx="209819" cy="4442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942772" y="1792808"/>
            <a:ext cx="1402080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satScore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40" name="Straight Connector 39"/>
          <p:cNvCxnSpPr>
            <a:stCxn id="29" idx="0"/>
            <a:endCxn id="39" idx="4"/>
          </p:cNvCxnSpPr>
          <p:nvPr/>
        </p:nvCxnSpPr>
        <p:spPr>
          <a:xfrm flipH="1" flipV="1">
            <a:off x="3643812" y="2062543"/>
            <a:ext cx="53656" cy="2881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579464" y="1792808"/>
            <a:ext cx="2246276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bachelorDegree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45" name="Straight Connector 44"/>
          <p:cNvCxnSpPr>
            <a:stCxn id="30" idx="0"/>
            <a:endCxn id="44" idx="3"/>
          </p:cNvCxnSpPr>
          <p:nvPr/>
        </p:nvCxnSpPr>
        <p:spPr>
          <a:xfrm flipV="1">
            <a:off x="5729127" y="2023041"/>
            <a:ext cx="179297" cy="327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018337" y="2090897"/>
            <a:ext cx="1459343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greScore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51" name="Straight Connector 50"/>
          <p:cNvCxnSpPr>
            <a:stCxn id="30" idx="3"/>
            <a:endCxn id="50" idx="3"/>
          </p:cNvCxnSpPr>
          <p:nvPr/>
        </p:nvCxnSpPr>
        <p:spPr>
          <a:xfrm flipV="1">
            <a:off x="6316354" y="2321130"/>
            <a:ext cx="915699" cy="1856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763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Additional ER </a:t>
            </a:r>
            <a:r>
              <a:rPr lang="en-US" sz="3600" b="1" dirty="0" smtClean="0"/>
              <a:t>concepts</a:t>
            </a:r>
            <a:endParaRPr lang="en-US" sz="3600" b="1" dirty="0"/>
          </a:p>
          <a:p>
            <a:r>
              <a:rPr lang="en-US" b="1" dirty="0" smtClean="0"/>
              <a:t>Aggregation</a:t>
            </a:r>
            <a:endParaRPr lang="en-US" b="1" dirty="0"/>
          </a:p>
          <a:p>
            <a:pPr lvl="1"/>
            <a:r>
              <a:rPr lang="en-US" dirty="0" smtClean="0"/>
              <a:t>How to model a relationship between entities &amp; relationships?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Every project is sponsored by at least one department</a:t>
            </a:r>
          </a:p>
          <a:p>
            <a:pPr lvl="2"/>
            <a:r>
              <a:rPr lang="en-US" dirty="0" smtClean="0"/>
              <a:t>Each sponsorship has a “since” attribute &amp; might be monitored by 0 or more employees</a:t>
            </a:r>
          </a:p>
          <a:p>
            <a:pPr lvl="2"/>
            <a:r>
              <a:rPr lang="en-US" dirty="0" smtClean="0"/>
              <a:t>Each monitoring has an “until” attribute</a:t>
            </a:r>
            <a:endParaRPr lang="en-US" dirty="0"/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890760" y="3928598"/>
            <a:ext cx="1369884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Employees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31731" y="3661930"/>
            <a:ext cx="985981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ename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631731" y="3979642"/>
            <a:ext cx="743414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latin typeface="Consolas" panose="020B0609020204030204" pitchFamily="49" charset="0"/>
              </a:rPr>
              <a:t>e</a:t>
            </a:r>
            <a:r>
              <a:rPr lang="en-US" sz="1400" u="sng" dirty="0" err="1" smtClean="0">
                <a:latin typeface="Consolas" panose="020B0609020204030204" pitchFamily="49" charset="0"/>
              </a:rPr>
              <a:t>id</a:t>
            </a:r>
            <a:endParaRPr lang="en-GB" sz="1400" u="sng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>
            <a:stCxn id="5" idx="3"/>
            <a:endCxn id="7" idx="2"/>
          </p:cNvCxnSpPr>
          <p:nvPr/>
        </p:nvCxnSpPr>
        <p:spPr>
          <a:xfrm>
            <a:off x="5260644" y="4084702"/>
            <a:ext cx="371087" cy="298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3"/>
          </p:cNvCxnSpPr>
          <p:nvPr/>
        </p:nvCxnSpPr>
        <p:spPr>
          <a:xfrm flipV="1">
            <a:off x="5260644" y="3892163"/>
            <a:ext cx="515481" cy="1925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3375279" y="4433344"/>
            <a:ext cx="2400846" cy="557877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Monitors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3375279" y="5183760"/>
            <a:ext cx="2400846" cy="557877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Sponsors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endParaRPr lang="en-GB" sz="2000" dirty="0">
              <a:latin typeface="Consolas" panose="020B0609020204030204" pitchFamily="49" charset="0"/>
            </a:endParaRPr>
          </a:p>
        </p:txBody>
      </p:sp>
      <p:cxnSp>
        <p:nvCxnSpPr>
          <p:cNvPr id="17" name="Straight Connector 16"/>
          <p:cNvCxnSpPr>
            <a:stCxn id="5" idx="2"/>
            <a:endCxn id="15" idx="0"/>
          </p:cNvCxnSpPr>
          <p:nvPr/>
        </p:nvCxnSpPr>
        <p:spPr>
          <a:xfrm>
            <a:off x="4575702" y="4240805"/>
            <a:ext cx="0" cy="1925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2"/>
            <a:endCxn id="16" idx="0"/>
          </p:cNvCxnSpPr>
          <p:nvPr/>
        </p:nvCxnSpPr>
        <p:spPr>
          <a:xfrm>
            <a:off x="4575702" y="4991221"/>
            <a:ext cx="0" cy="1925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07481" y="4577414"/>
            <a:ext cx="985981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until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25" name="Straight Connector 24"/>
          <p:cNvCxnSpPr>
            <a:stCxn id="15" idx="1"/>
            <a:endCxn id="24" idx="6"/>
          </p:cNvCxnSpPr>
          <p:nvPr/>
        </p:nvCxnSpPr>
        <p:spPr>
          <a:xfrm flipH="1" flipV="1">
            <a:off x="3093462" y="4712282"/>
            <a:ext cx="28181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082711" y="5929890"/>
            <a:ext cx="985981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since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30" name="Straight Connector 29"/>
          <p:cNvCxnSpPr>
            <a:stCxn id="16" idx="2"/>
            <a:endCxn id="29" idx="0"/>
          </p:cNvCxnSpPr>
          <p:nvPr/>
        </p:nvCxnSpPr>
        <p:spPr>
          <a:xfrm>
            <a:off x="4575702" y="5741637"/>
            <a:ext cx="0" cy="1882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35102" y="5305306"/>
            <a:ext cx="1369884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Projects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46417" y="5305306"/>
            <a:ext cx="1644841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Departments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38" name="Straight Connector 37"/>
          <p:cNvCxnSpPr>
            <a:stCxn id="16" idx="3"/>
            <a:endCxn id="37" idx="1"/>
          </p:cNvCxnSpPr>
          <p:nvPr/>
        </p:nvCxnSpPr>
        <p:spPr>
          <a:xfrm flipV="1">
            <a:off x="5776125" y="5461410"/>
            <a:ext cx="470292" cy="12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1"/>
            <a:endCxn id="36" idx="3"/>
          </p:cNvCxnSpPr>
          <p:nvPr/>
        </p:nvCxnSpPr>
        <p:spPr>
          <a:xfrm flipH="1" flipV="1">
            <a:off x="2904986" y="5461410"/>
            <a:ext cx="470293" cy="1289"/>
          </a:xfrm>
          <a:prstGeom prst="line">
            <a:avLst/>
          </a:prstGeom>
          <a:ln w="5080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919005" y="5929890"/>
            <a:ext cx="985981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start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958649" y="5927437"/>
            <a:ext cx="743414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latin typeface="Consolas" panose="020B0609020204030204" pitchFamily="49" charset="0"/>
              </a:rPr>
              <a:t>pid</a:t>
            </a:r>
            <a:endParaRPr lang="en-GB" sz="1400" u="sng" dirty="0">
              <a:latin typeface="Consolas" panose="020B0609020204030204" pitchFamily="49" charset="0"/>
            </a:endParaRPr>
          </a:p>
        </p:txBody>
      </p:sp>
      <p:cxnSp>
        <p:nvCxnSpPr>
          <p:cNvPr id="48" name="Straight Connector 47"/>
          <p:cNvCxnSpPr>
            <a:stCxn id="36" idx="2"/>
            <a:endCxn id="45" idx="0"/>
          </p:cNvCxnSpPr>
          <p:nvPr/>
        </p:nvCxnSpPr>
        <p:spPr>
          <a:xfrm>
            <a:off x="2220044" y="5617513"/>
            <a:ext cx="191952" cy="3123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6" idx="2"/>
            <a:endCxn id="47" idx="7"/>
          </p:cNvCxnSpPr>
          <p:nvPr/>
        </p:nvCxnSpPr>
        <p:spPr>
          <a:xfrm flipH="1">
            <a:off x="1593193" y="5617513"/>
            <a:ext cx="626851" cy="349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246417" y="5929890"/>
            <a:ext cx="985981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dname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542669" y="5927437"/>
            <a:ext cx="743414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latin typeface="Consolas" panose="020B0609020204030204" pitchFamily="49" charset="0"/>
              </a:rPr>
              <a:t>did</a:t>
            </a:r>
            <a:endParaRPr lang="en-GB" sz="1400" u="sng" dirty="0">
              <a:latin typeface="Consolas" panose="020B0609020204030204" pitchFamily="49" charset="0"/>
            </a:endParaRPr>
          </a:p>
        </p:txBody>
      </p:sp>
      <p:cxnSp>
        <p:nvCxnSpPr>
          <p:cNvPr id="57" name="Straight Connector 56"/>
          <p:cNvCxnSpPr>
            <a:stCxn id="37" idx="2"/>
            <a:endCxn id="56" idx="1"/>
          </p:cNvCxnSpPr>
          <p:nvPr/>
        </p:nvCxnSpPr>
        <p:spPr>
          <a:xfrm>
            <a:off x="7068838" y="5617513"/>
            <a:ext cx="582701" cy="349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7" idx="2"/>
            <a:endCxn id="55" idx="0"/>
          </p:cNvCxnSpPr>
          <p:nvPr/>
        </p:nvCxnSpPr>
        <p:spPr>
          <a:xfrm flipH="1">
            <a:off x="6739408" y="5617513"/>
            <a:ext cx="329430" cy="3123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95149" y="5106273"/>
            <a:ext cx="7475219" cy="11949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37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Additional ER </a:t>
            </a:r>
            <a:r>
              <a:rPr lang="en-US" sz="3600" b="1" dirty="0" smtClean="0"/>
              <a:t>concepts</a:t>
            </a:r>
            <a:endParaRPr lang="en-US" sz="3600" b="1" dirty="0"/>
          </a:p>
          <a:p>
            <a:r>
              <a:rPr lang="en-US" b="1" dirty="0" smtClean="0"/>
              <a:t>Aggregation</a:t>
            </a:r>
          </a:p>
          <a:p>
            <a:pPr lvl="1"/>
            <a:r>
              <a:rPr lang="en-US" dirty="0" smtClean="0"/>
              <a:t>Relational mapping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3745" y="1764649"/>
            <a:ext cx="3890164" cy="170245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latin typeface="Consolas" panose="020B0609020204030204" pitchFamily="49" charset="0"/>
              </a:rPr>
              <a:t>CREATE </a:t>
            </a:r>
            <a:r>
              <a:rPr lang="en-US" dirty="0">
                <a:latin typeface="Consolas" panose="020B0609020204030204" pitchFamily="49" charset="0"/>
              </a:rPr>
              <a:t>TABLE </a:t>
            </a:r>
            <a:r>
              <a:rPr lang="en-US" dirty="0" smtClean="0">
                <a:latin typeface="Consolas" panose="020B0609020204030204" pitchFamily="49" charset="0"/>
              </a:rPr>
              <a:t>Projects (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pid</a:t>
            </a:r>
            <a:r>
              <a:rPr lang="en-US" dirty="0" smtClean="0">
                <a:latin typeface="Consolas" panose="020B0609020204030204" pitchFamily="49" charset="0"/>
              </a:rPr>
              <a:t>		char(20),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start		date,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PRIMARY KEY (</a:t>
            </a:r>
            <a:r>
              <a:rPr lang="en-US" dirty="0" err="1" smtClean="0">
                <a:latin typeface="Consolas" panose="020B0609020204030204" pitchFamily="49" charset="0"/>
              </a:rPr>
              <a:t>pid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643908" y="1764649"/>
            <a:ext cx="4023573" cy="170245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CREATE TABLE </a:t>
            </a:r>
            <a:r>
              <a:rPr lang="en-US" dirty="0" smtClean="0">
                <a:latin typeface="Consolas" panose="020B0609020204030204" pitchFamily="49" charset="0"/>
              </a:rPr>
              <a:t>Departments 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did</a:t>
            </a:r>
            <a:r>
              <a:rPr lang="en-US" dirty="0">
                <a:latin typeface="Consolas" panose="020B0609020204030204" pitchFamily="49" charset="0"/>
              </a:rPr>
              <a:t>		char(20),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dname</a:t>
            </a: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char(30),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PRIMARY </a:t>
            </a:r>
            <a:r>
              <a:rPr lang="en-US" dirty="0" smtClean="0">
                <a:latin typeface="Consolas" panose="020B0609020204030204" pitchFamily="49" charset="0"/>
              </a:rPr>
              <a:t>KEY (did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53745" y="3467100"/>
            <a:ext cx="3890164" cy="244042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>
                <a:latin typeface="Consolas" panose="020B0609020204030204" pitchFamily="49" charset="0"/>
              </a:rPr>
              <a:t>CREATE </a:t>
            </a:r>
            <a:r>
              <a:rPr lang="en-US" dirty="0">
                <a:latin typeface="Consolas" panose="020B0609020204030204" pitchFamily="49" charset="0"/>
              </a:rPr>
              <a:t>TABLE </a:t>
            </a:r>
            <a:r>
              <a:rPr lang="en-US" dirty="0" smtClean="0">
                <a:latin typeface="Consolas" panose="020B0609020204030204" pitchFamily="49" charset="0"/>
              </a:rPr>
              <a:t>Sponsors (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pid</a:t>
            </a:r>
            <a:r>
              <a:rPr lang="en-US" dirty="0" smtClean="0">
                <a:latin typeface="Consolas" panose="020B0609020204030204" pitchFamily="49" charset="0"/>
              </a:rPr>
              <a:t>		char(20)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REFERENCES Projects,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did		char(30)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REFERENCES Departments,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since		date,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PRIMARY KEY (</a:t>
            </a:r>
            <a:r>
              <a:rPr lang="en-US" dirty="0" err="1" smtClean="0">
                <a:latin typeface="Consolas" panose="020B0609020204030204" pitchFamily="49" charset="0"/>
              </a:rPr>
              <a:t>pid,did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643908" y="3467100"/>
            <a:ext cx="4023573" cy="244042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CREATE TABLE </a:t>
            </a:r>
            <a:r>
              <a:rPr lang="en-US" dirty="0" smtClean="0">
                <a:latin typeface="Consolas" panose="020B0609020204030204" pitchFamily="49" charset="0"/>
              </a:rPr>
              <a:t>Employees 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</a:t>
            </a:r>
            <a:r>
              <a:rPr lang="en-US" dirty="0" err="1" smtClean="0"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		char(20),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</a:t>
            </a:r>
            <a:r>
              <a:rPr lang="en-US" dirty="0" err="1" smtClean="0"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smtClean="0">
                <a:latin typeface="Consolas" panose="020B0609020204030204" pitchFamily="49" charset="0"/>
              </a:rPr>
              <a:t>char(30),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PRIMARY </a:t>
            </a:r>
            <a:r>
              <a:rPr lang="en-US" dirty="0" smtClean="0">
                <a:latin typeface="Consolas" panose="020B0609020204030204" pitchFamily="49" charset="0"/>
              </a:rPr>
              <a:t>KEY (</a:t>
            </a:r>
            <a:r>
              <a:rPr lang="en-US" dirty="0" err="1" smtClean="0">
                <a:latin typeface="Consolas" panose="020B0609020204030204" pitchFamily="49" charset="0"/>
              </a:rPr>
              <a:t>eid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00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Additional ER </a:t>
            </a:r>
            <a:r>
              <a:rPr lang="en-US" sz="3600" b="1" dirty="0" smtClean="0"/>
              <a:t>concepts</a:t>
            </a:r>
            <a:endParaRPr lang="en-US" sz="3600" b="1" dirty="0"/>
          </a:p>
          <a:p>
            <a:r>
              <a:rPr lang="en-US" b="1" dirty="0" smtClean="0"/>
              <a:t>Aggregation</a:t>
            </a:r>
            <a:endParaRPr lang="en-US" b="1" dirty="0"/>
          </a:p>
          <a:p>
            <a:pPr lvl="1"/>
            <a:r>
              <a:rPr lang="en-US" dirty="0" smtClean="0"/>
              <a:t>Relational mapping</a:t>
            </a:r>
          </a:p>
          <a:p>
            <a:pPr lvl="1"/>
            <a:endParaRPr lang="en-US" sz="500" dirty="0" smtClean="0"/>
          </a:p>
          <a:p>
            <a:pPr marL="384048" lvl="2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CREATE TABLE Monitors (</a:t>
            </a:r>
          </a:p>
          <a:p>
            <a:pPr marL="384048" lvl="2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eid</a:t>
            </a:r>
            <a:r>
              <a:rPr lang="en-US" sz="1800" dirty="0" smtClean="0">
                <a:latin typeface="Consolas" panose="020B0609020204030204" pitchFamily="49" charset="0"/>
              </a:rPr>
              <a:t>	char(20) REFERENCES Employees,</a:t>
            </a:r>
          </a:p>
          <a:p>
            <a:pPr marL="384048" lvl="2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pid</a:t>
            </a:r>
            <a:r>
              <a:rPr lang="en-US" sz="1800" dirty="0" smtClean="0">
                <a:latin typeface="Consolas" panose="020B0609020204030204" pitchFamily="49" charset="0"/>
              </a:rPr>
              <a:t>	char(30),</a:t>
            </a:r>
          </a:p>
          <a:p>
            <a:pPr marL="384048" lvl="2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did	char(30),</a:t>
            </a:r>
          </a:p>
          <a:p>
            <a:pPr marL="384048" lvl="2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until	date,</a:t>
            </a:r>
          </a:p>
          <a:p>
            <a:pPr marL="384048" lvl="2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PRIMARY KEY (</a:t>
            </a:r>
            <a:r>
              <a:rPr lang="en-US" sz="1800" dirty="0" err="1" smtClean="0">
                <a:latin typeface="Consolas" panose="020B0609020204030204" pitchFamily="49" charset="0"/>
              </a:rPr>
              <a:t>eid,pid,did</a:t>
            </a:r>
            <a:r>
              <a:rPr lang="en-US" sz="1800" dirty="0" smtClean="0">
                <a:latin typeface="Consolas" panose="020B0609020204030204" pitchFamily="49" charset="0"/>
              </a:rPr>
              <a:t>),</a:t>
            </a:r>
            <a:endParaRPr lang="en-US" b="1" dirty="0"/>
          </a:p>
          <a:p>
            <a:pPr marL="384048" lvl="2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FOREIGN KEY (</a:t>
            </a:r>
            <a:r>
              <a:rPr lang="en-US" sz="1800" dirty="0" err="1" smtClean="0">
                <a:latin typeface="Consolas" panose="020B0609020204030204" pitchFamily="49" charset="0"/>
              </a:rPr>
              <a:t>pid,did</a:t>
            </a:r>
            <a:r>
              <a:rPr lang="en-US" sz="1800" dirty="0" smtClean="0">
                <a:latin typeface="Consolas" panose="020B0609020204030204" pitchFamily="49" charset="0"/>
              </a:rPr>
              <a:t>) REFERENCES Sponsors (</a:t>
            </a:r>
            <a:r>
              <a:rPr lang="en-US" sz="1800" dirty="0" err="1" smtClean="0">
                <a:latin typeface="Consolas" panose="020B0609020204030204" pitchFamily="49" charset="0"/>
              </a:rPr>
              <a:t>pid,did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</a:p>
          <a:p>
            <a:pPr marL="384048" lvl="2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90760" y="4019537"/>
            <a:ext cx="1369884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Employees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31731" y="4019537"/>
            <a:ext cx="985981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ename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631731" y="4337249"/>
            <a:ext cx="743414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latin typeface="Consolas" panose="020B0609020204030204" pitchFamily="49" charset="0"/>
              </a:rPr>
              <a:t>e</a:t>
            </a:r>
            <a:r>
              <a:rPr lang="en-US" sz="1400" u="sng" dirty="0" err="1" smtClean="0">
                <a:latin typeface="Consolas" panose="020B0609020204030204" pitchFamily="49" charset="0"/>
              </a:rPr>
              <a:t>id</a:t>
            </a:r>
            <a:endParaRPr lang="en-GB" sz="1400" u="sng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>
            <a:stCxn id="5" idx="3"/>
            <a:endCxn id="7" idx="2"/>
          </p:cNvCxnSpPr>
          <p:nvPr/>
        </p:nvCxnSpPr>
        <p:spPr>
          <a:xfrm>
            <a:off x="5260644" y="4175641"/>
            <a:ext cx="371087" cy="296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2"/>
          </p:cNvCxnSpPr>
          <p:nvPr/>
        </p:nvCxnSpPr>
        <p:spPr>
          <a:xfrm flipV="1">
            <a:off x="5260644" y="4154405"/>
            <a:ext cx="371087" cy="21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3375279" y="4433344"/>
            <a:ext cx="2400846" cy="557877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Monitors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3375279" y="5183760"/>
            <a:ext cx="2400846" cy="557877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Sponsors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endParaRPr lang="en-GB" sz="2000" dirty="0">
              <a:latin typeface="Consolas" panose="020B0609020204030204" pitchFamily="49" charset="0"/>
            </a:endParaRPr>
          </a:p>
        </p:txBody>
      </p:sp>
      <p:cxnSp>
        <p:nvCxnSpPr>
          <p:cNvPr id="17" name="Straight Connector 16"/>
          <p:cNvCxnSpPr>
            <a:stCxn id="5" idx="2"/>
            <a:endCxn id="15" idx="0"/>
          </p:cNvCxnSpPr>
          <p:nvPr/>
        </p:nvCxnSpPr>
        <p:spPr>
          <a:xfrm>
            <a:off x="4575702" y="4331744"/>
            <a:ext cx="0" cy="10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2"/>
            <a:endCxn id="16" idx="0"/>
          </p:cNvCxnSpPr>
          <p:nvPr/>
        </p:nvCxnSpPr>
        <p:spPr>
          <a:xfrm>
            <a:off x="4575702" y="4991221"/>
            <a:ext cx="0" cy="1925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07481" y="4577414"/>
            <a:ext cx="985981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until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25" name="Straight Connector 24"/>
          <p:cNvCxnSpPr>
            <a:stCxn id="15" idx="1"/>
            <a:endCxn id="24" idx="6"/>
          </p:cNvCxnSpPr>
          <p:nvPr/>
        </p:nvCxnSpPr>
        <p:spPr>
          <a:xfrm flipH="1" flipV="1">
            <a:off x="3093462" y="4712282"/>
            <a:ext cx="28181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082711" y="5929890"/>
            <a:ext cx="985981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since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30" name="Straight Connector 29"/>
          <p:cNvCxnSpPr>
            <a:stCxn id="16" idx="2"/>
            <a:endCxn id="29" idx="0"/>
          </p:cNvCxnSpPr>
          <p:nvPr/>
        </p:nvCxnSpPr>
        <p:spPr>
          <a:xfrm>
            <a:off x="4575702" y="5741637"/>
            <a:ext cx="0" cy="1882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35102" y="5305306"/>
            <a:ext cx="1369884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Projects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46417" y="5305306"/>
            <a:ext cx="1644841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Departments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38" name="Straight Connector 37"/>
          <p:cNvCxnSpPr>
            <a:stCxn id="16" idx="3"/>
            <a:endCxn id="37" idx="1"/>
          </p:cNvCxnSpPr>
          <p:nvPr/>
        </p:nvCxnSpPr>
        <p:spPr>
          <a:xfrm flipV="1">
            <a:off x="5776125" y="5461410"/>
            <a:ext cx="470292" cy="12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1"/>
            <a:endCxn id="36" idx="3"/>
          </p:cNvCxnSpPr>
          <p:nvPr/>
        </p:nvCxnSpPr>
        <p:spPr>
          <a:xfrm flipH="1" flipV="1">
            <a:off x="2904986" y="5461410"/>
            <a:ext cx="470293" cy="1289"/>
          </a:xfrm>
          <a:prstGeom prst="line">
            <a:avLst/>
          </a:prstGeom>
          <a:ln w="5080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919005" y="5929890"/>
            <a:ext cx="985981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start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958649" y="5927437"/>
            <a:ext cx="743414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latin typeface="Consolas" panose="020B0609020204030204" pitchFamily="49" charset="0"/>
              </a:rPr>
              <a:t>pid</a:t>
            </a:r>
            <a:endParaRPr lang="en-GB" sz="1400" u="sng" dirty="0">
              <a:latin typeface="Consolas" panose="020B0609020204030204" pitchFamily="49" charset="0"/>
            </a:endParaRPr>
          </a:p>
        </p:txBody>
      </p:sp>
      <p:cxnSp>
        <p:nvCxnSpPr>
          <p:cNvPr id="48" name="Straight Connector 47"/>
          <p:cNvCxnSpPr>
            <a:stCxn id="36" idx="2"/>
            <a:endCxn id="45" idx="0"/>
          </p:cNvCxnSpPr>
          <p:nvPr/>
        </p:nvCxnSpPr>
        <p:spPr>
          <a:xfrm>
            <a:off x="2220044" y="5617513"/>
            <a:ext cx="191952" cy="3123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6" idx="2"/>
            <a:endCxn id="47" idx="7"/>
          </p:cNvCxnSpPr>
          <p:nvPr/>
        </p:nvCxnSpPr>
        <p:spPr>
          <a:xfrm flipH="1">
            <a:off x="1593193" y="5617513"/>
            <a:ext cx="626851" cy="349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246417" y="5929890"/>
            <a:ext cx="985981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dname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542669" y="5927437"/>
            <a:ext cx="743414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latin typeface="Consolas" panose="020B0609020204030204" pitchFamily="49" charset="0"/>
              </a:rPr>
              <a:t>did</a:t>
            </a:r>
            <a:endParaRPr lang="en-GB" sz="1400" u="sng" dirty="0">
              <a:latin typeface="Consolas" panose="020B0609020204030204" pitchFamily="49" charset="0"/>
            </a:endParaRPr>
          </a:p>
        </p:txBody>
      </p:sp>
      <p:cxnSp>
        <p:nvCxnSpPr>
          <p:cNvPr id="57" name="Straight Connector 56"/>
          <p:cNvCxnSpPr>
            <a:stCxn id="37" idx="2"/>
            <a:endCxn id="56" idx="1"/>
          </p:cNvCxnSpPr>
          <p:nvPr/>
        </p:nvCxnSpPr>
        <p:spPr>
          <a:xfrm>
            <a:off x="7068838" y="5617513"/>
            <a:ext cx="582701" cy="349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7" idx="2"/>
            <a:endCxn id="55" idx="0"/>
          </p:cNvCxnSpPr>
          <p:nvPr/>
        </p:nvCxnSpPr>
        <p:spPr>
          <a:xfrm flipH="1">
            <a:off x="6739408" y="5617513"/>
            <a:ext cx="329430" cy="3123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95149" y="5106273"/>
            <a:ext cx="7475219" cy="11949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971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Additional ER </a:t>
            </a:r>
            <a:r>
              <a:rPr lang="en-US" sz="3600" b="1" dirty="0" smtClean="0"/>
              <a:t>concepts</a:t>
            </a:r>
            <a:endParaRPr lang="en-US" sz="3600" b="1" dirty="0"/>
          </a:p>
          <a:p>
            <a:r>
              <a:rPr lang="en-US" b="1" dirty="0" smtClean="0"/>
              <a:t>Aggregation</a:t>
            </a:r>
            <a:endParaRPr lang="en-US" b="1" dirty="0"/>
          </a:p>
          <a:p>
            <a:pPr lvl="1"/>
            <a:r>
              <a:rPr lang="en-US" dirty="0" smtClean="0"/>
              <a:t>Relational mapping</a:t>
            </a:r>
          </a:p>
          <a:p>
            <a:pPr lvl="1"/>
            <a:endParaRPr lang="en-US" sz="500" dirty="0" smtClean="0"/>
          </a:p>
          <a:p>
            <a:pPr marL="384048" lvl="2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CREATE TABLE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Monitors</a:t>
            </a:r>
            <a:r>
              <a:rPr lang="en-US" sz="1800" dirty="0" smtClean="0">
                <a:latin typeface="Consolas" panose="020B0609020204030204" pitchFamily="49" charset="0"/>
              </a:rPr>
              <a:t> (</a:t>
            </a:r>
          </a:p>
          <a:p>
            <a:pPr marL="384048" lvl="2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eid</a:t>
            </a:r>
            <a:r>
              <a:rPr lang="en-US" sz="1800" dirty="0" smtClean="0">
                <a:latin typeface="Consolas" panose="020B0609020204030204" pitchFamily="49" charset="0"/>
              </a:rPr>
              <a:t>	char(20) 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REFERENCES Employees</a:t>
            </a:r>
            <a:r>
              <a:rPr lang="en-US" sz="1800" dirty="0" smtClean="0">
                <a:latin typeface="Consolas" panose="020B0609020204030204" pitchFamily="49" charset="0"/>
              </a:rPr>
              <a:t>,</a:t>
            </a:r>
          </a:p>
          <a:p>
            <a:pPr marL="384048" lvl="2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pid</a:t>
            </a:r>
            <a:r>
              <a:rPr lang="en-US" sz="1800" dirty="0" smtClean="0">
                <a:latin typeface="Consolas" panose="020B0609020204030204" pitchFamily="49" charset="0"/>
              </a:rPr>
              <a:t>	char(30),</a:t>
            </a:r>
          </a:p>
          <a:p>
            <a:pPr marL="384048" lvl="2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did	char(30),</a:t>
            </a:r>
          </a:p>
          <a:p>
            <a:pPr marL="384048" lvl="2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until	date,</a:t>
            </a:r>
          </a:p>
          <a:p>
            <a:pPr marL="384048" lvl="2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PRIMARY KEY (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eid,pid,did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),</a:t>
            </a:r>
            <a:endParaRPr lang="en-US" b="1" dirty="0">
              <a:solidFill>
                <a:schemeClr val="accent2"/>
              </a:solidFill>
            </a:endParaRPr>
          </a:p>
          <a:p>
            <a:pPr marL="384048" lvl="2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FOREIGN KEY (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pid,did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 REFERENCES Sponsors (</a:t>
            </a:r>
            <a:r>
              <a:rPr lang="en-US" sz="1800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pid,did</a:t>
            </a:r>
            <a:r>
              <a:rPr lang="en-US" sz="18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marL="384048" lvl="2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90760" y="4019537"/>
            <a:ext cx="1369884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Employees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31731" y="4019537"/>
            <a:ext cx="985981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ename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631731" y="4337249"/>
            <a:ext cx="743414" cy="26973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solidFill>
                  <a:schemeClr val="accent2"/>
                </a:solidFill>
                <a:latin typeface="Consolas" panose="020B0609020204030204" pitchFamily="49" charset="0"/>
              </a:rPr>
              <a:t>e</a:t>
            </a:r>
            <a:r>
              <a:rPr lang="en-US" sz="1400" u="sng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id</a:t>
            </a:r>
            <a:endParaRPr lang="en-GB" sz="1400" u="sng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>
            <a:stCxn id="5" idx="3"/>
            <a:endCxn id="7" idx="2"/>
          </p:cNvCxnSpPr>
          <p:nvPr/>
        </p:nvCxnSpPr>
        <p:spPr>
          <a:xfrm>
            <a:off x="5260644" y="4175641"/>
            <a:ext cx="371087" cy="296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3"/>
            <a:endCxn id="6" idx="2"/>
          </p:cNvCxnSpPr>
          <p:nvPr/>
        </p:nvCxnSpPr>
        <p:spPr>
          <a:xfrm flipV="1">
            <a:off x="5260644" y="4154405"/>
            <a:ext cx="371087" cy="212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3375279" y="4433344"/>
            <a:ext cx="2400846" cy="557877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Monitors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3375279" y="5183760"/>
            <a:ext cx="2400846" cy="557877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Sponsors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endParaRPr lang="en-GB" sz="2000" dirty="0">
              <a:latin typeface="Consolas" panose="020B0609020204030204" pitchFamily="49" charset="0"/>
            </a:endParaRPr>
          </a:p>
        </p:txBody>
      </p:sp>
      <p:cxnSp>
        <p:nvCxnSpPr>
          <p:cNvPr id="17" name="Straight Connector 16"/>
          <p:cNvCxnSpPr>
            <a:stCxn id="5" idx="2"/>
            <a:endCxn id="15" idx="0"/>
          </p:cNvCxnSpPr>
          <p:nvPr/>
        </p:nvCxnSpPr>
        <p:spPr>
          <a:xfrm>
            <a:off x="4575702" y="4331744"/>
            <a:ext cx="0" cy="10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2"/>
            <a:endCxn id="16" idx="0"/>
          </p:cNvCxnSpPr>
          <p:nvPr/>
        </p:nvCxnSpPr>
        <p:spPr>
          <a:xfrm>
            <a:off x="4575702" y="4991221"/>
            <a:ext cx="0" cy="1925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07481" y="4577414"/>
            <a:ext cx="985981" cy="269735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until</a:t>
            </a:r>
            <a:endParaRPr lang="en-GB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Straight Connector 24"/>
          <p:cNvCxnSpPr>
            <a:stCxn id="15" idx="1"/>
            <a:endCxn id="24" idx="6"/>
          </p:cNvCxnSpPr>
          <p:nvPr/>
        </p:nvCxnSpPr>
        <p:spPr>
          <a:xfrm flipH="1" flipV="1">
            <a:off x="3093462" y="4712282"/>
            <a:ext cx="28181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082711" y="5929890"/>
            <a:ext cx="985981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since</a:t>
            </a:r>
            <a:endParaRPr lang="en-GB" sz="1400" dirty="0">
              <a:latin typeface="Consolas" panose="020B0609020204030204" pitchFamily="49" charset="0"/>
            </a:endParaRPr>
          </a:p>
        </p:txBody>
      </p:sp>
      <p:cxnSp>
        <p:nvCxnSpPr>
          <p:cNvPr id="30" name="Straight Connector 29"/>
          <p:cNvCxnSpPr>
            <a:stCxn id="16" idx="2"/>
            <a:endCxn id="29" idx="0"/>
          </p:cNvCxnSpPr>
          <p:nvPr/>
        </p:nvCxnSpPr>
        <p:spPr>
          <a:xfrm>
            <a:off x="4575702" y="5741637"/>
            <a:ext cx="0" cy="1882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35102" y="5305306"/>
            <a:ext cx="1369884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Projects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46417" y="5305306"/>
            <a:ext cx="1644841" cy="31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Departments</a:t>
            </a:r>
            <a:endParaRPr lang="en-GB" dirty="0">
              <a:latin typeface="Consolas" panose="020B0609020204030204" pitchFamily="49" charset="0"/>
            </a:endParaRPr>
          </a:p>
        </p:txBody>
      </p:sp>
      <p:cxnSp>
        <p:nvCxnSpPr>
          <p:cNvPr id="38" name="Straight Connector 37"/>
          <p:cNvCxnSpPr>
            <a:stCxn id="16" idx="3"/>
            <a:endCxn id="37" idx="1"/>
          </p:cNvCxnSpPr>
          <p:nvPr/>
        </p:nvCxnSpPr>
        <p:spPr>
          <a:xfrm flipV="1">
            <a:off x="5776125" y="5461410"/>
            <a:ext cx="470292" cy="12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6" idx="1"/>
            <a:endCxn id="36" idx="3"/>
          </p:cNvCxnSpPr>
          <p:nvPr/>
        </p:nvCxnSpPr>
        <p:spPr>
          <a:xfrm flipH="1" flipV="1">
            <a:off x="2904986" y="5461410"/>
            <a:ext cx="470293" cy="1289"/>
          </a:xfrm>
          <a:prstGeom prst="line">
            <a:avLst/>
          </a:prstGeom>
          <a:ln w="50800" cmpd="dbl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919005" y="5929890"/>
            <a:ext cx="985981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start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958649" y="5927437"/>
            <a:ext cx="743414" cy="26973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pid</a:t>
            </a:r>
            <a:endParaRPr lang="en-GB" sz="1400" u="sng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Straight Connector 47"/>
          <p:cNvCxnSpPr>
            <a:stCxn id="36" idx="2"/>
            <a:endCxn id="45" idx="0"/>
          </p:cNvCxnSpPr>
          <p:nvPr/>
        </p:nvCxnSpPr>
        <p:spPr>
          <a:xfrm>
            <a:off x="2220044" y="5617513"/>
            <a:ext cx="191952" cy="3123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6" idx="2"/>
            <a:endCxn id="47" idx="7"/>
          </p:cNvCxnSpPr>
          <p:nvPr/>
        </p:nvCxnSpPr>
        <p:spPr>
          <a:xfrm flipH="1">
            <a:off x="1593193" y="5617513"/>
            <a:ext cx="626851" cy="349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246417" y="5929890"/>
            <a:ext cx="985981" cy="2697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Consolas" panose="020B0609020204030204" pitchFamily="49" charset="0"/>
              </a:rPr>
              <a:t>dname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542669" y="5927437"/>
            <a:ext cx="743414" cy="26973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did</a:t>
            </a:r>
            <a:endParaRPr lang="en-GB" sz="1400" u="sng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57" name="Straight Connector 56"/>
          <p:cNvCxnSpPr>
            <a:stCxn id="37" idx="2"/>
            <a:endCxn id="56" idx="1"/>
          </p:cNvCxnSpPr>
          <p:nvPr/>
        </p:nvCxnSpPr>
        <p:spPr>
          <a:xfrm>
            <a:off x="7068838" y="5617513"/>
            <a:ext cx="582701" cy="349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7" idx="2"/>
            <a:endCxn id="55" idx="0"/>
          </p:cNvCxnSpPr>
          <p:nvPr/>
        </p:nvCxnSpPr>
        <p:spPr>
          <a:xfrm flipH="1">
            <a:off x="6739408" y="5617513"/>
            <a:ext cx="329430" cy="3123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95149" y="5106273"/>
            <a:ext cx="7475219" cy="119495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99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ER design and relational mapping</a:t>
            </a:r>
            <a:endParaRPr lang="en-US" sz="3600" b="1" dirty="0"/>
          </a:p>
          <a:p>
            <a:r>
              <a:rPr lang="en-US" b="1" dirty="0" smtClean="0"/>
              <a:t>Guidelines for ER design</a:t>
            </a:r>
          </a:p>
          <a:p>
            <a:pPr lvl="1"/>
            <a:r>
              <a:rPr lang="en-US" dirty="0" smtClean="0"/>
              <a:t>ER design should capture as many of the application’s constraints as possible</a:t>
            </a:r>
          </a:p>
          <a:p>
            <a:pPr lvl="1"/>
            <a:r>
              <a:rPr lang="en-US" dirty="0" smtClean="0"/>
              <a:t>ER design must not impose any constraint that is not required in the application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Guidelines for relational mapping</a:t>
            </a:r>
          </a:p>
          <a:p>
            <a:pPr lvl="1"/>
            <a:r>
              <a:rPr lang="en-US" dirty="0" smtClean="0"/>
              <a:t>Relational schema should enforce as many of the application’s constraints as possible using column/table constraints</a:t>
            </a:r>
          </a:p>
          <a:p>
            <a:pPr lvl="1"/>
            <a:r>
              <a:rPr lang="en-US" dirty="0" smtClean="0"/>
              <a:t>Relational schema must not impose any constraint that is not required in the application</a:t>
            </a:r>
            <a:endParaRPr lang="en-US" dirty="0"/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699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Summary</a:t>
            </a:r>
            <a:endParaRPr lang="en-US" sz="36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2"/>
                </a:solidFill>
              </a:rPr>
              <a:t>ER model</a:t>
            </a:r>
            <a:r>
              <a:rPr lang="en-US" dirty="0" smtClean="0"/>
              <a:t> has expressive constructs for conceptual data design</a:t>
            </a:r>
          </a:p>
          <a:p>
            <a:pPr marL="749808" lvl="1" indent="-457200">
              <a:buFont typeface="Wingdings" panose="05000000000000000000" pitchFamily="2" charset="2"/>
              <a:buChar char="q"/>
              <a:tabLst>
                <a:tab pos="2286000" algn="l"/>
              </a:tabLst>
            </a:pPr>
            <a:r>
              <a:rPr lang="en-US" dirty="0" smtClean="0"/>
              <a:t>Concepts: 	</a:t>
            </a:r>
            <a:r>
              <a:rPr lang="en-US" i="1" dirty="0" smtClean="0"/>
              <a:t>entities;  relationships;  attributes;</a:t>
            </a:r>
            <a:br>
              <a:rPr lang="en-US" i="1" dirty="0" smtClean="0"/>
            </a:br>
            <a:r>
              <a:rPr lang="en-US" i="1" dirty="0" smtClean="0"/>
              <a:t>	weak entities;  ISA hierarchies;  aggregation</a:t>
            </a:r>
          </a:p>
          <a:p>
            <a:pPr marL="749808" lvl="1" indent="-457200">
              <a:buFont typeface="Wingdings" panose="05000000000000000000" pitchFamily="2" charset="2"/>
              <a:buChar char="q"/>
              <a:tabLst>
                <a:tab pos="2286000" algn="l"/>
              </a:tabLst>
            </a:pPr>
            <a:r>
              <a:rPr lang="en-US" dirty="0" smtClean="0"/>
              <a:t>Constraints:	</a:t>
            </a:r>
            <a:r>
              <a:rPr lang="en-US" i="1" dirty="0" smtClean="0"/>
              <a:t>key constraints;  participation constraints</a:t>
            </a:r>
          </a:p>
          <a:p>
            <a:pPr marL="457200" indent="-457200">
              <a:buFont typeface="Wingdings" panose="05000000000000000000" pitchFamily="2" charset="2"/>
              <a:buChar char="q"/>
              <a:tabLst>
                <a:tab pos="2286000" algn="l"/>
              </a:tabLst>
            </a:pPr>
            <a:r>
              <a:rPr lang="en-US" dirty="0" smtClean="0"/>
              <a:t>ER design is subjective</a:t>
            </a:r>
          </a:p>
          <a:p>
            <a:pPr marL="457200" indent="-457200">
              <a:buFont typeface="Wingdings" panose="05000000000000000000" pitchFamily="2" charset="2"/>
              <a:buChar char="q"/>
              <a:tabLst>
                <a:tab pos="2286000" algn="l"/>
              </a:tabLst>
            </a:pPr>
            <a:r>
              <a:rPr lang="en-US" dirty="0" smtClean="0"/>
              <a:t>Rules for mapping entity-relationship model to relational model</a:t>
            </a:r>
          </a:p>
          <a:p>
            <a:pPr marL="749808" lvl="1" indent="-457200">
              <a:buFont typeface="Wingdings" panose="05000000000000000000" pitchFamily="2" charset="2"/>
              <a:buChar char="q"/>
              <a:tabLst>
                <a:tab pos="2286000" algn="l"/>
              </a:tabLst>
            </a:pPr>
            <a:r>
              <a:rPr lang="en-US" sz="2000" dirty="0" smtClean="0"/>
              <a:t>Entity &amp; relationship sets</a:t>
            </a:r>
          </a:p>
          <a:p>
            <a:pPr marL="749808" lvl="1" indent="-457200">
              <a:buFont typeface="Wingdings" panose="05000000000000000000" pitchFamily="2" charset="2"/>
              <a:buChar char="q"/>
              <a:tabLst>
                <a:tab pos="2286000" algn="l"/>
              </a:tabLst>
            </a:pPr>
            <a:r>
              <a:rPr lang="en-US" sz="2000" dirty="0" smtClean="0"/>
              <a:t>Key constraints</a:t>
            </a:r>
          </a:p>
          <a:p>
            <a:pPr marL="749808" lvl="1" indent="-457200">
              <a:buFont typeface="Wingdings" panose="05000000000000000000" pitchFamily="2" charset="2"/>
              <a:buChar char="q"/>
              <a:tabLst>
                <a:tab pos="2286000" algn="l"/>
              </a:tabLst>
            </a:pPr>
            <a:r>
              <a:rPr lang="en-US" sz="2000" dirty="0" smtClean="0"/>
              <a:t>Participation constraints</a:t>
            </a:r>
          </a:p>
          <a:p>
            <a:pPr marL="749808" lvl="1" indent="-457200">
              <a:buFont typeface="Wingdings" panose="05000000000000000000" pitchFamily="2" charset="2"/>
              <a:buChar char="q"/>
              <a:tabLst>
                <a:tab pos="2286000" algn="l"/>
              </a:tabLst>
            </a:pPr>
            <a:r>
              <a:rPr lang="en-US" sz="2000" dirty="0" smtClean="0"/>
              <a:t>Relationship roles</a:t>
            </a:r>
          </a:p>
          <a:p>
            <a:pPr marL="749808" lvl="1" indent="-457200">
              <a:buFont typeface="Wingdings" panose="05000000000000000000" pitchFamily="2" charset="2"/>
              <a:buChar char="q"/>
              <a:tabLst>
                <a:tab pos="2286000" algn="l"/>
              </a:tabLst>
            </a:pPr>
            <a:r>
              <a:rPr lang="en-US" sz="2000" dirty="0" smtClean="0"/>
              <a:t>Weak entity sets</a:t>
            </a:r>
          </a:p>
          <a:p>
            <a:pPr marL="749808" lvl="1" indent="-457200">
              <a:buFont typeface="Wingdings" panose="05000000000000000000" pitchFamily="2" charset="2"/>
              <a:buChar char="q"/>
              <a:tabLst>
                <a:tab pos="2286000" algn="l"/>
              </a:tabLst>
            </a:pPr>
            <a:r>
              <a:rPr lang="en-US" sz="2000" dirty="0" smtClean="0"/>
              <a:t>ISA hierarchies</a:t>
            </a:r>
          </a:p>
          <a:p>
            <a:pPr marL="749808" lvl="1" indent="-457200">
              <a:buFont typeface="Wingdings" panose="05000000000000000000" pitchFamily="2" charset="2"/>
              <a:buChar char="q"/>
              <a:tabLst>
                <a:tab pos="2286000" algn="l"/>
              </a:tabLst>
            </a:pPr>
            <a:r>
              <a:rPr lang="en-US" sz="2000" dirty="0" smtClean="0"/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29910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668A-5BD6-484B-A4E6-FB859A20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>
                <a:latin typeface="Arial Narrow" panose="020B0606020202030204" pitchFamily="34" charset="0"/>
              </a:rPr>
              <a:t>ER to SQL</a:t>
            </a:r>
            <a:endParaRPr lang="en-SG" dirty="0">
              <a:latin typeface="Arial Narrow" panose="020B0606020202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C6BC9-19C7-4F8E-B9CA-7F12B1062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Entity Relationship Diagram</a:t>
            </a:r>
            <a:endParaRPr lang="en-SG" dirty="0"/>
          </a:p>
          <a:p>
            <a:pPr lvl="1"/>
            <a:r>
              <a:rPr lang="en-SG" dirty="0" smtClean="0"/>
              <a:t>ER model</a:t>
            </a:r>
            <a:endParaRPr lang="en-SG" dirty="0"/>
          </a:p>
          <a:p>
            <a:pPr lvl="1"/>
            <a:r>
              <a:rPr lang="en-SG" dirty="0" smtClean="0"/>
              <a:t>Relationship constraints</a:t>
            </a:r>
            <a:endParaRPr lang="en-SG" dirty="0"/>
          </a:p>
          <a:p>
            <a:pPr lvl="1"/>
            <a:r>
              <a:rPr lang="en-SG" dirty="0" smtClean="0"/>
              <a:t>Participation constraints</a:t>
            </a:r>
            <a:endParaRPr lang="en-SG" dirty="0"/>
          </a:p>
          <a:p>
            <a:pPr lvl="1"/>
            <a:r>
              <a:rPr lang="en-SG" dirty="0" smtClean="0"/>
              <a:t>Weak entity sets</a:t>
            </a:r>
            <a:endParaRPr lang="en-SG" dirty="0"/>
          </a:p>
          <a:p>
            <a:r>
              <a:rPr lang="en-SG" dirty="0">
                <a:solidFill>
                  <a:schemeClr val="accent2"/>
                </a:solidFill>
              </a:rPr>
              <a:t>ER to SQL</a:t>
            </a:r>
          </a:p>
          <a:p>
            <a:pPr lvl="1"/>
            <a:r>
              <a:rPr lang="en-SG" dirty="0">
                <a:solidFill>
                  <a:schemeClr val="accent2"/>
                </a:solidFill>
              </a:rPr>
              <a:t>ER diagram to SQL</a:t>
            </a:r>
          </a:p>
          <a:p>
            <a:pPr lvl="1"/>
            <a:r>
              <a:rPr lang="en-SG" dirty="0">
                <a:solidFill>
                  <a:schemeClr val="accent2"/>
                </a:solidFill>
              </a:rPr>
              <a:t>Additional ER concepts</a:t>
            </a:r>
          </a:p>
          <a:p>
            <a:pPr lvl="1"/>
            <a:r>
              <a:rPr lang="en-SG" dirty="0">
                <a:solidFill>
                  <a:schemeClr val="accent2"/>
                </a:solidFill>
              </a:rPr>
              <a:t>ER design and relational mapping</a:t>
            </a:r>
          </a:p>
        </p:txBody>
      </p:sp>
    </p:spTree>
    <p:extLst>
      <p:ext uri="{BB962C8B-B14F-4D97-AF65-F5344CB8AC3E}">
        <p14:creationId xmlns:p14="http://schemas.microsoft.com/office/powerpoint/2010/main" val="1422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ER diagram to SQL</a:t>
            </a:r>
            <a:endParaRPr lang="en-US" sz="3600" b="1" dirty="0"/>
          </a:p>
          <a:p>
            <a:r>
              <a:rPr lang="en-US" b="1" dirty="0" smtClean="0"/>
              <a:t>Entity sets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</a:rPr>
              <a:t>CREATE TABLE Students (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sid</a:t>
            </a:r>
            <a:r>
              <a:rPr lang="en-US" dirty="0" smtClean="0">
                <a:latin typeface="Consolas" panose="020B0609020204030204" pitchFamily="49" charset="0"/>
              </a:rPr>
              <a:t>	integer,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name	varchar(30),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dob</a:t>
            </a:r>
            <a:r>
              <a:rPr lang="en-US" dirty="0" smtClean="0">
                <a:latin typeface="Consolas" panose="020B0609020204030204" pitchFamily="49" charset="0"/>
              </a:rPr>
              <a:t>	date,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PRIMARY KEY (</a:t>
            </a:r>
            <a:r>
              <a:rPr lang="en-US" dirty="0" err="1" smtClean="0">
                <a:latin typeface="Consolas" panose="020B0609020204030204" pitchFamily="49" charset="0"/>
              </a:rPr>
              <a:t>sid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</a:rPr>
              <a:t>CREATE TABLE Offices (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building	char(10),</a:t>
            </a:r>
            <a:endParaRPr lang="en-GB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room		integer,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area		varchar(20),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PRIMARY KEY (</a:t>
            </a:r>
            <a:r>
              <a:rPr lang="en-US" dirty="0" err="1" smtClean="0">
                <a:latin typeface="Consolas" panose="020B0609020204030204" pitchFamily="49" charset="0"/>
              </a:rPr>
              <a:t>building,room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140127" y="1571387"/>
            <a:ext cx="2230242" cy="1372386"/>
            <a:chOff x="6140127" y="1746647"/>
            <a:chExt cx="2230242" cy="1372386"/>
          </a:xfrm>
        </p:grpSpPr>
        <p:sp>
          <p:nvSpPr>
            <p:cNvPr id="3" name="Rectangle 2"/>
            <p:cNvSpPr/>
            <p:nvPr/>
          </p:nvSpPr>
          <p:spPr>
            <a:xfrm>
              <a:off x="6601044" y="2665549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Students</a:t>
              </a:r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6883541" y="1746647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name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7626955" y="2151808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Consolas" panose="020B0609020204030204" pitchFamily="49" charset="0"/>
                </a:rPr>
                <a:t>dob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140127" y="2151808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 smtClean="0">
                  <a:latin typeface="Consolas" panose="020B0609020204030204" pitchFamily="49" charset="0"/>
                </a:rPr>
                <a:t>sid</a:t>
              </a:r>
              <a:endParaRPr lang="en-GB" sz="1200" u="sng" dirty="0">
                <a:latin typeface="Consolas" panose="020B0609020204030204" pitchFamily="49" charset="0"/>
              </a:endParaRPr>
            </a:p>
          </p:txBody>
        </p:sp>
        <p:cxnSp>
          <p:nvCxnSpPr>
            <p:cNvPr id="7" name="Straight Connector 6"/>
            <p:cNvCxnSpPr>
              <a:stCxn id="3" idx="0"/>
              <a:endCxn id="4" idx="4"/>
            </p:cNvCxnSpPr>
            <p:nvPr/>
          </p:nvCxnSpPr>
          <p:spPr>
            <a:xfrm flipH="1" flipV="1">
              <a:off x="7255248" y="2051447"/>
              <a:ext cx="1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" idx="0"/>
              <a:endCxn id="5" idx="3"/>
            </p:cNvCxnSpPr>
            <p:nvPr/>
          </p:nvCxnSpPr>
          <p:spPr>
            <a:xfrm flipV="1">
              <a:off x="7255249" y="2411971"/>
              <a:ext cx="480576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" idx="0"/>
              <a:endCxn id="6" idx="5"/>
            </p:cNvCxnSpPr>
            <p:nvPr/>
          </p:nvCxnSpPr>
          <p:spPr>
            <a:xfrm flipH="1" flipV="1">
              <a:off x="6774671" y="2411971"/>
              <a:ext cx="480578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52158" y="4039140"/>
            <a:ext cx="2318211" cy="1372386"/>
            <a:chOff x="6008562" y="4960986"/>
            <a:chExt cx="2318211" cy="1372386"/>
          </a:xfrm>
        </p:grpSpPr>
        <p:sp>
          <p:nvSpPr>
            <p:cNvPr id="10" name="Rectangle 9"/>
            <p:cNvSpPr/>
            <p:nvPr/>
          </p:nvSpPr>
          <p:spPr>
            <a:xfrm>
              <a:off x="6688866" y="5879888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Offices</a:t>
              </a:r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971363" y="4960986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>
                  <a:latin typeface="Consolas" panose="020B0609020204030204" pitchFamily="49" charset="0"/>
                </a:rPr>
                <a:t>room</a:t>
              </a:r>
              <a:endParaRPr lang="en-GB" sz="1200" u="sng" dirty="0">
                <a:latin typeface="Consolas" panose="020B06090202040302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583359" y="5366147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area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008562" y="5366147"/>
              <a:ext cx="1221881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>
                  <a:latin typeface="Consolas" panose="020B0609020204030204" pitchFamily="49" charset="0"/>
                </a:rPr>
                <a:t>building</a:t>
              </a:r>
              <a:endParaRPr lang="en-GB" sz="1200" u="sng" dirty="0">
                <a:latin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10" idx="0"/>
              <a:endCxn id="11" idx="4"/>
            </p:cNvCxnSpPr>
            <p:nvPr/>
          </p:nvCxnSpPr>
          <p:spPr>
            <a:xfrm flipH="1" flipV="1">
              <a:off x="7343070" y="5265786"/>
              <a:ext cx="1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0"/>
              <a:endCxn id="12" idx="3"/>
            </p:cNvCxnSpPr>
            <p:nvPr/>
          </p:nvCxnSpPr>
          <p:spPr>
            <a:xfrm flipV="1">
              <a:off x="7343071" y="5626310"/>
              <a:ext cx="349158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0"/>
              <a:endCxn id="13" idx="5"/>
            </p:cNvCxnSpPr>
            <p:nvPr/>
          </p:nvCxnSpPr>
          <p:spPr>
            <a:xfrm flipH="1" flipV="1">
              <a:off x="7051503" y="5626310"/>
              <a:ext cx="291568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43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ER diagram to SQL</a:t>
            </a:r>
            <a:endParaRPr lang="en-US" sz="3600" b="1" dirty="0"/>
          </a:p>
          <a:p>
            <a:r>
              <a:rPr lang="en-US" b="1" dirty="0" smtClean="0"/>
              <a:t>Entity sets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</a:rPr>
              <a:t>CREATE TABLE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Students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sid</a:t>
            </a:r>
            <a:r>
              <a:rPr lang="en-US" dirty="0" smtClean="0">
                <a:latin typeface="Consolas" panose="020B0609020204030204" pitchFamily="49" charset="0"/>
              </a:rPr>
              <a:t>	integer,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name	varchar(30),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dob</a:t>
            </a:r>
            <a:r>
              <a:rPr lang="en-US" dirty="0" smtClean="0">
                <a:latin typeface="Consolas" panose="020B0609020204030204" pitchFamily="49" charset="0"/>
              </a:rPr>
              <a:t>	date,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PRIMARY KEY (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sid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</a:rPr>
              <a:t>CREATE TABLE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Offices</a:t>
            </a:r>
            <a:r>
              <a:rPr lang="en-US" dirty="0" smtClean="0">
                <a:latin typeface="Consolas" panose="020B0609020204030204" pitchFamily="49" charset="0"/>
              </a:rPr>
              <a:t> (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building	char(10),</a:t>
            </a:r>
            <a:endParaRPr lang="en-GB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room		integer,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area		varchar(20),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PRIMARY KEY (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building,room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140127" y="1571387"/>
            <a:ext cx="2230242" cy="1372386"/>
            <a:chOff x="6140127" y="1746647"/>
            <a:chExt cx="2230242" cy="1372386"/>
          </a:xfrm>
        </p:grpSpPr>
        <p:sp>
          <p:nvSpPr>
            <p:cNvPr id="3" name="Rectangle 2"/>
            <p:cNvSpPr/>
            <p:nvPr/>
          </p:nvSpPr>
          <p:spPr>
            <a:xfrm>
              <a:off x="6601044" y="2665549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Students</a:t>
              </a:r>
              <a:endPara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6883541" y="1746647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name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7626955" y="2151808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>
                  <a:latin typeface="Consolas" panose="020B0609020204030204" pitchFamily="49" charset="0"/>
                </a:rPr>
                <a:t>dob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140127" y="2151808"/>
              <a:ext cx="743414" cy="3048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 smtClean="0">
                  <a:solidFill>
                    <a:schemeClr val="accent2"/>
                  </a:solidFill>
                  <a:latin typeface="Consolas" panose="020B0609020204030204" pitchFamily="49" charset="0"/>
                </a:rPr>
                <a:t>sid</a:t>
              </a:r>
              <a:endParaRPr lang="en-GB" sz="1200" u="sng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Straight Connector 6"/>
            <p:cNvCxnSpPr>
              <a:stCxn id="3" idx="0"/>
              <a:endCxn id="4" idx="4"/>
            </p:cNvCxnSpPr>
            <p:nvPr/>
          </p:nvCxnSpPr>
          <p:spPr>
            <a:xfrm flipH="1" flipV="1">
              <a:off x="7255248" y="2051447"/>
              <a:ext cx="1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3" idx="0"/>
              <a:endCxn id="5" idx="3"/>
            </p:cNvCxnSpPr>
            <p:nvPr/>
          </p:nvCxnSpPr>
          <p:spPr>
            <a:xfrm flipV="1">
              <a:off x="7255249" y="2411971"/>
              <a:ext cx="480576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3" idx="0"/>
              <a:endCxn id="6" idx="5"/>
            </p:cNvCxnSpPr>
            <p:nvPr/>
          </p:nvCxnSpPr>
          <p:spPr>
            <a:xfrm flipH="1" flipV="1">
              <a:off x="6774671" y="2411971"/>
              <a:ext cx="480578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52158" y="4039140"/>
            <a:ext cx="2318211" cy="1372386"/>
            <a:chOff x="6008562" y="4960986"/>
            <a:chExt cx="2318211" cy="1372386"/>
          </a:xfrm>
        </p:grpSpPr>
        <p:sp>
          <p:nvSpPr>
            <p:cNvPr id="10" name="Rectangle 9"/>
            <p:cNvSpPr/>
            <p:nvPr/>
          </p:nvSpPr>
          <p:spPr>
            <a:xfrm>
              <a:off x="6688866" y="5879888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Offices</a:t>
              </a:r>
              <a:endPara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971363" y="4960986"/>
              <a:ext cx="743414" cy="3048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>
                  <a:solidFill>
                    <a:schemeClr val="accent2"/>
                  </a:solidFill>
                  <a:latin typeface="Consolas" panose="020B0609020204030204" pitchFamily="49" charset="0"/>
                </a:rPr>
                <a:t>room</a:t>
              </a:r>
              <a:endParaRPr lang="en-GB" sz="1200" u="sng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583359" y="5366147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area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008562" y="5366147"/>
              <a:ext cx="1221881" cy="3048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smtClean="0">
                  <a:solidFill>
                    <a:schemeClr val="accent2"/>
                  </a:solidFill>
                  <a:latin typeface="Consolas" panose="020B0609020204030204" pitchFamily="49" charset="0"/>
                </a:rPr>
                <a:t>building</a:t>
              </a:r>
              <a:endParaRPr lang="en-GB" sz="1200" u="sng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10" idx="0"/>
              <a:endCxn id="11" idx="4"/>
            </p:cNvCxnSpPr>
            <p:nvPr/>
          </p:nvCxnSpPr>
          <p:spPr>
            <a:xfrm flipH="1" flipV="1">
              <a:off x="7343070" y="5265786"/>
              <a:ext cx="1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0"/>
              <a:endCxn id="12" idx="3"/>
            </p:cNvCxnSpPr>
            <p:nvPr/>
          </p:nvCxnSpPr>
          <p:spPr>
            <a:xfrm flipV="1">
              <a:off x="7343071" y="5626310"/>
              <a:ext cx="349158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0"/>
              <a:endCxn id="13" idx="5"/>
            </p:cNvCxnSpPr>
            <p:nvPr/>
          </p:nvCxnSpPr>
          <p:spPr>
            <a:xfrm flipH="1" flipV="1">
              <a:off x="7051503" y="5626310"/>
              <a:ext cx="291568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816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ER diagram to SQL</a:t>
            </a:r>
            <a:endParaRPr lang="en-US" sz="3600" b="1" dirty="0"/>
          </a:p>
          <a:p>
            <a:r>
              <a:rPr lang="en-US" b="1" dirty="0" smtClean="0"/>
              <a:t>Entity sets with candidate keys</a:t>
            </a:r>
          </a:p>
          <a:p>
            <a:pPr>
              <a:spcBef>
                <a:spcPts val="0"/>
              </a:spcBef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</a:rPr>
              <a:t>CREATE TABLE </a:t>
            </a:r>
            <a:r>
              <a:rPr lang="en-US" dirty="0">
                <a:latin typeface="Consolas" panose="020B0609020204030204" pitchFamily="49" charset="0"/>
              </a:rPr>
              <a:t>Offices (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officeID</a:t>
            </a: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char(10) </a:t>
            </a:r>
            <a:r>
              <a:rPr lang="en-US" dirty="0">
                <a:latin typeface="Consolas" panose="020B0609020204030204" pitchFamily="49" charset="0"/>
              </a:rPr>
              <a:t>PRIMARY KEY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building	char(10) NOT NULL,</a:t>
            </a:r>
            <a:endParaRPr lang="en-GB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room		integer  NOT NULL,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area		varchar(20),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UNIQUE (</a:t>
            </a:r>
            <a:r>
              <a:rPr lang="en-US" dirty="0" err="1" smtClean="0">
                <a:latin typeface="Consolas" panose="020B0609020204030204" pitchFamily="49" charset="0"/>
              </a:rPr>
              <a:t>building,room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889407" y="1395000"/>
            <a:ext cx="3486703" cy="1372386"/>
            <a:chOff x="2991281" y="1532160"/>
            <a:chExt cx="3486703" cy="1372386"/>
          </a:xfrm>
        </p:grpSpPr>
        <p:sp>
          <p:nvSpPr>
            <p:cNvPr id="10" name="Rectangle 9"/>
            <p:cNvSpPr/>
            <p:nvPr/>
          </p:nvSpPr>
          <p:spPr>
            <a:xfrm>
              <a:off x="4153957" y="2451062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Offices</a:t>
              </a:r>
              <a:endParaRPr lang="en-GB" dirty="0">
                <a:latin typeface="Consolas" panose="020B0609020204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003683" y="1532160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room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808162" y="1532160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area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991281" y="1937321"/>
              <a:ext cx="1221881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building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10" idx="0"/>
              <a:endCxn id="11" idx="4"/>
            </p:cNvCxnSpPr>
            <p:nvPr/>
          </p:nvCxnSpPr>
          <p:spPr>
            <a:xfrm flipH="1" flipV="1">
              <a:off x="4375390" y="1836960"/>
              <a:ext cx="432772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0"/>
              <a:endCxn id="12" idx="4"/>
            </p:cNvCxnSpPr>
            <p:nvPr/>
          </p:nvCxnSpPr>
          <p:spPr>
            <a:xfrm flipV="1">
              <a:off x="4808162" y="1836960"/>
              <a:ext cx="371707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0"/>
              <a:endCxn id="13" idx="5"/>
            </p:cNvCxnSpPr>
            <p:nvPr/>
          </p:nvCxnSpPr>
          <p:spPr>
            <a:xfrm flipH="1" flipV="1">
              <a:off x="4034222" y="2197484"/>
              <a:ext cx="773940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256103" y="1937321"/>
              <a:ext cx="1221881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 smtClean="0">
                  <a:latin typeface="Consolas" panose="020B0609020204030204" pitchFamily="49" charset="0"/>
                </a:rPr>
                <a:t>officeID</a:t>
              </a:r>
              <a:endParaRPr lang="en-GB" sz="1200" u="sng" dirty="0">
                <a:latin typeface="Consolas" panose="020B0609020204030204" pitchFamily="49" charset="0"/>
              </a:endParaRPr>
            </a:p>
          </p:txBody>
        </p:sp>
        <p:cxnSp>
          <p:nvCxnSpPr>
            <p:cNvPr id="25" name="Straight Connector 24"/>
            <p:cNvCxnSpPr>
              <a:stCxn id="10" idx="0"/>
              <a:endCxn id="24" idx="3"/>
            </p:cNvCxnSpPr>
            <p:nvPr/>
          </p:nvCxnSpPr>
          <p:spPr>
            <a:xfrm flipV="1">
              <a:off x="4808162" y="2197484"/>
              <a:ext cx="626881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04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ER diagram to SQL</a:t>
            </a:r>
            <a:endParaRPr lang="en-US" sz="3600" b="1" dirty="0"/>
          </a:p>
          <a:p>
            <a:r>
              <a:rPr lang="en-US" b="1" dirty="0" smtClean="0"/>
              <a:t>Entity sets with candidate keys</a:t>
            </a:r>
          </a:p>
          <a:p>
            <a:pPr>
              <a:spcBef>
                <a:spcPts val="0"/>
              </a:spcBef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</a:rPr>
              <a:t>CREATE TABLE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Offices</a:t>
            </a:r>
            <a:r>
              <a:rPr lang="en-US" dirty="0">
                <a:latin typeface="Consolas" panose="020B0609020204030204" pitchFamily="49" charset="0"/>
              </a:rPr>
              <a:t> (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officeID</a:t>
            </a: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char(10)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PRIMARY KEY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building	char(10)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NOT NULL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  <a:endParaRPr lang="en-GB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room		integer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NOT NULL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area		varchar(20),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UNIQUE (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building,room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889407" y="1395000"/>
            <a:ext cx="3486703" cy="1372386"/>
            <a:chOff x="2991281" y="1532160"/>
            <a:chExt cx="3486703" cy="1372386"/>
          </a:xfrm>
        </p:grpSpPr>
        <p:sp>
          <p:nvSpPr>
            <p:cNvPr id="10" name="Rectangle 9"/>
            <p:cNvSpPr/>
            <p:nvPr/>
          </p:nvSpPr>
          <p:spPr>
            <a:xfrm>
              <a:off x="4153957" y="2451062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Offices</a:t>
              </a:r>
              <a:endParaRPr lang="en-GB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003683" y="1532160"/>
              <a:ext cx="743414" cy="3048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room</a:t>
              </a:r>
              <a:endParaRPr lang="en-GB" sz="1200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808162" y="1532160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Consolas" panose="020B0609020204030204" pitchFamily="49" charset="0"/>
                </a:rPr>
                <a:t>area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991281" y="1937321"/>
              <a:ext cx="1221881" cy="3048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building</a:t>
              </a:r>
              <a:endParaRPr lang="en-GB" sz="1200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10" idx="0"/>
              <a:endCxn id="11" idx="4"/>
            </p:cNvCxnSpPr>
            <p:nvPr/>
          </p:nvCxnSpPr>
          <p:spPr>
            <a:xfrm flipH="1" flipV="1">
              <a:off x="4375390" y="1836960"/>
              <a:ext cx="432772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0"/>
              <a:endCxn id="12" idx="4"/>
            </p:cNvCxnSpPr>
            <p:nvPr/>
          </p:nvCxnSpPr>
          <p:spPr>
            <a:xfrm flipV="1">
              <a:off x="4808162" y="1836960"/>
              <a:ext cx="371707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0"/>
              <a:endCxn id="13" idx="5"/>
            </p:cNvCxnSpPr>
            <p:nvPr/>
          </p:nvCxnSpPr>
          <p:spPr>
            <a:xfrm flipH="1" flipV="1">
              <a:off x="4034222" y="2197484"/>
              <a:ext cx="773940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256103" y="1937321"/>
              <a:ext cx="1221881" cy="3048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 smtClean="0">
                  <a:solidFill>
                    <a:schemeClr val="accent2"/>
                  </a:solidFill>
                  <a:latin typeface="Consolas" panose="020B0609020204030204" pitchFamily="49" charset="0"/>
                </a:rPr>
                <a:t>officeID</a:t>
              </a:r>
              <a:endParaRPr lang="en-GB" sz="1200" u="sng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5" name="Straight Connector 24"/>
            <p:cNvCxnSpPr>
              <a:stCxn id="10" idx="0"/>
              <a:endCxn id="24" idx="3"/>
            </p:cNvCxnSpPr>
            <p:nvPr/>
          </p:nvCxnSpPr>
          <p:spPr>
            <a:xfrm flipV="1">
              <a:off x="4808162" y="2197484"/>
              <a:ext cx="626881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112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ER diagram to SQL</a:t>
            </a:r>
            <a:endParaRPr lang="en-US" sz="3600" b="1" dirty="0"/>
          </a:p>
          <a:p>
            <a:r>
              <a:rPr lang="en-US" b="1" dirty="0" smtClean="0"/>
              <a:t>Relationship sets without constraints</a:t>
            </a:r>
          </a:p>
          <a:p>
            <a:pPr>
              <a:spcBef>
                <a:spcPts val="0"/>
              </a:spcBef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</a:rPr>
              <a:t>CREATE TABLE Enrolls 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sid</a:t>
            </a:r>
            <a:r>
              <a:rPr lang="en-US" dirty="0" smtClean="0">
                <a:latin typeface="Consolas" panose="020B0609020204030204" pitchFamily="49" charset="0"/>
              </a:rPr>
              <a:t>	integer REFERENCES Students,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</a:t>
            </a:r>
            <a:r>
              <a:rPr lang="en-US" dirty="0" err="1" smtClean="0">
                <a:latin typeface="Consolas" panose="020B0609020204030204" pitchFamily="49" charset="0"/>
              </a:rPr>
              <a:t>id</a:t>
            </a:r>
            <a:r>
              <a:rPr lang="en-US" dirty="0" smtClean="0">
                <a:latin typeface="Consolas" panose="020B0609020204030204" pitchFamily="49" charset="0"/>
              </a:rPr>
              <a:t>	char(5) REFERENCES Courses,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grade   numeric,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PRIMARY KEY (</a:t>
            </a:r>
            <a:r>
              <a:rPr lang="en-US" dirty="0" err="1" smtClean="0">
                <a:latin typeface="Consolas" panose="020B0609020204030204" pitchFamily="49" charset="0"/>
              </a:rPr>
              <a:t>sid,cid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895149" y="1646003"/>
            <a:ext cx="7475220" cy="1094823"/>
            <a:chOff x="895149" y="2456201"/>
            <a:chExt cx="7475220" cy="1550805"/>
          </a:xfrm>
        </p:grpSpPr>
        <p:sp>
          <p:nvSpPr>
            <p:cNvPr id="64" name="Flowchart: Decision 63"/>
            <p:cNvSpPr/>
            <p:nvPr/>
          </p:nvSpPr>
          <p:spPr>
            <a:xfrm>
              <a:off x="3570961" y="3196684"/>
              <a:ext cx="2145897" cy="810322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E</a:t>
              </a:r>
              <a:r>
                <a:rPr lang="en-US" sz="1400" dirty="0" smtClean="0">
                  <a:latin typeface="Consolas" panose="020B0609020204030204" pitchFamily="49" charset="0"/>
                </a:rPr>
                <a:t>nrolls 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65" name="Straight Connector 64"/>
            <p:cNvCxnSpPr>
              <a:stCxn id="68" idx="3"/>
              <a:endCxn id="64" idx="1"/>
            </p:cNvCxnSpPr>
            <p:nvPr/>
          </p:nvCxnSpPr>
          <p:spPr>
            <a:xfrm>
              <a:off x="2664475" y="3601845"/>
              <a:ext cx="9064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4" idx="3"/>
              <a:endCxn id="76" idx="1"/>
            </p:cNvCxnSpPr>
            <p:nvPr/>
          </p:nvCxnSpPr>
          <p:spPr>
            <a:xfrm>
              <a:off x="5716858" y="3601845"/>
              <a:ext cx="7052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195428" y="2456201"/>
              <a:ext cx="896962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latin typeface="Consolas" panose="020B0609020204030204" pitchFamily="49" charset="0"/>
                </a:rPr>
                <a:t>grade</a:t>
              </a:r>
              <a:endParaRPr lang="en-GB" sz="1050" dirty="0">
                <a:latin typeface="Consolas" panose="020B0609020204030204" pitchFamily="49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356066" y="3375103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nsolas" panose="020B0609020204030204" pitchFamily="49" charset="0"/>
                </a:rPr>
                <a:t>Students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1638563" y="2456201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latin typeface="Consolas" panose="020B0609020204030204" pitchFamily="49" charset="0"/>
                </a:rPr>
                <a:t>name</a:t>
              </a:r>
              <a:endParaRPr lang="en-GB" sz="1050" dirty="0">
                <a:latin typeface="Consolas" panose="020B0609020204030204" pitchFamily="49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2381977" y="2861362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latin typeface="Consolas" panose="020B0609020204030204" pitchFamily="49" charset="0"/>
                </a:rPr>
                <a:t>dob</a:t>
              </a:r>
              <a:endParaRPr lang="en-GB" sz="1050" dirty="0">
                <a:latin typeface="Consolas" panose="020B0609020204030204" pitchFamily="49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895149" y="2861362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u="sng" dirty="0" err="1" smtClean="0">
                  <a:latin typeface="Consolas" panose="020B0609020204030204" pitchFamily="49" charset="0"/>
                </a:rPr>
                <a:t>sid</a:t>
              </a:r>
              <a:endParaRPr lang="en-GB" sz="1050" u="sng" dirty="0">
                <a:latin typeface="Consolas" panose="020B0609020204030204" pitchFamily="49" charset="0"/>
              </a:endParaRPr>
            </a:p>
          </p:txBody>
        </p:sp>
        <p:cxnSp>
          <p:nvCxnSpPr>
            <p:cNvPr id="72" name="Straight Connector 71"/>
            <p:cNvCxnSpPr>
              <a:stCxn id="68" idx="0"/>
              <a:endCxn id="69" idx="4"/>
            </p:cNvCxnSpPr>
            <p:nvPr/>
          </p:nvCxnSpPr>
          <p:spPr>
            <a:xfrm flipH="1" flipV="1">
              <a:off x="2010270" y="2761001"/>
              <a:ext cx="1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8" idx="0"/>
              <a:endCxn id="70" idx="3"/>
            </p:cNvCxnSpPr>
            <p:nvPr/>
          </p:nvCxnSpPr>
          <p:spPr>
            <a:xfrm flipV="1">
              <a:off x="2010271" y="3121525"/>
              <a:ext cx="480576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8" idx="0"/>
              <a:endCxn id="71" idx="5"/>
            </p:cNvCxnSpPr>
            <p:nvPr/>
          </p:nvCxnSpPr>
          <p:spPr>
            <a:xfrm flipH="1" flipV="1">
              <a:off x="1529693" y="3121525"/>
              <a:ext cx="480578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4" idx="0"/>
              <a:endCxn id="67" idx="4"/>
            </p:cNvCxnSpPr>
            <p:nvPr/>
          </p:nvCxnSpPr>
          <p:spPr>
            <a:xfrm flipH="1" flipV="1">
              <a:off x="4643909" y="2761001"/>
              <a:ext cx="1" cy="4356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6422144" y="3375103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nsolas" panose="020B0609020204030204" pitchFamily="49" charset="0"/>
                </a:rPr>
                <a:t>Courses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6644688" y="2456201"/>
              <a:ext cx="86332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latin typeface="Consolas" panose="020B0609020204030204" pitchFamily="49" charset="0"/>
                </a:rPr>
                <a:t>cname</a:t>
              </a:r>
              <a:endParaRPr lang="en-GB" sz="1050" dirty="0">
                <a:latin typeface="Consolas" panose="020B0609020204030204" pitchFamily="49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7269157" y="2855394"/>
              <a:ext cx="1101212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latin typeface="Consolas" panose="020B0609020204030204" pitchFamily="49" charset="0"/>
                </a:rPr>
                <a:t>credits</a:t>
              </a:r>
              <a:endParaRPr lang="en-GB" sz="1050" dirty="0">
                <a:latin typeface="Consolas" panose="020B0609020204030204" pitchFamily="49" charset="0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5961227" y="2855394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u="sng" dirty="0" err="1">
                  <a:latin typeface="Consolas" panose="020B0609020204030204" pitchFamily="49" charset="0"/>
                </a:rPr>
                <a:t>c</a:t>
              </a:r>
              <a:r>
                <a:rPr lang="en-US" sz="1050" u="sng" dirty="0" err="1" smtClean="0">
                  <a:latin typeface="Consolas" panose="020B0609020204030204" pitchFamily="49" charset="0"/>
                </a:rPr>
                <a:t>id</a:t>
              </a:r>
              <a:endParaRPr lang="en-GB" sz="1050" u="sng" dirty="0">
                <a:latin typeface="Consolas" panose="020B0609020204030204" pitchFamily="49" charset="0"/>
              </a:endParaRPr>
            </a:p>
          </p:txBody>
        </p:sp>
        <p:cxnSp>
          <p:nvCxnSpPr>
            <p:cNvPr id="80" name="Straight Connector 79"/>
            <p:cNvCxnSpPr>
              <a:stCxn id="76" idx="0"/>
              <a:endCxn id="79" idx="5"/>
            </p:cNvCxnSpPr>
            <p:nvPr/>
          </p:nvCxnSpPr>
          <p:spPr>
            <a:xfrm flipH="1" flipV="1">
              <a:off x="6595771" y="3115557"/>
              <a:ext cx="480578" cy="2595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6" idx="0"/>
              <a:endCxn id="77" idx="4"/>
            </p:cNvCxnSpPr>
            <p:nvPr/>
          </p:nvCxnSpPr>
          <p:spPr>
            <a:xfrm flipH="1" flipV="1">
              <a:off x="7076348" y="2761001"/>
              <a:ext cx="1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6" idx="0"/>
              <a:endCxn id="78" idx="3"/>
            </p:cNvCxnSpPr>
            <p:nvPr/>
          </p:nvCxnSpPr>
          <p:spPr>
            <a:xfrm flipV="1">
              <a:off x="7076349" y="3115557"/>
              <a:ext cx="354077" cy="2595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05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ER diagram to SQL</a:t>
            </a:r>
            <a:endParaRPr lang="en-US" sz="3600" b="1" dirty="0"/>
          </a:p>
          <a:p>
            <a:r>
              <a:rPr lang="en-US" b="1" dirty="0" smtClean="0"/>
              <a:t>Relationship sets without constraints</a:t>
            </a:r>
          </a:p>
          <a:p>
            <a:pPr>
              <a:spcBef>
                <a:spcPts val="0"/>
              </a:spcBef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</a:rPr>
              <a:t>CREATE TABLE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Enrolls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sid</a:t>
            </a:r>
            <a:r>
              <a:rPr lang="en-US" dirty="0" smtClean="0">
                <a:latin typeface="Consolas" panose="020B0609020204030204" pitchFamily="49" charset="0"/>
              </a:rPr>
              <a:t>	integer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REFERENCES Students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</a:t>
            </a:r>
            <a:r>
              <a:rPr lang="en-US" dirty="0" err="1" smtClean="0">
                <a:latin typeface="Consolas" panose="020B0609020204030204" pitchFamily="49" charset="0"/>
              </a:rPr>
              <a:t>id</a:t>
            </a:r>
            <a:r>
              <a:rPr lang="en-US" dirty="0" smtClean="0">
                <a:latin typeface="Consolas" panose="020B0609020204030204" pitchFamily="49" charset="0"/>
              </a:rPr>
              <a:t>	char(5)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REFERENCES Courses</a:t>
            </a:r>
            <a:r>
              <a:rPr lang="en-US" dirty="0" smtClean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grade   numeric,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PRIMARY KEY (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sid,cid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895149" y="1646003"/>
            <a:ext cx="7475220" cy="1094823"/>
            <a:chOff x="895149" y="2456201"/>
            <a:chExt cx="7475220" cy="1550805"/>
          </a:xfrm>
        </p:grpSpPr>
        <p:sp>
          <p:nvSpPr>
            <p:cNvPr id="64" name="Flowchart: Decision 63"/>
            <p:cNvSpPr/>
            <p:nvPr/>
          </p:nvSpPr>
          <p:spPr>
            <a:xfrm>
              <a:off x="3570961" y="3196684"/>
              <a:ext cx="2145897" cy="810322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E</a:t>
              </a:r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nrolls</a:t>
              </a:r>
              <a:r>
                <a:rPr lang="en-US" sz="1400" dirty="0" smtClean="0">
                  <a:latin typeface="Consolas" panose="020B0609020204030204" pitchFamily="49" charset="0"/>
                </a:rPr>
                <a:t> 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65" name="Straight Connector 64"/>
            <p:cNvCxnSpPr>
              <a:stCxn id="68" idx="3"/>
              <a:endCxn id="64" idx="1"/>
            </p:cNvCxnSpPr>
            <p:nvPr/>
          </p:nvCxnSpPr>
          <p:spPr>
            <a:xfrm>
              <a:off x="2664475" y="3601845"/>
              <a:ext cx="9064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64" idx="3"/>
              <a:endCxn id="76" idx="1"/>
            </p:cNvCxnSpPr>
            <p:nvPr/>
          </p:nvCxnSpPr>
          <p:spPr>
            <a:xfrm>
              <a:off x="5716858" y="3601845"/>
              <a:ext cx="7052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4195428" y="2456201"/>
              <a:ext cx="896962" cy="304800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grade</a:t>
              </a:r>
              <a:endParaRPr lang="en-GB" sz="1050" dirty="0">
                <a:solidFill>
                  <a:srgbClr val="0070C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356066" y="3375103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nsolas" panose="020B0609020204030204" pitchFamily="49" charset="0"/>
                </a:rPr>
                <a:t>Students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1638563" y="2456201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latin typeface="Consolas" panose="020B0609020204030204" pitchFamily="49" charset="0"/>
                </a:rPr>
                <a:t>name</a:t>
              </a:r>
              <a:endParaRPr lang="en-GB" sz="1050" dirty="0">
                <a:latin typeface="Consolas" panose="020B0609020204030204" pitchFamily="49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2381977" y="2861362"/>
              <a:ext cx="743414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latin typeface="Consolas" panose="020B0609020204030204" pitchFamily="49" charset="0"/>
                </a:rPr>
                <a:t>dob</a:t>
              </a:r>
              <a:endParaRPr lang="en-GB" sz="1050" dirty="0">
                <a:latin typeface="Consolas" panose="020B0609020204030204" pitchFamily="49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895149" y="2861362"/>
              <a:ext cx="743414" cy="3048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u="sng" dirty="0" err="1" smtClean="0">
                  <a:solidFill>
                    <a:schemeClr val="accent2"/>
                  </a:solidFill>
                  <a:latin typeface="Consolas" panose="020B0609020204030204" pitchFamily="49" charset="0"/>
                </a:rPr>
                <a:t>sid</a:t>
              </a:r>
              <a:endParaRPr lang="en-GB" sz="1050" u="sng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2" name="Straight Connector 71"/>
            <p:cNvCxnSpPr>
              <a:stCxn id="68" idx="0"/>
              <a:endCxn id="69" idx="4"/>
            </p:cNvCxnSpPr>
            <p:nvPr/>
          </p:nvCxnSpPr>
          <p:spPr>
            <a:xfrm flipH="1" flipV="1">
              <a:off x="2010270" y="2761001"/>
              <a:ext cx="1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8" idx="0"/>
              <a:endCxn id="70" idx="3"/>
            </p:cNvCxnSpPr>
            <p:nvPr/>
          </p:nvCxnSpPr>
          <p:spPr>
            <a:xfrm flipV="1">
              <a:off x="2010271" y="3121525"/>
              <a:ext cx="480576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8" idx="0"/>
              <a:endCxn id="71" idx="5"/>
            </p:cNvCxnSpPr>
            <p:nvPr/>
          </p:nvCxnSpPr>
          <p:spPr>
            <a:xfrm flipH="1" flipV="1">
              <a:off x="1529693" y="3121525"/>
              <a:ext cx="480578" cy="2535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4" idx="0"/>
              <a:endCxn id="67" idx="4"/>
            </p:cNvCxnSpPr>
            <p:nvPr/>
          </p:nvCxnSpPr>
          <p:spPr>
            <a:xfrm flipH="1" flipV="1">
              <a:off x="4643909" y="2761001"/>
              <a:ext cx="1" cy="43568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6422144" y="3375103"/>
              <a:ext cx="1308409" cy="4534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onsolas" panose="020B0609020204030204" pitchFamily="49" charset="0"/>
                </a:rPr>
                <a:t>Courses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6644688" y="2456201"/>
              <a:ext cx="86332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 smtClean="0">
                  <a:latin typeface="Consolas" panose="020B0609020204030204" pitchFamily="49" charset="0"/>
                </a:rPr>
                <a:t>cname</a:t>
              </a:r>
              <a:endParaRPr lang="en-GB" sz="1050" dirty="0">
                <a:latin typeface="Consolas" panose="020B0609020204030204" pitchFamily="49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7269157" y="2855394"/>
              <a:ext cx="1101212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latin typeface="Consolas" panose="020B0609020204030204" pitchFamily="49" charset="0"/>
                </a:rPr>
                <a:t>credits</a:t>
              </a:r>
              <a:endParaRPr lang="en-GB" sz="1050" dirty="0">
                <a:latin typeface="Consolas" panose="020B0609020204030204" pitchFamily="49" charset="0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5961227" y="2855394"/>
              <a:ext cx="743414" cy="30480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u="sng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</a:t>
              </a:r>
              <a:r>
                <a:rPr lang="en-US" sz="1050" u="sng" dirty="0" err="1" smtClean="0">
                  <a:solidFill>
                    <a:schemeClr val="accent2"/>
                  </a:solidFill>
                  <a:latin typeface="Consolas" panose="020B0609020204030204" pitchFamily="49" charset="0"/>
                </a:rPr>
                <a:t>id</a:t>
              </a:r>
              <a:endParaRPr lang="en-GB" sz="1050" u="sng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0" name="Straight Connector 79"/>
            <p:cNvCxnSpPr>
              <a:stCxn id="76" idx="0"/>
              <a:endCxn id="79" idx="5"/>
            </p:cNvCxnSpPr>
            <p:nvPr/>
          </p:nvCxnSpPr>
          <p:spPr>
            <a:xfrm flipH="1" flipV="1">
              <a:off x="6595771" y="3115557"/>
              <a:ext cx="480578" cy="2595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6" idx="0"/>
              <a:endCxn id="77" idx="4"/>
            </p:cNvCxnSpPr>
            <p:nvPr/>
          </p:nvCxnSpPr>
          <p:spPr>
            <a:xfrm flipH="1" flipV="1">
              <a:off x="7076348" y="2761001"/>
              <a:ext cx="1" cy="614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6" idx="0"/>
              <a:endCxn id="78" idx="3"/>
            </p:cNvCxnSpPr>
            <p:nvPr/>
          </p:nvCxnSpPr>
          <p:spPr>
            <a:xfrm flipV="1">
              <a:off x="7076349" y="3115557"/>
              <a:ext cx="354077" cy="2595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3645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5368</TotalTime>
  <Words>1134</Words>
  <Application>Microsoft Office PowerPoint</Application>
  <PresentationFormat>On-screen Show (4:3)</PresentationFormat>
  <Paragraphs>673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Narrow</vt:lpstr>
      <vt:lpstr>Calibri</vt:lpstr>
      <vt:lpstr>Calibri Light</vt:lpstr>
      <vt:lpstr>Cambria Math</vt:lpstr>
      <vt:lpstr>Consolas</vt:lpstr>
      <vt:lpstr>Wingdings</vt:lpstr>
      <vt:lpstr>Retrospect</vt:lpstr>
      <vt:lpstr>CS2102   Database Systems       Slides adapted from Prof. Chan Chee Yong</vt:lpstr>
      <vt:lpstr>PowerPoint Presentation</vt:lpstr>
      <vt:lpstr>ER to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Yoga Sidi Prabawa</dc:creator>
  <cp:lastModifiedBy>Adi Yoga Sidi Prabawa</cp:lastModifiedBy>
  <cp:revision>450</cp:revision>
  <dcterms:created xsi:type="dcterms:W3CDTF">2019-05-29T05:33:52Z</dcterms:created>
  <dcterms:modified xsi:type="dcterms:W3CDTF">2019-09-09T11:23:03Z</dcterms:modified>
</cp:coreProperties>
</file>