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85788" y="24882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Выпускная квалификационная работа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sz="2000">
              <a:solidFill>
                <a:srgbClr val="888888"/>
              </a:solidFill>
            </a:endParaRPr>
          </a:p>
          <a:p>
            <a:pPr indent="-215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-US" sz="2666"/>
              <a:t>Разработка веб-справочника IT-профессий</a:t>
            </a:r>
            <a:endParaRPr sz="5066"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90988" y="51402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/>
            </a:br>
            <a:r>
              <a:rPr lang="en-US" sz="2000"/>
              <a:t>Автор: </a:t>
            </a:r>
            <a:r>
              <a:rPr lang="en-US"/>
              <a:t>Тарханова Е.Ю. </a:t>
            </a:r>
            <a:br>
              <a:rPr lang="en-US" sz="2000"/>
            </a:br>
            <a:r>
              <a:rPr lang="en-US" sz="2000"/>
              <a:t>Руководитель: </a:t>
            </a:r>
            <a:r>
              <a:rPr lang="en-US"/>
              <a:t>Гончарова С.В.</a:t>
            </a:r>
            <a:br>
              <a:rPr lang="en-US" sz="2000"/>
            </a:br>
            <a:r>
              <a:rPr lang="en-US" sz="2000"/>
              <a:t>Учебное заведение: </a:t>
            </a:r>
            <a:r>
              <a:rPr lang="en-US"/>
              <a:t>РГПУ им. А.И. Герцена</a:t>
            </a:r>
            <a:br>
              <a:rPr lang="en-US" sz="2000"/>
            </a:br>
            <a:r>
              <a:rPr lang="en-US" sz="2000"/>
              <a:t>Год: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1091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Профориентационный тест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28399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Тест содержит несколько вопросов с вариантами ответов.</a:t>
            </a:r>
            <a:br>
              <a:rPr lang="en-US" sz="2000"/>
            </a:br>
            <a:r>
              <a:rPr lang="en-US" sz="2000"/>
              <a:t>После прохождения теста выводятся три наиболее подходящие профессии.</a:t>
            </a:r>
            <a:br>
              <a:rPr lang="en-US" sz="2000"/>
            </a:br>
            <a:r>
              <a:rPr lang="en-US" sz="2000"/>
              <a:t>Результаты рассчитываются на основе баллов, ассоциированных с каждой профессией.</a:t>
            </a:r>
            <a:br>
              <a:rPr lang="en-US" sz="2000"/>
            </a:br>
            <a:r>
              <a:rPr lang="en-US" sz="2000"/>
              <a:t>Пользователь может перейти на карточку выбранной профессии.</a:t>
            </a:r>
            <a:br>
              <a:rPr lang="en-US" sz="2000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Тестирование и итоги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2997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Проведено модульное и интеграционное тестирование всех компонентов.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Основные результаты:</a:t>
            </a:r>
            <a:br>
              <a:rPr lang="en-US" sz="2000"/>
            </a:br>
            <a:r>
              <a:rPr lang="en-US" sz="2000"/>
              <a:t>— Интерфейс сайта соответствует макету;</a:t>
            </a:r>
            <a:br>
              <a:rPr lang="en-US" sz="2000"/>
            </a:br>
            <a:r>
              <a:rPr lang="en-US" sz="2000"/>
              <a:t>— Все данные подгружаются корректно;</a:t>
            </a:r>
            <a:br>
              <a:rPr lang="en-US" sz="2000"/>
            </a:br>
            <a:r>
              <a:rPr lang="en-US" sz="2000"/>
              <a:t>— Навигация интуитивна;</a:t>
            </a:r>
            <a:br>
              <a:rPr lang="en-US" sz="2000"/>
            </a:br>
            <a:r>
              <a:rPr lang="en-US" sz="2000"/>
              <a:t>— Функциональность теста стабильна;</a:t>
            </a:r>
            <a:br>
              <a:rPr lang="en-US" sz="2000"/>
            </a:br>
            <a:r>
              <a:rPr lang="en-US" sz="2000"/>
              <a:t>Сайт протестирован во всех популярных браузерах.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12782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Выводы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3351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В ходе работы разработан полнофункциональный веб-справочник IT-профессий, включающий динамическую библиотеку, глоссарий и систему профориентационного тестирования. Проект демонстрирует применение современных веб-технологий для решения задач цифровой навигации в мире IT-профессий и может быть использован как в образовательных, так и в карьерных целях.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11011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Актуальность темы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26235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Современный рынок труда требует всё более точной профориентации в области информационных технологий. Несмотря на высокий спрос на IT-специалистов, многие абитуриенты и студенты не осведомлены о существующих профессиях и требованиях к ним. Веб-справочник IT-профессий позволяет устранить этот пробел, объединяя структурированную информацию, профессиональный глоссарий и тест на профориентацию в одном ресурсе.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5599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и задачи работы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2052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Цель:</a:t>
            </a:r>
            <a:br>
              <a:rPr lang="en-US" sz="2000"/>
            </a:br>
            <a:r>
              <a:rPr lang="en-US" sz="2000"/>
              <a:t>Разработка функционального веб-справочника IT-профессий с системой фильтрации, глоссарием и тестом на профориентацию.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Задачи:</a:t>
            </a:r>
            <a:br>
              <a:rPr lang="en-US" sz="2000"/>
            </a:br>
            <a:r>
              <a:rPr lang="en-US" sz="2000"/>
              <a:t>— Проанализировать существующие подходы к профориентации в IT.</a:t>
            </a:r>
            <a:br>
              <a:rPr lang="en-US" sz="2000"/>
            </a:br>
            <a:r>
              <a:rPr lang="en-US" sz="2000"/>
              <a:t>— Разработать техническое задание и выбрать модель жизненного цикла.</a:t>
            </a:r>
            <a:br>
              <a:rPr lang="en-US" sz="2000"/>
            </a:br>
            <a:r>
              <a:rPr lang="en-US" sz="2000"/>
              <a:t>— Реализовать интерфейс, структуру данных и взаимодействие с пользователем.</a:t>
            </a:r>
            <a:br>
              <a:rPr lang="en-US" sz="2000"/>
            </a:br>
            <a:r>
              <a:rPr lang="en-US" sz="2000"/>
              <a:t>— Провести тестирование и отладку системы.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746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Объект и предмет исследования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25644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Объект исследования:</a:t>
            </a:r>
            <a:br>
              <a:rPr lang="en-US" sz="2000"/>
            </a:br>
            <a:r>
              <a:rPr lang="en-US" sz="2000"/>
              <a:t>Процесс цифровой профориентации в сфере информационных технологий.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Предмет исследования:</a:t>
            </a:r>
            <a:br>
              <a:rPr lang="en-US" sz="2000"/>
            </a:br>
            <a:r>
              <a:rPr lang="en-US" sz="2000"/>
              <a:t>Методы представления, структурирования и визуализации информации о профессиях в рамках веб-приложения.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10618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Теоретическая основа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29420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В теоретической части диплома рассмотрены:</a:t>
            </a:r>
            <a:br>
              <a:rPr lang="en-US" sz="2000"/>
            </a:br>
            <a:r>
              <a:rPr lang="en-US" sz="2000"/>
              <a:t>— Современная классификация IT-профессий;</a:t>
            </a:r>
            <a:br>
              <a:rPr lang="en-US" sz="2000"/>
            </a:br>
            <a:r>
              <a:rPr lang="en-US" sz="2000"/>
              <a:t>— Основные понятия: глоссарий, специализации, метанавыки;</a:t>
            </a:r>
            <a:br>
              <a:rPr lang="en-US" sz="2000"/>
            </a:br>
            <a:r>
              <a:rPr lang="en-US" sz="2000"/>
              <a:t>— Подходы к профориентации и принципы проектирования информационных систем;</a:t>
            </a:r>
            <a:br>
              <a:rPr lang="en-US" sz="2000"/>
            </a:br>
            <a:r>
              <a:rPr lang="en-US" sz="2000"/>
              <a:t>— Использование цифровых решений в образовании и карьере.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776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разработки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22004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В качестве модели жизненного цикла выбрана спиральная модель, так как она позволяет последовательно уточнять требования, реализовывать поэтапную доработку функциональности и проводить тестирование на каждом витке.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Основные этапы:</a:t>
            </a:r>
            <a:br>
              <a:rPr lang="en-US" sz="2000"/>
            </a:br>
            <a:r>
              <a:rPr lang="en-US" sz="2000"/>
              <a:t>— Сбор требований</a:t>
            </a:r>
            <a:br>
              <a:rPr lang="en-US" sz="2000"/>
            </a:br>
            <a:r>
              <a:rPr lang="en-US" sz="2000"/>
              <a:t>— Проектирование</a:t>
            </a:r>
            <a:br>
              <a:rPr lang="en-US" sz="2000"/>
            </a:br>
            <a:r>
              <a:rPr lang="en-US" sz="2000"/>
              <a:t>— Реализация</a:t>
            </a:r>
            <a:br>
              <a:rPr lang="en-US" sz="2000"/>
            </a:br>
            <a:r>
              <a:rPr lang="en-US" sz="2000"/>
              <a:t>— Тестирование</a:t>
            </a:r>
            <a:br>
              <a:rPr lang="en-US" sz="2000"/>
            </a:br>
            <a:r>
              <a:rPr lang="en-US" sz="2000"/>
              <a:t>— Итеративное улучшение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825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 сайта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2141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Сайт реализован в виде веб-приложения с подгрузкой данных из JSON-файлов.</a:t>
            </a:r>
            <a:br>
              <a:rPr lang="en-US" sz="2000"/>
            </a:br>
            <a:br>
              <a:rPr lang="en-US" sz="2000"/>
            </a:br>
            <a:r>
              <a:rPr lang="en-US" sz="2000"/>
              <a:t>Используемые технологии:</a:t>
            </a:r>
            <a:br>
              <a:rPr lang="en-US" sz="2000"/>
            </a:br>
            <a:r>
              <a:rPr lang="en-US" sz="2000"/>
              <a:t>— HTML, CSS (адаптивная вёрстка);</a:t>
            </a:r>
            <a:br>
              <a:rPr lang="en-US" sz="2000"/>
            </a:br>
            <a:r>
              <a:rPr lang="en-US" sz="2000"/>
              <a:t>— JavaScript (обработка взаимодействия, фильтрация, логика теста);</a:t>
            </a:r>
            <a:br>
              <a:rPr lang="en-US" sz="2000"/>
            </a:br>
            <a:r>
              <a:rPr lang="en-US" sz="2000"/>
              <a:t>— JSON (структура данных профессий, глоссария, теста);</a:t>
            </a:r>
            <a:br>
              <a:rPr lang="en-US" sz="2000"/>
            </a:br>
            <a:br>
              <a:rPr lang="en-US" sz="2000"/>
            </a:br>
            <a:r>
              <a:rPr lang="en-US" sz="2000"/>
              <a:t>Страницы сайта:</a:t>
            </a:r>
            <a:br>
              <a:rPr lang="en-US" sz="2000"/>
            </a:br>
            <a:r>
              <a:rPr lang="en-US" sz="2000"/>
              <a:t>— Главная</a:t>
            </a:r>
            <a:br>
              <a:rPr lang="en-US" sz="2000"/>
            </a:br>
            <a:r>
              <a:rPr lang="en-US" sz="2000"/>
              <a:t>— Библиотека профессий</a:t>
            </a:r>
            <a:br>
              <a:rPr lang="en-US" sz="2000"/>
            </a:br>
            <a:r>
              <a:rPr lang="en-US" sz="2000"/>
              <a:t>— Глоссарий</a:t>
            </a:r>
            <a:br>
              <a:rPr lang="en-US" sz="2000"/>
            </a:br>
            <a:r>
              <a:rPr lang="en-US" sz="2000"/>
              <a:t>— Профориентационный тест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1160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Реализация библиотеки профессий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2918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Данные о профессиях хранятся в JSON-файле и динамически загружаются на страницу.</a:t>
            </a:r>
            <a:br>
              <a:rPr lang="en-US" sz="2000"/>
            </a:br>
            <a:r>
              <a:rPr lang="en-US" sz="2000"/>
              <a:t>Каждая профессия представлена в виде карточки с названием, категорией и кратким описанием.</a:t>
            </a:r>
            <a:br>
              <a:rPr lang="en-US" sz="2000"/>
            </a:br>
            <a:r>
              <a:rPr lang="en-US" sz="2000"/>
              <a:t>Реализована фильтрация по интересам и категориям.</a:t>
            </a:r>
            <a:br>
              <a:rPr lang="en-US" sz="2000"/>
            </a:br>
            <a:r>
              <a:rPr lang="en-US" sz="2000"/>
              <a:t>Переход на подробную карточку осуществляется через клик.</a:t>
            </a:r>
            <a:br>
              <a:rPr lang="en-US" sz="2000"/>
            </a:br>
            <a:br>
              <a:rPr lang="en-US" sz="2000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10519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Реализация глоссария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27809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Глоссарий содержит термины и определения, представленные в алфавитном порядке.</a:t>
            </a:r>
            <a:br>
              <a:rPr lang="en-US" sz="2000"/>
            </a:br>
            <a:r>
              <a:rPr lang="en-US" sz="2000"/>
              <a:t>Информация подгружается из отдельного JSON-файла.</a:t>
            </a:r>
            <a:br>
              <a:rPr lang="en-US" sz="2000"/>
            </a:br>
            <a:r>
              <a:rPr lang="en-US" sz="2000"/>
              <a:t>Каждый термин реализован в виде интерактивной карточки.</a:t>
            </a:r>
            <a:br>
              <a:rPr lang="en-US" sz="2000"/>
            </a:br>
            <a:r>
              <a:rPr lang="en-US" sz="2000"/>
              <a:t>Предусмотрен поиск по терминам.</a:t>
            </a:r>
            <a:br>
              <a:rPr lang="en-US" sz="2000"/>
            </a:br>
            <a:br>
              <a:rPr lang="en-US" sz="2000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