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9D8C-E669-F847-974B-2D3AE9FAD3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212035-747A-9F47-BAC6-BC1B30D1D3CC}">
      <dgm:prSet phldrT="[Text]"/>
      <dgm:spPr/>
      <dgm:t>
        <a:bodyPr/>
        <a:lstStyle/>
        <a:p>
          <a:r>
            <a:rPr lang="bg-BG" dirty="0"/>
            <a:t>Лекция 1</a:t>
          </a:r>
          <a:endParaRPr lang="en-GB" dirty="0"/>
        </a:p>
      </dgm:t>
    </dgm:pt>
    <dgm:pt modelId="{2651043F-EDA9-174E-AC03-008C14A60DC2}" type="parTrans" cxnId="{F15D74C1-592C-7649-8C1A-D69A21E6EC40}">
      <dgm:prSet/>
      <dgm:spPr/>
      <dgm:t>
        <a:bodyPr/>
        <a:lstStyle/>
        <a:p>
          <a:endParaRPr lang="en-GB"/>
        </a:p>
      </dgm:t>
    </dgm:pt>
    <dgm:pt modelId="{988905C2-79F4-CD4E-B621-1A95EEF8742F}" type="sibTrans" cxnId="{F15D74C1-592C-7649-8C1A-D69A21E6EC40}">
      <dgm:prSet/>
      <dgm:spPr/>
      <dgm:t>
        <a:bodyPr/>
        <a:lstStyle/>
        <a:p>
          <a:endParaRPr lang="en-GB"/>
        </a:p>
      </dgm:t>
    </dgm:pt>
    <dgm:pt modelId="{D18A87D1-48B2-7E44-89EF-FD9CD3DF7FF7}">
      <dgm:prSet phldrT="[Text]"/>
      <dgm:spPr/>
      <dgm:t>
        <a:bodyPr/>
        <a:lstStyle/>
        <a:p>
          <a:r>
            <a:rPr lang="bg-BG" dirty="0"/>
            <a:t>Какво е </a:t>
          </a:r>
          <a:r>
            <a:rPr lang="en-GB" dirty="0"/>
            <a:t>DevOps / Agile</a:t>
          </a:r>
        </a:p>
      </dgm:t>
    </dgm:pt>
    <dgm:pt modelId="{1A3B48FC-53F7-E541-B3FE-7F16D9988248}" type="parTrans" cxnId="{AD490DF0-97F1-6E48-BA77-E03CB99A5A44}">
      <dgm:prSet/>
      <dgm:spPr/>
      <dgm:t>
        <a:bodyPr/>
        <a:lstStyle/>
        <a:p>
          <a:endParaRPr lang="en-GB"/>
        </a:p>
      </dgm:t>
    </dgm:pt>
    <dgm:pt modelId="{7BAA4A49-2BC6-1F44-8C67-1B7DD71468FF}" type="sibTrans" cxnId="{AD490DF0-97F1-6E48-BA77-E03CB99A5A44}">
      <dgm:prSet/>
      <dgm:spPr/>
      <dgm:t>
        <a:bodyPr/>
        <a:lstStyle/>
        <a:p>
          <a:endParaRPr lang="en-GB"/>
        </a:p>
      </dgm:t>
    </dgm:pt>
    <dgm:pt modelId="{4AC04DB2-99AA-034A-88E9-D2BB9D7B8FB9}">
      <dgm:prSet phldrT="[Text]"/>
      <dgm:spPr/>
      <dgm:t>
        <a:bodyPr/>
        <a:lstStyle/>
        <a:p>
          <a:r>
            <a:rPr lang="bg-BG" dirty="0"/>
            <a:t>Лекция 2</a:t>
          </a:r>
          <a:endParaRPr lang="en-GB" dirty="0"/>
        </a:p>
      </dgm:t>
    </dgm:pt>
    <dgm:pt modelId="{FFD2983A-B2C7-D748-A60D-757EC663465E}" type="parTrans" cxnId="{7B4A5FB8-A19A-9D4D-B355-9A62E5837711}">
      <dgm:prSet/>
      <dgm:spPr/>
      <dgm:t>
        <a:bodyPr/>
        <a:lstStyle/>
        <a:p>
          <a:endParaRPr lang="en-GB"/>
        </a:p>
      </dgm:t>
    </dgm:pt>
    <dgm:pt modelId="{653B0F76-55AA-6244-AE49-4103C6D34889}" type="sibTrans" cxnId="{7B4A5FB8-A19A-9D4D-B355-9A62E5837711}">
      <dgm:prSet/>
      <dgm:spPr/>
      <dgm:t>
        <a:bodyPr/>
        <a:lstStyle/>
        <a:p>
          <a:endParaRPr lang="en-GB"/>
        </a:p>
      </dgm:t>
    </dgm:pt>
    <dgm:pt modelId="{309BB13F-83FF-B646-95DA-29174BB7D0D7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Bash</a:t>
          </a:r>
        </a:p>
      </dgm:t>
    </dgm:pt>
    <dgm:pt modelId="{3A59742F-39C0-A047-8FFF-2DE2205BB09C}" type="parTrans" cxnId="{FD14BCC9-8B18-1444-B6FB-6D408243CD0C}">
      <dgm:prSet/>
      <dgm:spPr/>
      <dgm:t>
        <a:bodyPr/>
        <a:lstStyle/>
        <a:p>
          <a:endParaRPr lang="en-GB"/>
        </a:p>
      </dgm:t>
    </dgm:pt>
    <dgm:pt modelId="{00312A7A-1D68-A54E-AB34-9AE7415AD59F}" type="sibTrans" cxnId="{FD14BCC9-8B18-1444-B6FB-6D408243CD0C}">
      <dgm:prSet/>
      <dgm:spPr/>
      <dgm:t>
        <a:bodyPr/>
        <a:lstStyle/>
        <a:p>
          <a:endParaRPr lang="en-GB"/>
        </a:p>
      </dgm:t>
    </dgm:pt>
    <dgm:pt modelId="{83C96928-5DAE-7447-A1DD-62BD7B36CF85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Python</a:t>
          </a:r>
        </a:p>
      </dgm:t>
    </dgm:pt>
    <dgm:pt modelId="{5EFB4DDC-FCB4-864D-B286-6250991E43DA}" type="parTrans" cxnId="{9F1DE816-3372-3F4C-A74C-3079542DD69F}">
      <dgm:prSet/>
      <dgm:spPr/>
      <dgm:t>
        <a:bodyPr/>
        <a:lstStyle/>
        <a:p>
          <a:endParaRPr lang="en-GB"/>
        </a:p>
      </dgm:t>
    </dgm:pt>
    <dgm:pt modelId="{D2A15E3E-5011-1243-A88B-A20BEF5509EA}" type="sibTrans" cxnId="{9F1DE816-3372-3F4C-A74C-3079542DD69F}">
      <dgm:prSet/>
      <dgm:spPr/>
      <dgm:t>
        <a:bodyPr/>
        <a:lstStyle/>
        <a:p>
          <a:endParaRPr lang="en-GB"/>
        </a:p>
      </dgm:t>
    </dgm:pt>
    <dgm:pt modelId="{3488951D-C75D-B64E-8ADD-4202E95CC2EA}">
      <dgm:prSet phldrT="[Text]"/>
      <dgm:spPr/>
      <dgm:t>
        <a:bodyPr/>
        <a:lstStyle/>
        <a:p>
          <a:r>
            <a:rPr lang="bg-BG" dirty="0"/>
            <a:t>Лекция 3</a:t>
          </a:r>
          <a:endParaRPr lang="en-GB" dirty="0"/>
        </a:p>
      </dgm:t>
    </dgm:pt>
    <dgm:pt modelId="{A40108E9-5B12-6E45-800B-D83AAAC8E052}" type="parTrans" cxnId="{E9C78CB1-5107-9A49-BA85-61F469E92A59}">
      <dgm:prSet/>
      <dgm:spPr/>
      <dgm:t>
        <a:bodyPr/>
        <a:lstStyle/>
        <a:p>
          <a:endParaRPr lang="en-GB"/>
        </a:p>
      </dgm:t>
    </dgm:pt>
    <dgm:pt modelId="{9524EAA5-36B7-6C4C-B618-0FB2754FA6EE}" type="sibTrans" cxnId="{E9C78CB1-5107-9A49-BA85-61F469E92A59}">
      <dgm:prSet/>
      <dgm:spPr/>
      <dgm:t>
        <a:bodyPr/>
        <a:lstStyle/>
        <a:p>
          <a:endParaRPr lang="en-GB"/>
        </a:p>
      </dgm:t>
    </dgm:pt>
    <dgm:pt modelId="{A5AE04B4-1530-E44D-B1F5-ED20F49451BA}">
      <dgm:prSet phldrT="[Text]"/>
      <dgm:spPr/>
      <dgm:t>
        <a:bodyPr/>
        <a:lstStyle/>
        <a:p>
          <a:r>
            <a:rPr lang="en-GB" dirty="0"/>
            <a:t>Ansible</a:t>
          </a:r>
        </a:p>
      </dgm:t>
    </dgm:pt>
    <dgm:pt modelId="{75E0C05E-DB76-2C49-A14E-A00CD87682DB}" type="parTrans" cxnId="{91415F2C-8AF1-4D4E-8369-023AD00F2802}">
      <dgm:prSet/>
      <dgm:spPr/>
      <dgm:t>
        <a:bodyPr/>
        <a:lstStyle/>
        <a:p>
          <a:endParaRPr lang="en-GB"/>
        </a:p>
      </dgm:t>
    </dgm:pt>
    <dgm:pt modelId="{3EE0E405-98BF-264F-ACB9-36DB29175B22}" type="sibTrans" cxnId="{91415F2C-8AF1-4D4E-8369-023AD00F2802}">
      <dgm:prSet/>
      <dgm:spPr/>
      <dgm:t>
        <a:bodyPr/>
        <a:lstStyle/>
        <a:p>
          <a:endParaRPr lang="en-GB"/>
        </a:p>
      </dgm:t>
    </dgm:pt>
    <dgm:pt modelId="{56117929-A847-A141-B616-65AA0F6E6DA6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Git</a:t>
          </a:r>
        </a:p>
      </dgm:t>
    </dgm:pt>
    <dgm:pt modelId="{868A01F2-B63D-014B-A473-680F478839C6}" type="parTrans" cxnId="{9313276E-00DB-DC4D-B84E-C2635814F9D5}">
      <dgm:prSet/>
      <dgm:spPr/>
      <dgm:t>
        <a:bodyPr/>
        <a:lstStyle/>
        <a:p>
          <a:endParaRPr lang="en-GB"/>
        </a:p>
      </dgm:t>
    </dgm:pt>
    <dgm:pt modelId="{1AE5F7EF-5983-4E4F-89B2-204D88290D2F}" type="sibTrans" cxnId="{9313276E-00DB-DC4D-B84E-C2635814F9D5}">
      <dgm:prSet/>
      <dgm:spPr/>
      <dgm:t>
        <a:bodyPr/>
        <a:lstStyle/>
        <a:p>
          <a:endParaRPr lang="en-GB"/>
        </a:p>
      </dgm:t>
    </dgm:pt>
    <dgm:pt modelId="{D3DF23B8-D714-8D46-9A20-CDFCC3826BF4}">
      <dgm:prSet phldrT="[Text]"/>
      <dgm:spPr/>
      <dgm:t>
        <a:bodyPr/>
        <a:lstStyle/>
        <a:p>
          <a:r>
            <a:rPr lang="bg-BG" dirty="0"/>
            <a:t>Лекция 4</a:t>
          </a:r>
          <a:endParaRPr lang="en-GB" dirty="0"/>
        </a:p>
      </dgm:t>
    </dgm:pt>
    <dgm:pt modelId="{6A3FFDB6-F6CB-3140-82F1-A21C8FD2419D}" type="parTrans" cxnId="{882507AF-72CA-4B4C-BA49-04D73BC53C5F}">
      <dgm:prSet/>
      <dgm:spPr/>
      <dgm:t>
        <a:bodyPr/>
        <a:lstStyle/>
        <a:p>
          <a:endParaRPr lang="en-GB"/>
        </a:p>
      </dgm:t>
    </dgm:pt>
    <dgm:pt modelId="{A7F422B8-4306-3C47-B9C9-B8D7EA9B7895}" type="sibTrans" cxnId="{882507AF-72CA-4B4C-BA49-04D73BC53C5F}">
      <dgm:prSet/>
      <dgm:spPr/>
      <dgm:t>
        <a:bodyPr/>
        <a:lstStyle/>
        <a:p>
          <a:endParaRPr lang="en-GB"/>
        </a:p>
      </dgm:t>
    </dgm:pt>
    <dgm:pt modelId="{ADD0AD55-CED3-0E47-A166-2B1E43B2B93D}">
      <dgm:prSet phldrT="[Text]"/>
      <dgm:spPr/>
      <dgm:t>
        <a:bodyPr/>
        <a:lstStyle/>
        <a:p>
          <a:r>
            <a:rPr lang="bg-BG" dirty="0"/>
            <a:t>Лекция 5</a:t>
          </a:r>
          <a:endParaRPr lang="en-GB" dirty="0"/>
        </a:p>
      </dgm:t>
    </dgm:pt>
    <dgm:pt modelId="{A60FC382-E502-CB49-937A-EC79A5CA5260}" type="parTrans" cxnId="{FB380B3E-E1AC-EB44-BDF3-73E6C12B0A5F}">
      <dgm:prSet/>
      <dgm:spPr/>
      <dgm:t>
        <a:bodyPr/>
        <a:lstStyle/>
        <a:p>
          <a:endParaRPr lang="en-GB"/>
        </a:p>
      </dgm:t>
    </dgm:pt>
    <dgm:pt modelId="{909B2514-9B06-654D-BDB2-9B673D900327}" type="sibTrans" cxnId="{FB380B3E-E1AC-EB44-BDF3-73E6C12B0A5F}">
      <dgm:prSet/>
      <dgm:spPr/>
      <dgm:t>
        <a:bodyPr/>
        <a:lstStyle/>
        <a:p>
          <a:endParaRPr lang="en-GB"/>
        </a:p>
      </dgm:t>
    </dgm:pt>
    <dgm:pt modelId="{47C6C344-2985-6D4D-8A13-11F4DD33EE4E}">
      <dgm:prSet phldrT="[Text]"/>
      <dgm:spPr/>
      <dgm:t>
        <a:bodyPr/>
        <a:lstStyle/>
        <a:p>
          <a:r>
            <a:rPr lang="en-GB" dirty="0"/>
            <a:t>AWS</a:t>
          </a:r>
        </a:p>
      </dgm:t>
    </dgm:pt>
    <dgm:pt modelId="{FCA02749-7478-264B-B2B3-6378E9BBCB5C}" type="parTrans" cxnId="{EE961C44-BC26-8A4D-ABAD-4ECD1213C747}">
      <dgm:prSet/>
      <dgm:spPr/>
      <dgm:t>
        <a:bodyPr/>
        <a:lstStyle/>
        <a:p>
          <a:endParaRPr lang="en-GB"/>
        </a:p>
      </dgm:t>
    </dgm:pt>
    <dgm:pt modelId="{38F471BE-F4D6-9A42-BE79-B463FFD3DAB6}" type="sibTrans" cxnId="{EE961C44-BC26-8A4D-ABAD-4ECD1213C747}">
      <dgm:prSet/>
      <dgm:spPr/>
      <dgm:t>
        <a:bodyPr/>
        <a:lstStyle/>
        <a:p>
          <a:endParaRPr lang="en-GB"/>
        </a:p>
      </dgm:t>
    </dgm:pt>
    <dgm:pt modelId="{BC1B3311-8CDF-4C43-AE66-CE3D9617C9FC}">
      <dgm:prSet phldrT="[Text]"/>
      <dgm:spPr/>
      <dgm:t>
        <a:bodyPr/>
        <a:lstStyle/>
        <a:p>
          <a:r>
            <a:rPr lang="en-GB" dirty="0"/>
            <a:t>Terraform</a:t>
          </a:r>
        </a:p>
      </dgm:t>
    </dgm:pt>
    <dgm:pt modelId="{2BC8A28A-C016-4141-8997-3168666A6E86}" type="parTrans" cxnId="{423A92C1-A342-6D47-BDC2-4A7BB5DA8B2D}">
      <dgm:prSet/>
      <dgm:spPr/>
      <dgm:t>
        <a:bodyPr/>
        <a:lstStyle/>
        <a:p>
          <a:endParaRPr lang="en-GB"/>
        </a:p>
      </dgm:t>
    </dgm:pt>
    <dgm:pt modelId="{760B208A-8A6B-4747-9388-C762845B4450}" type="sibTrans" cxnId="{423A92C1-A342-6D47-BDC2-4A7BB5DA8B2D}">
      <dgm:prSet/>
      <dgm:spPr/>
      <dgm:t>
        <a:bodyPr/>
        <a:lstStyle/>
        <a:p>
          <a:endParaRPr lang="en-GB"/>
        </a:p>
      </dgm:t>
    </dgm:pt>
    <dgm:pt modelId="{D737218C-F220-F645-A3F2-151AC6EBC777}" type="pres">
      <dgm:prSet presAssocID="{6F1A9D8C-E669-F847-974B-2D3AE9FAD30A}" presName="Name0" presStyleCnt="0">
        <dgm:presLayoutVars>
          <dgm:dir/>
          <dgm:animLvl val="lvl"/>
          <dgm:resizeHandles val="exact"/>
        </dgm:presLayoutVars>
      </dgm:prSet>
      <dgm:spPr/>
    </dgm:pt>
    <dgm:pt modelId="{89F57910-3403-D24E-B43D-D9AA8C1D9640}" type="pres">
      <dgm:prSet presAssocID="{A6212035-747A-9F47-BAC6-BC1B30D1D3CC}" presName="linNode" presStyleCnt="0"/>
      <dgm:spPr/>
    </dgm:pt>
    <dgm:pt modelId="{B53770DD-5513-6942-90E6-80A9611BADB4}" type="pres">
      <dgm:prSet presAssocID="{A6212035-747A-9F47-BAC6-BC1B30D1D3CC}" presName="parentText" presStyleLbl="node1" presStyleIdx="0" presStyleCnt="5" custLinFactNeighborX="-673" custLinFactNeighborY="2569">
        <dgm:presLayoutVars>
          <dgm:chMax val="1"/>
          <dgm:bulletEnabled val="1"/>
        </dgm:presLayoutVars>
      </dgm:prSet>
      <dgm:spPr/>
    </dgm:pt>
    <dgm:pt modelId="{1C7DADAF-E9CD-5D47-AD94-FAF2493A21D6}" type="pres">
      <dgm:prSet presAssocID="{A6212035-747A-9F47-BAC6-BC1B30D1D3CC}" presName="descendantText" presStyleLbl="alignAccFollowNode1" presStyleIdx="0" presStyleCnt="5">
        <dgm:presLayoutVars>
          <dgm:bulletEnabled val="1"/>
        </dgm:presLayoutVars>
      </dgm:prSet>
      <dgm:spPr/>
    </dgm:pt>
    <dgm:pt modelId="{075201DB-8C8D-CC42-ADE1-6E75CDB88D4A}" type="pres">
      <dgm:prSet presAssocID="{988905C2-79F4-CD4E-B621-1A95EEF8742F}" presName="sp" presStyleCnt="0"/>
      <dgm:spPr/>
    </dgm:pt>
    <dgm:pt modelId="{226B97BF-B5C4-8841-8411-C89C6E7AC6DA}" type="pres">
      <dgm:prSet presAssocID="{4AC04DB2-99AA-034A-88E9-D2BB9D7B8FB9}" presName="linNode" presStyleCnt="0"/>
      <dgm:spPr/>
    </dgm:pt>
    <dgm:pt modelId="{F38644E1-19C4-8243-9156-C7F58D25E386}" type="pres">
      <dgm:prSet presAssocID="{4AC04DB2-99AA-034A-88E9-D2BB9D7B8FB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2A66C54-9813-F649-9D19-6A26A3C391A0}" type="pres">
      <dgm:prSet presAssocID="{4AC04DB2-99AA-034A-88E9-D2BB9D7B8FB9}" presName="descendantText" presStyleLbl="alignAccFollowNode1" presStyleIdx="1" presStyleCnt="5">
        <dgm:presLayoutVars>
          <dgm:bulletEnabled val="1"/>
        </dgm:presLayoutVars>
      </dgm:prSet>
      <dgm:spPr/>
    </dgm:pt>
    <dgm:pt modelId="{2AD4A55E-834C-3547-86F2-A6727C3FD547}" type="pres">
      <dgm:prSet presAssocID="{653B0F76-55AA-6244-AE49-4103C6D34889}" presName="sp" presStyleCnt="0"/>
      <dgm:spPr/>
    </dgm:pt>
    <dgm:pt modelId="{00675CF3-55DF-5E4E-A191-1100B2A6FB2D}" type="pres">
      <dgm:prSet presAssocID="{3488951D-C75D-B64E-8ADD-4202E95CC2EA}" presName="linNode" presStyleCnt="0"/>
      <dgm:spPr/>
    </dgm:pt>
    <dgm:pt modelId="{EF05EB3B-7476-6942-BAAE-03F54BFBB50D}" type="pres">
      <dgm:prSet presAssocID="{3488951D-C75D-B64E-8ADD-4202E95CC2E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82A8FA-2730-5F45-81AD-E43BBF73DFE2}" type="pres">
      <dgm:prSet presAssocID="{3488951D-C75D-B64E-8ADD-4202E95CC2EA}" presName="descendantText" presStyleLbl="alignAccFollowNode1" presStyleIdx="2" presStyleCnt="5">
        <dgm:presLayoutVars>
          <dgm:bulletEnabled val="1"/>
        </dgm:presLayoutVars>
      </dgm:prSet>
      <dgm:spPr/>
    </dgm:pt>
    <dgm:pt modelId="{12A7C2C1-57B3-EE4B-A9ED-B2789D18D7A4}" type="pres">
      <dgm:prSet presAssocID="{9524EAA5-36B7-6C4C-B618-0FB2754FA6EE}" presName="sp" presStyleCnt="0"/>
      <dgm:spPr/>
    </dgm:pt>
    <dgm:pt modelId="{64F05E09-419C-AD4D-8345-9D062CF81CDE}" type="pres">
      <dgm:prSet presAssocID="{D3DF23B8-D714-8D46-9A20-CDFCC3826BF4}" presName="linNode" presStyleCnt="0"/>
      <dgm:spPr/>
    </dgm:pt>
    <dgm:pt modelId="{A5A0460E-556A-1D4B-9E01-C83F6EDA019E}" type="pres">
      <dgm:prSet presAssocID="{D3DF23B8-D714-8D46-9A20-CDFCC3826BF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0D7AAC-F80B-D443-B799-705A905A28F5}" type="pres">
      <dgm:prSet presAssocID="{D3DF23B8-D714-8D46-9A20-CDFCC3826BF4}" presName="descendantText" presStyleLbl="alignAccFollowNode1" presStyleIdx="3" presStyleCnt="5">
        <dgm:presLayoutVars>
          <dgm:bulletEnabled val="1"/>
        </dgm:presLayoutVars>
      </dgm:prSet>
      <dgm:spPr/>
    </dgm:pt>
    <dgm:pt modelId="{18C143CA-3564-4E4D-9588-091F8685A615}" type="pres">
      <dgm:prSet presAssocID="{A7F422B8-4306-3C47-B9C9-B8D7EA9B7895}" presName="sp" presStyleCnt="0"/>
      <dgm:spPr/>
    </dgm:pt>
    <dgm:pt modelId="{0B2E8BDB-3FE9-C94D-9AE0-405ACDDA736B}" type="pres">
      <dgm:prSet presAssocID="{ADD0AD55-CED3-0E47-A166-2B1E43B2B93D}" presName="linNode" presStyleCnt="0"/>
      <dgm:spPr/>
    </dgm:pt>
    <dgm:pt modelId="{4CB8DCAC-DD75-1A44-A463-959B49813259}" type="pres">
      <dgm:prSet presAssocID="{ADD0AD55-CED3-0E47-A166-2B1E43B2B9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87F8811-B6D7-354F-81B5-7064FD621EE6}" type="pres">
      <dgm:prSet presAssocID="{ADD0AD55-CED3-0E47-A166-2B1E43B2B9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F1DE816-3372-3F4C-A74C-3079542DD69F}" srcId="{4AC04DB2-99AA-034A-88E9-D2BB9D7B8FB9}" destId="{83C96928-5DAE-7447-A1DD-62BD7B36CF85}" srcOrd="1" destOrd="0" parTransId="{5EFB4DDC-FCB4-864D-B286-6250991E43DA}" sibTransId="{D2A15E3E-5011-1243-A88B-A20BEF5509EA}"/>
    <dgm:cxn modelId="{91415F2C-8AF1-4D4E-8369-023AD00F2802}" srcId="{3488951D-C75D-B64E-8ADD-4202E95CC2EA}" destId="{A5AE04B4-1530-E44D-B1F5-ED20F49451BA}" srcOrd="0" destOrd="0" parTransId="{75E0C05E-DB76-2C49-A14E-A00CD87682DB}" sibTransId="{3EE0E405-98BF-264F-ACB9-36DB29175B22}"/>
    <dgm:cxn modelId="{FB380B3E-E1AC-EB44-BDF3-73E6C12B0A5F}" srcId="{6F1A9D8C-E669-F847-974B-2D3AE9FAD30A}" destId="{ADD0AD55-CED3-0E47-A166-2B1E43B2B93D}" srcOrd="4" destOrd="0" parTransId="{A60FC382-E502-CB49-937A-EC79A5CA5260}" sibTransId="{909B2514-9B06-654D-BDB2-9B673D900327}"/>
    <dgm:cxn modelId="{EE961C44-BC26-8A4D-ABAD-4ECD1213C747}" srcId="{D3DF23B8-D714-8D46-9A20-CDFCC3826BF4}" destId="{47C6C344-2985-6D4D-8A13-11F4DD33EE4E}" srcOrd="0" destOrd="0" parTransId="{FCA02749-7478-264B-B2B3-6378E9BBCB5C}" sibTransId="{38F471BE-F4D6-9A42-BE79-B463FFD3DAB6}"/>
    <dgm:cxn modelId="{94571355-29A7-614F-95C5-68513A65F0A9}" type="presOf" srcId="{83C96928-5DAE-7447-A1DD-62BD7B36CF85}" destId="{82A66C54-9813-F649-9D19-6A26A3C391A0}" srcOrd="0" destOrd="1" presId="urn:microsoft.com/office/officeart/2005/8/layout/vList5"/>
    <dgm:cxn modelId="{0BAC6F62-948A-104E-93FE-BFDAD7715922}" type="presOf" srcId="{6F1A9D8C-E669-F847-974B-2D3AE9FAD30A}" destId="{D737218C-F220-F645-A3F2-151AC6EBC777}" srcOrd="0" destOrd="0" presId="urn:microsoft.com/office/officeart/2005/8/layout/vList5"/>
    <dgm:cxn modelId="{9313276E-00DB-DC4D-B84E-C2635814F9D5}" srcId="{A6212035-747A-9F47-BAC6-BC1B30D1D3CC}" destId="{56117929-A847-A141-B616-65AA0F6E6DA6}" srcOrd="1" destOrd="0" parTransId="{868A01F2-B63D-014B-A473-680F478839C6}" sibTransId="{1AE5F7EF-5983-4E4F-89B2-204D88290D2F}"/>
    <dgm:cxn modelId="{1E612A7C-FB40-BC44-B8E1-6D79C4D7851D}" type="presOf" srcId="{BC1B3311-8CDF-4C43-AE66-CE3D9617C9FC}" destId="{487F8811-B6D7-354F-81B5-7064FD621EE6}" srcOrd="0" destOrd="0" presId="urn:microsoft.com/office/officeart/2005/8/layout/vList5"/>
    <dgm:cxn modelId="{0E2A0387-05DD-2847-A97B-C438C61D353F}" type="presOf" srcId="{47C6C344-2985-6D4D-8A13-11F4DD33EE4E}" destId="{2A0D7AAC-F80B-D443-B799-705A905A28F5}" srcOrd="0" destOrd="0" presId="urn:microsoft.com/office/officeart/2005/8/layout/vList5"/>
    <dgm:cxn modelId="{B421C989-5B7E-564D-B945-67ADFCC0F4D5}" type="presOf" srcId="{A5AE04B4-1530-E44D-B1F5-ED20F49451BA}" destId="{3182A8FA-2730-5F45-81AD-E43BBF73DFE2}" srcOrd="0" destOrd="0" presId="urn:microsoft.com/office/officeart/2005/8/layout/vList5"/>
    <dgm:cxn modelId="{1E6EAE93-BC74-BF46-87F9-A2D7C0C0E9B2}" type="presOf" srcId="{A6212035-747A-9F47-BAC6-BC1B30D1D3CC}" destId="{B53770DD-5513-6942-90E6-80A9611BADB4}" srcOrd="0" destOrd="0" presId="urn:microsoft.com/office/officeart/2005/8/layout/vList5"/>
    <dgm:cxn modelId="{43D0EDAE-76B2-234B-B467-8F833EBA3C5F}" type="presOf" srcId="{56117929-A847-A141-B616-65AA0F6E6DA6}" destId="{1C7DADAF-E9CD-5D47-AD94-FAF2493A21D6}" srcOrd="0" destOrd="1" presId="urn:microsoft.com/office/officeart/2005/8/layout/vList5"/>
    <dgm:cxn modelId="{882507AF-72CA-4B4C-BA49-04D73BC53C5F}" srcId="{6F1A9D8C-E669-F847-974B-2D3AE9FAD30A}" destId="{D3DF23B8-D714-8D46-9A20-CDFCC3826BF4}" srcOrd="3" destOrd="0" parTransId="{6A3FFDB6-F6CB-3140-82F1-A21C8FD2419D}" sibTransId="{A7F422B8-4306-3C47-B9C9-B8D7EA9B7895}"/>
    <dgm:cxn modelId="{E9C78CB1-5107-9A49-BA85-61F469E92A59}" srcId="{6F1A9D8C-E669-F847-974B-2D3AE9FAD30A}" destId="{3488951D-C75D-B64E-8ADD-4202E95CC2EA}" srcOrd="2" destOrd="0" parTransId="{A40108E9-5B12-6E45-800B-D83AAAC8E052}" sibTransId="{9524EAA5-36B7-6C4C-B618-0FB2754FA6EE}"/>
    <dgm:cxn modelId="{7B4A5FB8-A19A-9D4D-B355-9A62E5837711}" srcId="{6F1A9D8C-E669-F847-974B-2D3AE9FAD30A}" destId="{4AC04DB2-99AA-034A-88E9-D2BB9D7B8FB9}" srcOrd="1" destOrd="0" parTransId="{FFD2983A-B2C7-D748-A60D-757EC663465E}" sibTransId="{653B0F76-55AA-6244-AE49-4103C6D34889}"/>
    <dgm:cxn modelId="{E02EF1BC-E7DB-9B48-97FD-03085DA509A3}" type="presOf" srcId="{D18A87D1-48B2-7E44-89EF-FD9CD3DF7FF7}" destId="{1C7DADAF-E9CD-5D47-AD94-FAF2493A21D6}" srcOrd="0" destOrd="0" presId="urn:microsoft.com/office/officeart/2005/8/layout/vList5"/>
    <dgm:cxn modelId="{F15D74C1-592C-7649-8C1A-D69A21E6EC40}" srcId="{6F1A9D8C-E669-F847-974B-2D3AE9FAD30A}" destId="{A6212035-747A-9F47-BAC6-BC1B30D1D3CC}" srcOrd="0" destOrd="0" parTransId="{2651043F-EDA9-174E-AC03-008C14A60DC2}" sibTransId="{988905C2-79F4-CD4E-B621-1A95EEF8742F}"/>
    <dgm:cxn modelId="{423A92C1-A342-6D47-BDC2-4A7BB5DA8B2D}" srcId="{ADD0AD55-CED3-0E47-A166-2B1E43B2B93D}" destId="{BC1B3311-8CDF-4C43-AE66-CE3D9617C9FC}" srcOrd="0" destOrd="0" parTransId="{2BC8A28A-C016-4141-8997-3168666A6E86}" sibTransId="{760B208A-8A6B-4747-9388-C762845B4450}"/>
    <dgm:cxn modelId="{FD14BCC9-8B18-1444-B6FB-6D408243CD0C}" srcId="{4AC04DB2-99AA-034A-88E9-D2BB9D7B8FB9}" destId="{309BB13F-83FF-B646-95DA-29174BB7D0D7}" srcOrd="0" destOrd="0" parTransId="{3A59742F-39C0-A047-8FFF-2DE2205BB09C}" sibTransId="{00312A7A-1D68-A54E-AB34-9AE7415AD59F}"/>
    <dgm:cxn modelId="{BC21E1E1-7E0F-1C4D-B1B9-333CF9B9C0E0}" type="presOf" srcId="{3488951D-C75D-B64E-8ADD-4202E95CC2EA}" destId="{EF05EB3B-7476-6942-BAAE-03F54BFBB50D}" srcOrd="0" destOrd="0" presId="urn:microsoft.com/office/officeart/2005/8/layout/vList5"/>
    <dgm:cxn modelId="{A40796EC-F112-034D-95BA-91D52B4CF465}" type="presOf" srcId="{D3DF23B8-D714-8D46-9A20-CDFCC3826BF4}" destId="{A5A0460E-556A-1D4B-9E01-C83F6EDA019E}" srcOrd="0" destOrd="0" presId="urn:microsoft.com/office/officeart/2005/8/layout/vList5"/>
    <dgm:cxn modelId="{821F74ED-C206-3B4C-98D1-4C130C45A794}" type="presOf" srcId="{309BB13F-83FF-B646-95DA-29174BB7D0D7}" destId="{82A66C54-9813-F649-9D19-6A26A3C391A0}" srcOrd="0" destOrd="0" presId="urn:microsoft.com/office/officeart/2005/8/layout/vList5"/>
    <dgm:cxn modelId="{AD490DF0-97F1-6E48-BA77-E03CB99A5A44}" srcId="{A6212035-747A-9F47-BAC6-BC1B30D1D3CC}" destId="{D18A87D1-48B2-7E44-89EF-FD9CD3DF7FF7}" srcOrd="0" destOrd="0" parTransId="{1A3B48FC-53F7-E541-B3FE-7F16D9988248}" sibTransId="{7BAA4A49-2BC6-1F44-8C67-1B7DD71468FF}"/>
    <dgm:cxn modelId="{7FBA96F0-A62A-E747-8FF2-E7D1FB05CAC1}" type="presOf" srcId="{4AC04DB2-99AA-034A-88E9-D2BB9D7B8FB9}" destId="{F38644E1-19C4-8243-9156-C7F58D25E386}" srcOrd="0" destOrd="0" presId="urn:microsoft.com/office/officeart/2005/8/layout/vList5"/>
    <dgm:cxn modelId="{0175B5F5-E9C6-CA47-9834-6DCDDE92D833}" type="presOf" srcId="{ADD0AD55-CED3-0E47-A166-2B1E43B2B93D}" destId="{4CB8DCAC-DD75-1A44-A463-959B49813259}" srcOrd="0" destOrd="0" presId="urn:microsoft.com/office/officeart/2005/8/layout/vList5"/>
    <dgm:cxn modelId="{EFA221FB-ED59-D042-B6AC-261F819DF87D}" type="presParOf" srcId="{D737218C-F220-F645-A3F2-151AC6EBC777}" destId="{89F57910-3403-D24E-B43D-D9AA8C1D9640}" srcOrd="0" destOrd="0" presId="urn:microsoft.com/office/officeart/2005/8/layout/vList5"/>
    <dgm:cxn modelId="{4622EA3A-3C01-014B-9F3A-287FB07DFC29}" type="presParOf" srcId="{89F57910-3403-D24E-B43D-D9AA8C1D9640}" destId="{B53770DD-5513-6942-90E6-80A9611BADB4}" srcOrd="0" destOrd="0" presId="urn:microsoft.com/office/officeart/2005/8/layout/vList5"/>
    <dgm:cxn modelId="{E7A1A3A0-81B6-4648-B675-D2C926208BF0}" type="presParOf" srcId="{89F57910-3403-D24E-B43D-D9AA8C1D9640}" destId="{1C7DADAF-E9CD-5D47-AD94-FAF2493A21D6}" srcOrd="1" destOrd="0" presId="urn:microsoft.com/office/officeart/2005/8/layout/vList5"/>
    <dgm:cxn modelId="{D86302F8-9AF3-F145-BB4C-92FADD6B95E1}" type="presParOf" srcId="{D737218C-F220-F645-A3F2-151AC6EBC777}" destId="{075201DB-8C8D-CC42-ADE1-6E75CDB88D4A}" srcOrd="1" destOrd="0" presId="urn:microsoft.com/office/officeart/2005/8/layout/vList5"/>
    <dgm:cxn modelId="{F632BC58-E71D-4849-9804-95F8213B4F73}" type="presParOf" srcId="{D737218C-F220-F645-A3F2-151AC6EBC777}" destId="{226B97BF-B5C4-8841-8411-C89C6E7AC6DA}" srcOrd="2" destOrd="0" presId="urn:microsoft.com/office/officeart/2005/8/layout/vList5"/>
    <dgm:cxn modelId="{44B27C0E-AF7D-4142-92C5-9AC4754562CD}" type="presParOf" srcId="{226B97BF-B5C4-8841-8411-C89C6E7AC6DA}" destId="{F38644E1-19C4-8243-9156-C7F58D25E386}" srcOrd="0" destOrd="0" presId="urn:microsoft.com/office/officeart/2005/8/layout/vList5"/>
    <dgm:cxn modelId="{11489A28-9C75-A14C-B6B4-9640653F1648}" type="presParOf" srcId="{226B97BF-B5C4-8841-8411-C89C6E7AC6DA}" destId="{82A66C54-9813-F649-9D19-6A26A3C391A0}" srcOrd="1" destOrd="0" presId="urn:microsoft.com/office/officeart/2005/8/layout/vList5"/>
    <dgm:cxn modelId="{FA9437A1-70D4-4B4F-A8CE-8AF7455C3708}" type="presParOf" srcId="{D737218C-F220-F645-A3F2-151AC6EBC777}" destId="{2AD4A55E-834C-3547-86F2-A6727C3FD547}" srcOrd="3" destOrd="0" presId="urn:microsoft.com/office/officeart/2005/8/layout/vList5"/>
    <dgm:cxn modelId="{2CE9575D-5609-0E46-B569-EE71E70B5498}" type="presParOf" srcId="{D737218C-F220-F645-A3F2-151AC6EBC777}" destId="{00675CF3-55DF-5E4E-A191-1100B2A6FB2D}" srcOrd="4" destOrd="0" presId="urn:microsoft.com/office/officeart/2005/8/layout/vList5"/>
    <dgm:cxn modelId="{07F8F56E-DD36-F849-8AED-886DD04C17BD}" type="presParOf" srcId="{00675CF3-55DF-5E4E-A191-1100B2A6FB2D}" destId="{EF05EB3B-7476-6942-BAAE-03F54BFBB50D}" srcOrd="0" destOrd="0" presId="urn:microsoft.com/office/officeart/2005/8/layout/vList5"/>
    <dgm:cxn modelId="{0F39221B-8D9F-8F46-8FBF-03AEF1C522AB}" type="presParOf" srcId="{00675CF3-55DF-5E4E-A191-1100B2A6FB2D}" destId="{3182A8FA-2730-5F45-81AD-E43BBF73DFE2}" srcOrd="1" destOrd="0" presId="urn:microsoft.com/office/officeart/2005/8/layout/vList5"/>
    <dgm:cxn modelId="{461AB576-AC26-0F43-BE2B-C5E62B3B9848}" type="presParOf" srcId="{D737218C-F220-F645-A3F2-151AC6EBC777}" destId="{12A7C2C1-57B3-EE4B-A9ED-B2789D18D7A4}" srcOrd="5" destOrd="0" presId="urn:microsoft.com/office/officeart/2005/8/layout/vList5"/>
    <dgm:cxn modelId="{4C03B7AE-CDAC-EE49-9DB1-E28D571E7CB2}" type="presParOf" srcId="{D737218C-F220-F645-A3F2-151AC6EBC777}" destId="{64F05E09-419C-AD4D-8345-9D062CF81CDE}" srcOrd="6" destOrd="0" presId="urn:microsoft.com/office/officeart/2005/8/layout/vList5"/>
    <dgm:cxn modelId="{71C6ACD8-6528-1343-96A6-FAC6A5E09E4A}" type="presParOf" srcId="{64F05E09-419C-AD4D-8345-9D062CF81CDE}" destId="{A5A0460E-556A-1D4B-9E01-C83F6EDA019E}" srcOrd="0" destOrd="0" presId="urn:microsoft.com/office/officeart/2005/8/layout/vList5"/>
    <dgm:cxn modelId="{3B3A46C3-3551-C841-9A56-DC828C9501A8}" type="presParOf" srcId="{64F05E09-419C-AD4D-8345-9D062CF81CDE}" destId="{2A0D7AAC-F80B-D443-B799-705A905A28F5}" srcOrd="1" destOrd="0" presId="urn:microsoft.com/office/officeart/2005/8/layout/vList5"/>
    <dgm:cxn modelId="{EE00F41C-6699-8D4B-AF11-AB665BD7F8E4}" type="presParOf" srcId="{D737218C-F220-F645-A3F2-151AC6EBC777}" destId="{18C143CA-3564-4E4D-9588-091F8685A615}" srcOrd="7" destOrd="0" presId="urn:microsoft.com/office/officeart/2005/8/layout/vList5"/>
    <dgm:cxn modelId="{46D79576-E9D3-9F48-AE60-44B1C17F7DB7}" type="presParOf" srcId="{D737218C-F220-F645-A3F2-151AC6EBC777}" destId="{0B2E8BDB-3FE9-C94D-9AE0-405ACDDA736B}" srcOrd="8" destOrd="0" presId="urn:microsoft.com/office/officeart/2005/8/layout/vList5"/>
    <dgm:cxn modelId="{1794BC11-070A-3A46-84B4-46D9CCE9C230}" type="presParOf" srcId="{0B2E8BDB-3FE9-C94D-9AE0-405ACDDA736B}" destId="{4CB8DCAC-DD75-1A44-A463-959B49813259}" srcOrd="0" destOrd="0" presId="urn:microsoft.com/office/officeart/2005/8/layout/vList5"/>
    <dgm:cxn modelId="{EDA2A36D-3CA3-0243-B6D2-BBF4CE43B12A}" type="presParOf" srcId="{0B2E8BDB-3FE9-C94D-9AE0-405ACDDA736B}" destId="{487F8811-B6D7-354F-81B5-7064FD621E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A9D8C-E669-F847-974B-2D3AE9FAD3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212035-747A-9F47-BAC6-BC1B30D1D3CC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6</a:t>
          </a:r>
        </a:p>
      </dgm:t>
    </dgm:pt>
    <dgm:pt modelId="{2651043F-EDA9-174E-AC03-008C14A60DC2}" type="parTrans" cxnId="{F15D74C1-592C-7649-8C1A-D69A21E6EC40}">
      <dgm:prSet/>
      <dgm:spPr/>
      <dgm:t>
        <a:bodyPr/>
        <a:lstStyle/>
        <a:p>
          <a:endParaRPr lang="en-GB"/>
        </a:p>
      </dgm:t>
    </dgm:pt>
    <dgm:pt modelId="{988905C2-79F4-CD4E-B621-1A95EEF8742F}" type="sibTrans" cxnId="{F15D74C1-592C-7649-8C1A-D69A21E6EC40}">
      <dgm:prSet/>
      <dgm:spPr/>
      <dgm:t>
        <a:bodyPr/>
        <a:lstStyle/>
        <a:p>
          <a:endParaRPr lang="en-GB"/>
        </a:p>
      </dgm:t>
    </dgm:pt>
    <dgm:pt modelId="{D18A87D1-48B2-7E44-89EF-FD9CD3DF7FF7}">
      <dgm:prSet phldrT="[Text]" custT="1"/>
      <dgm:spPr/>
      <dgm:t>
        <a:bodyPr/>
        <a:lstStyle/>
        <a:p>
          <a:r>
            <a:rPr lang="en-GB" sz="4200" dirty="0"/>
            <a:t>Jenkins</a:t>
          </a:r>
        </a:p>
      </dgm:t>
    </dgm:pt>
    <dgm:pt modelId="{1A3B48FC-53F7-E541-B3FE-7F16D9988248}" type="parTrans" cxnId="{AD490DF0-97F1-6E48-BA77-E03CB99A5A44}">
      <dgm:prSet/>
      <dgm:spPr/>
      <dgm:t>
        <a:bodyPr/>
        <a:lstStyle/>
        <a:p>
          <a:endParaRPr lang="en-GB"/>
        </a:p>
      </dgm:t>
    </dgm:pt>
    <dgm:pt modelId="{7BAA4A49-2BC6-1F44-8C67-1B7DD71468FF}" type="sibTrans" cxnId="{AD490DF0-97F1-6E48-BA77-E03CB99A5A44}">
      <dgm:prSet/>
      <dgm:spPr/>
      <dgm:t>
        <a:bodyPr/>
        <a:lstStyle/>
        <a:p>
          <a:endParaRPr lang="en-GB"/>
        </a:p>
      </dgm:t>
    </dgm:pt>
    <dgm:pt modelId="{4AC04DB2-99AA-034A-88E9-D2BB9D7B8FB9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7</a:t>
          </a:r>
        </a:p>
      </dgm:t>
    </dgm:pt>
    <dgm:pt modelId="{FFD2983A-B2C7-D748-A60D-757EC663465E}" type="parTrans" cxnId="{7B4A5FB8-A19A-9D4D-B355-9A62E5837711}">
      <dgm:prSet/>
      <dgm:spPr/>
      <dgm:t>
        <a:bodyPr/>
        <a:lstStyle/>
        <a:p>
          <a:endParaRPr lang="en-GB"/>
        </a:p>
      </dgm:t>
    </dgm:pt>
    <dgm:pt modelId="{653B0F76-55AA-6244-AE49-4103C6D34889}" type="sibTrans" cxnId="{7B4A5FB8-A19A-9D4D-B355-9A62E5837711}">
      <dgm:prSet/>
      <dgm:spPr/>
      <dgm:t>
        <a:bodyPr/>
        <a:lstStyle/>
        <a:p>
          <a:endParaRPr lang="en-GB"/>
        </a:p>
      </dgm:t>
    </dgm:pt>
    <dgm:pt modelId="{309BB13F-83FF-B646-95DA-29174BB7D0D7}">
      <dgm:prSet phldrT="[Text]" custT="1"/>
      <dgm:spPr/>
      <dgm:t>
        <a:bodyPr/>
        <a:lstStyle/>
        <a:p>
          <a:r>
            <a:rPr lang="en-GB" sz="4200" dirty="0"/>
            <a:t>Docker</a:t>
          </a:r>
        </a:p>
      </dgm:t>
    </dgm:pt>
    <dgm:pt modelId="{3A59742F-39C0-A047-8FFF-2DE2205BB09C}" type="parTrans" cxnId="{FD14BCC9-8B18-1444-B6FB-6D408243CD0C}">
      <dgm:prSet/>
      <dgm:spPr/>
      <dgm:t>
        <a:bodyPr/>
        <a:lstStyle/>
        <a:p>
          <a:endParaRPr lang="en-GB"/>
        </a:p>
      </dgm:t>
    </dgm:pt>
    <dgm:pt modelId="{00312A7A-1D68-A54E-AB34-9AE7415AD59F}" type="sibTrans" cxnId="{FD14BCC9-8B18-1444-B6FB-6D408243CD0C}">
      <dgm:prSet/>
      <dgm:spPr/>
      <dgm:t>
        <a:bodyPr/>
        <a:lstStyle/>
        <a:p>
          <a:endParaRPr lang="en-GB"/>
        </a:p>
      </dgm:t>
    </dgm:pt>
    <dgm:pt modelId="{3488951D-C75D-B64E-8ADD-4202E95CC2EA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8</a:t>
          </a:r>
        </a:p>
      </dgm:t>
    </dgm:pt>
    <dgm:pt modelId="{A40108E9-5B12-6E45-800B-D83AAAC8E052}" type="parTrans" cxnId="{E9C78CB1-5107-9A49-BA85-61F469E92A59}">
      <dgm:prSet/>
      <dgm:spPr/>
      <dgm:t>
        <a:bodyPr/>
        <a:lstStyle/>
        <a:p>
          <a:endParaRPr lang="en-GB"/>
        </a:p>
      </dgm:t>
    </dgm:pt>
    <dgm:pt modelId="{9524EAA5-36B7-6C4C-B618-0FB2754FA6EE}" type="sibTrans" cxnId="{E9C78CB1-5107-9A49-BA85-61F469E92A59}">
      <dgm:prSet/>
      <dgm:spPr/>
      <dgm:t>
        <a:bodyPr/>
        <a:lstStyle/>
        <a:p>
          <a:endParaRPr lang="en-GB"/>
        </a:p>
      </dgm:t>
    </dgm:pt>
    <dgm:pt modelId="{A5AE04B4-1530-E44D-B1F5-ED20F49451BA}">
      <dgm:prSet phldrT="[Text]" custT="1"/>
      <dgm:spPr/>
      <dgm:t>
        <a:bodyPr/>
        <a:lstStyle/>
        <a:p>
          <a:r>
            <a:rPr lang="en-GB" sz="4200" dirty="0"/>
            <a:t>Kubernetes</a:t>
          </a:r>
        </a:p>
      </dgm:t>
    </dgm:pt>
    <dgm:pt modelId="{75E0C05E-DB76-2C49-A14E-A00CD87682DB}" type="parTrans" cxnId="{91415F2C-8AF1-4D4E-8369-023AD00F2802}">
      <dgm:prSet/>
      <dgm:spPr/>
      <dgm:t>
        <a:bodyPr/>
        <a:lstStyle/>
        <a:p>
          <a:endParaRPr lang="en-GB"/>
        </a:p>
      </dgm:t>
    </dgm:pt>
    <dgm:pt modelId="{3EE0E405-98BF-264F-ACB9-36DB29175B22}" type="sibTrans" cxnId="{91415F2C-8AF1-4D4E-8369-023AD00F2802}">
      <dgm:prSet/>
      <dgm:spPr/>
      <dgm:t>
        <a:bodyPr/>
        <a:lstStyle/>
        <a:p>
          <a:endParaRPr lang="en-GB"/>
        </a:p>
      </dgm:t>
    </dgm:pt>
    <dgm:pt modelId="{D3DF23B8-D714-8D46-9A20-CDFCC3826BF4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9</a:t>
          </a:r>
        </a:p>
      </dgm:t>
    </dgm:pt>
    <dgm:pt modelId="{6A3FFDB6-F6CB-3140-82F1-A21C8FD2419D}" type="parTrans" cxnId="{882507AF-72CA-4B4C-BA49-04D73BC53C5F}">
      <dgm:prSet/>
      <dgm:spPr/>
      <dgm:t>
        <a:bodyPr/>
        <a:lstStyle/>
        <a:p>
          <a:endParaRPr lang="en-GB"/>
        </a:p>
      </dgm:t>
    </dgm:pt>
    <dgm:pt modelId="{A7F422B8-4306-3C47-B9C9-B8D7EA9B7895}" type="sibTrans" cxnId="{882507AF-72CA-4B4C-BA49-04D73BC53C5F}">
      <dgm:prSet/>
      <dgm:spPr/>
      <dgm:t>
        <a:bodyPr/>
        <a:lstStyle/>
        <a:p>
          <a:endParaRPr lang="en-GB"/>
        </a:p>
      </dgm:t>
    </dgm:pt>
    <dgm:pt modelId="{ADD0AD55-CED3-0E47-A166-2B1E43B2B93D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10</a:t>
          </a:r>
        </a:p>
      </dgm:t>
    </dgm:pt>
    <dgm:pt modelId="{A60FC382-E502-CB49-937A-EC79A5CA5260}" type="parTrans" cxnId="{FB380B3E-E1AC-EB44-BDF3-73E6C12B0A5F}">
      <dgm:prSet/>
      <dgm:spPr/>
      <dgm:t>
        <a:bodyPr/>
        <a:lstStyle/>
        <a:p>
          <a:endParaRPr lang="en-GB"/>
        </a:p>
      </dgm:t>
    </dgm:pt>
    <dgm:pt modelId="{909B2514-9B06-654D-BDB2-9B673D900327}" type="sibTrans" cxnId="{FB380B3E-E1AC-EB44-BDF3-73E6C12B0A5F}">
      <dgm:prSet/>
      <dgm:spPr/>
      <dgm:t>
        <a:bodyPr/>
        <a:lstStyle/>
        <a:p>
          <a:endParaRPr lang="en-GB"/>
        </a:p>
      </dgm:t>
    </dgm:pt>
    <dgm:pt modelId="{47C6C344-2985-6D4D-8A13-11F4DD33EE4E}">
      <dgm:prSet phldrT="[Text]" custT="1"/>
      <dgm:spPr/>
      <dgm:t>
        <a:bodyPr/>
        <a:lstStyle/>
        <a:p>
          <a:r>
            <a:rPr lang="en-GB" sz="4200" dirty="0"/>
            <a:t>SQL vs NoSQL</a:t>
          </a:r>
        </a:p>
      </dgm:t>
    </dgm:pt>
    <dgm:pt modelId="{FCA02749-7478-264B-B2B3-6378E9BBCB5C}" type="parTrans" cxnId="{EE961C44-BC26-8A4D-ABAD-4ECD1213C747}">
      <dgm:prSet/>
      <dgm:spPr/>
      <dgm:t>
        <a:bodyPr/>
        <a:lstStyle/>
        <a:p>
          <a:endParaRPr lang="en-GB"/>
        </a:p>
      </dgm:t>
    </dgm:pt>
    <dgm:pt modelId="{38F471BE-F4D6-9A42-BE79-B463FFD3DAB6}" type="sibTrans" cxnId="{EE961C44-BC26-8A4D-ABAD-4ECD1213C747}">
      <dgm:prSet/>
      <dgm:spPr/>
      <dgm:t>
        <a:bodyPr/>
        <a:lstStyle/>
        <a:p>
          <a:endParaRPr lang="en-GB"/>
        </a:p>
      </dgm:t>
    </dgm:pt>
    <dgm:pt modelId="{BC1B3311-8CDF-4C43-AE66-CE3D9617C9FC}">
      <dgm:prSet phldrT="[Text]" custT="1"/>
      <dgm:spPr/>
      <dgm:t>
        <a:bodyPr/>
        <a:lstStyle/>
        <a:p>
          <a:r>
            <a:rPr lang="en-GB" sz="4200" dirty="0"/>
            <a:t>Final project</a:t>
          </a:r>
        </a:p>
      </dgm:t>
    </dgm:pt>
    <dgm:pt modelId="{2BC8A28A-C016-4141-8997-3168666A6E86}" type="parTrans" cxnId="{423A92C1-A342-6D47-BDC2-4A7BB5DA8B2D}">
      <dgm:prSet/>
      <dgm:spPr/>
      <dgm:t>
        <a:bodyPr/>
        <a:lstStyle/>
        <a:p>
          <a:endParaRPr lang="en-GB"/>
        </a:p>
      </dgm:t>
    </dgm:pt>
    <dgm:pt modelId="{760B208A-8A6B-4747-9388-C762845B4450}" type="sibTrans" cxnId="{423A92C1-A342-6D47-BDC2-4A7BB5DA8B2D}">
      <dgm:prSet/>
      <dgm:spPr/>
      <dgm:t>
        <a:bodyPr/>
        <a:lstStyle/>
        <a:p>
          <a:endParaRPr lang="en-GB"/>
        </a:p>
      </dgm:t>
    </dgm:pt>
    <dgm:pt modelId="{D737218C-F220-F645-A3F2-151AC6EBC777}" type="pres">
      <dgm:prSet presAssocID="{6F1A9D8C-E669-F847-974B-2D3AE9FAD30A}" presName="Name0" presStyleCnt="0">
        <dgm:presLayoutVars>
          <dgm:dir/>
          <dgm:animLvl val="lvl"/>
          <dgm:resizeHandles val="exact"/>
        </dgm:presLayoutVars>
      </dgm:prSet>
      <dgm:spPr/>
    </dgm:pt>
    <dgm:pt modelId="{89F57910-3403-D24E-B43D-D9AA8C1D9640}" type="pres">
      <dgm:prSet presAssocID="{A6212035-747A-9F47-BAC6-BC1B30D1D3CC}" presName="linNode" presStyleCnt="0"/>
      <dgm:spPr/>
    </dgm:pt>
    <dgm:pt modelId="{B53770DD-5513-6942-90E6-80A9611BADB4}" type="pres">
      <dgm:prSet presAssocID="{A6212035-747A-9F47-BAC6-BC1B30D1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C7DADAF-E9CD-5D47-AD94-FAF2493A21D6}" type="pres">
      <dgm:prSet presAssocID="{A6212035-747A-9F47-BAC6-BC1B30D1D3CC}" presName="descendantText" presStyleLbl="alignAccFollowNode1" presStyleIdx="0" presStyleCnt="5">
        <dgm:presLayoutVars>
          <dgm:bulletEnabled val="1"/>
        </dgm:presLayoutVars>
      </dgm:prSet>
      <dgm:spPr/>
    </dgm:pt>
    <dgm:pt modelId="{075201DB-8C8D-CC42-ADE1-6E75CDB88D4A}" type="pres">
      <dgm:prSet presAssocID="{988905C2-79F4-CD4E-B621-1A95EEF8742F}" presName="sp" presStyleCnt="0"/>
      <dgm:spPr/>
    </dgm:pt>
    <dgm:pt modelId="{226B97BF-B5C4-8841-8411-C89C6E7AC6DA}" type="pres">
      <dgm:prSet presAssocID="{4AC04DB2-99AA-034A-88E9-D2BB9D7B8FB9}" presName="linNode" presStyleCnt="0"/>
      <dgm:spPr/>
    </dgm:pt>
    <dgm:pt modelId="{F38644E1-19C4-8243-9156-C7F58D25E386}" type="pres">
      <dgm:prSet presAssocID="{4AC04DB2-99AA-034A-88E9-D2BB9D7B8FB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2A66C54-9813-F649-9D19-6A26A3C391A0}" type="pres">
      <dgm:prSet presAssocID="{4AC04DB2-99AA-034A-88E9-D2BB9D7B8FB9}" presName="descendantText" presStyleLbl="alignAccFollowNode1" presStyleIdx="1" presStyleCnt="5">
        <dgm:presLayoutVars>
          <dgm:bulletEnabled val="1"/>
        </dgm:presLayoutVars>
      </dgm:prSet>
      <dgm:spPr/>
    </dgm:pt>
    <dgm:pt modelId="{2AD4A55E-834C-3547-86F2-A6727C3FD547}" type="pres">
      <dgm:prSet presAssocID="{653B0F76-55AA-6244-AE49-4103C6D34889}" presName="sp" presStyleCnt="0"/>
      <dgm:spPr/>
    </dgm:pt>
    <dgm:pt modelId="{00675CF3-55DF-5E4E-A191-1100B2A6FB2D}" type="pres">
      <dgm:prSet presAssocID="{3488951D-C75D-B64E-8ADD-4202E95CC2EA}" presName="linNode" presStyleCnt="0"/>
      <dgm:spPr/>
    </dgm:pt>
    <dgm:pt modelId="{EF05EB3B-7476-6942-BAAE-03F54BFBB50D}" type="pres">
      <dgm:prSet presAssocID="{3488951D-C75D-B64E-8ADD-4202E95CC2E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82A8FA-2730-5F45-81AD-E43BBF73DFE2}" type="pres">
      <dgm:prSet presAssocID="{3488951D-C75D-B64E-8ADD-4202E95CC2EA}" presName="descendantText" presStyleLbl="alignAccFollowNode1" presStyleIdx="2" presStyleCnt="5">
        <dgm:presLayoutVars>
          <dgm:bulletEnabled val="1"/>
        </dgm:presLayoutVars>
      </dgm:prSet>
      <dgm:spPr/>
    </dgm:pt>
    <dgm:pt modelId="{12A7C2C1-57B3-EE4B-A9ED-B2789D18D7A4}" type="pres">
      <dgm:prSet presAssocID="{9524EAA5-36B7-6C4C-B618-0FB2754FA6EE}" presName="sp" presStyleCnt="0"/>
      <dgm:spPr/>
    </dgm:pt>
    <dgm:pt modelId="{64F05E09-419C-AD4D-8345-9D062CF81CDE}" type="pres">
      <dgm:prSet presAssocID="{D3DF23B8-D714-8D46-9A20-CDFCC3826BF4}" presName="linNode" presStyleCnt="0"/>
      <dgm:spPr/>
    </dgm:pt>
    <dgm:pt modelId="{A5A0460E-556A-1D4B-9E01-C83F6EDA019E}" type="pres">
      <dgm:prSet presAssocID="{D3DF23B8-D714-8D46-9A20-CDFCC3826BF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0D7AAC-F80B-D443-B799-705A905A28F5}" type="pres">
      <dgm:prSet presAssocID="{D3DF23B8-D714-8D46-9A20-CDFCC3826BF4}" presName="descendantText" presStyleLbl="alignAccFollowNode1" presStyleIdx="3" presStyleCnt="5">
        <dgm:presLayoutVars>
          <dgm:bulletEnabled val="1"/>
        </dgm:presLayoutVars>
      </dgm:prSet>
      <dgm:spPr/>
    </dgm:pt>
    <dgm:pt modelId="{18C143CA-3564-4E4D-9588-091F8685A615}" type="pres">
      <dgm:prSet presAssocID="{A7F422B8-4306-3C47-B9C9-B8D7EA9B7895}" presName="sp" presStyleCnt="0"/>
      <dgm:spPr/>
    </dgm:pt>
    <dgm:pt modelId="{0B2E8BDB-3FE9-C94D-9AE0-405ACDDA736B}" type="pres">
      <dgm:prSet presAssocID="{ADD0AD55-CED3-0E47-A166-2B1E43B2B93D}" presName="linNode" presStyleCnt="0"/>
      <dgm:spPr/>
    </dgm:pt>
    <dgm:pt modelId="{4CB8DCAC-DD75-1A44-A463-959B49813259}" type="pres">
      <dgm:prSet presAssocID="{ADD0AD55-CED3-0E47-A166-2B1E43B2B9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87F8811-B6D7-354F-81B5-7064FD621EE6}" type="pres">
      <dgm:prSet presAssocID="{ADD0AD55-CED3-0E47-A166-2B1E43B2B9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1415F2C-8AF1-4D4E-8369-023AD00F2802}" srcId="{3488951D-C75D-B64E-8ADD-4202E95CC2EA}" destId="{A5AE04B4-1530-E44D-B1F5-ED20F49451BA}" srcOrd="0" destOrd="0" parTransId="{75E0C05E-DB76-2C49-A14E-A00CD87682DB}" sibTransId="{3EE0E405-98BF-264F-ACB9-36DB29175B22}"/>
    <dgm:cxn modelId="{FB380B3E-E1AC-EB44-BDF3-73E6C12B0A5F}" srcId="{6F1A9D8C-E669-F847-974B-2D3AE9FAD30A}" destId="{ADD0AD55-CED3-0E47-A166-2B1E43B2B93D}" srcOrd="4" destOrd="0" parTransId="{A60FC382-E502-CB49-937A-EC79A5CA5260}" sibTransId="{909B2514-9B06-654D-BDB2-9B673D900327}"/>
    <dgm:cxn modelId="{EE961C44-BC26-8A4D-ABAD-4ECD1213C747}" srcId="{D3DF23B8-D714-8D46-9A20-CDFCC3826BF4}" destId="{47C6C344-2985-6D4D-8A13-11F4DD33EE4E}" srcOrd="0" destOrd="0" parTransId="{FCA02749-7478-264B-B2B3-6378E9BBCB5C}" sibTransId="{38F471BE-F4D6-9A42-BE79-B463FFD3DAB6}"/>
    <dgm:cxn modelId="{0BAC6F62-948A-104E-93FE-BFDAD7715922}" type="presOf" srcId="{6F1A9D8C-E669-F847-974B-2D3AE9FAD30A}" destId="{D737218C-F220-F645-A3F2-151AC6EBC777}" srcOrd="0" destOrd="0" presId="urn:microsoft.com/office/officeart/2005/8/layout/vList5"/>
    <dgm:cxn modelId="{1E612A7C-FB40-BC44-B8E1-6D79C4D7851D}" type="presOf" srcId="{BC1B3311-8CDF-4C43-AE66-CE3D9617C9FC}" destId="{487F8811-B6D7-354F-81B5-7064FD621EE6}" srcOrd="0" destOrd="0" presId="urn:microsoft.com/office/officeart/2005/8/layout/vList5"/>
    <dgm:cxn modelId="{0E2A0387-05DD-2847-A97B-C438C61D353F}" type="presOf" srcId="{47C6C344-2985-6D4D-8A13-11F4DD33EE4E}" destId="{2A0D7AAC-F80B-D443-B799-705A905A28F5}" srcOrd="0" destOrd="0" presId="urn:microsoft.com/office/officeart/2005/8/layout/vList5"/>
    <dgm:cxn modelId="{B421C989-5B7E-564D-B945-67ADFCC0F4D5}" type="presOf" srcId="{A5AE04B4-1530-E44D-B1F5-ED20F49451BA}" destId="{3182A8FA-2730-5F45-81AD-E43BBF73DFE2}" srcOrd="0" destOrd="0" presId="urn:microsoft.com/office/officeart/2005/8/layout/vList5"/>
    <dgm:cxn modelId="{1E6EAE93-BC74-BF46-87F9-A2D7C0C0E9B2}" type="presOf" srcId="{A6212035-747A-9F47-BAC6-BC1B30D1D3CC}" destId="{B53770DD-5513-6942-90E6-80A9611BADB4}" srcOrd="0" destOrd="0" presId="urn:microsoft.com/office/officeart/2005/8/layout/vList5"/>
    <dgm:cxn modelId="{882507AF-72CA-4B4C-BA49-04D73BC53C5F}" srcId="{6F1A9D8C-E669-F847-974B-2D3AE9FAD30A}" destId="{D3DF23B8-D714-8D46-9A20-CDFCC3826BF4}" srcOrd="3" destOrd="0" parTransId="{6A3FFDB6-F6CB-3140-82F1-A21C8FD2419D}" sibTransId="{A7F422B8-4306-3C47-B9C9-B8D7EA9B7895}"/>
    <dgm:cxn modelId="{E9C78CB1-5107-9A49-BA85-61F469E92A59}" srcId="{6F1A9D8C-E669-F847-974B-2D3AE9FAD30A}" destId="{3488951D-C75D-B64E-8ADD-4202E95CC2EA}" srcOrd="2" destOrd="0" parTransId="{A40108E9-5B12-6E45-800B-D83AAAC8E052}" sibTransId="{9524EAA5-36B7-6C4C-B618-0FB2754FA6EE}"/>
    <dgm:cxn modelId="{7B4A5FB8-A19A-9D4D-B355-9A62E5837711}" srcId="{6F1A9D8C-E669-F847-974B-2D3AE9FAD30A}" destId="{4AC04DB2-99AA-034A-88E9-D2BB9D7B8FB9}" srcOrd="1" destOrd="0" parTransId="{FFD2983A-B2C7-D748-A60D-757EC663465E}" sibTransId="{653B0F76-55AA-6244-AE49-4103C6D34889}"/>
    <dgm:cxn modelId="{E02EF1BC-E7DB-9B48-97FD-03085DA509A3}" type="presOf" srcId="{D18A87D1-48B2-7E44-89EF-FD9CD3DF7FF7}" destId="{1C7DADAF-E9CD-5D47-AD94-FAF2493A21D6}" srcOrd="0" destOrd="0" presId="urn:microsoft.com/office/officeart/2005/8/layout/vList5"/>
    <dgm:cxn modelId="{F15D74C1-592C-7649-8C1A-D69A21E6EC40}" srcId="{6F1A9D8C-E669-F847-974B-2D3AE9FAD30A}" destId="{A6212035-747A-9F47-BAC6-BC1B30D1D3CC}" srcOrd="0" destOrd="0" parTransId="{2651043F-EDA9-174E-AC03-008C14A60DC2}" sibTransId="{988905C2-79F4-CD4E-B621-1A95EEF8742F}"/>
    <dgm:cxn modelId="{423A92C1-A342-6D47-BDC2-4A7BB5DA8B2D}" srcId="{ADD0AD55-CED3-0E47-A166-2B1E43B2B93D}" destId="{BC1B3311-8CDF-4C43-AE66-CE3D9617C9FC}" srcOrd="0" destOrd="0" parTransId="{2BC8A28A-C016-4141-8997-3168666A6E86}" sibTransId="{760B208A-8A6B-4747-9388-C762845B4450}"/>
    <dgm:cxn modelId="{FD14BCC9-8B18-1444-B6FB-6D408243CD0C}" srcId="{4AC04DB2-99AA-034A-88E9-D2BB9D7B8FB9}" destId="{309BB13F-83FF-B646-95DA-29174BB7D0D7}" srcOrd="0" destOrd="0" parTransId="{3A59742F-39C0-A047-8FFF-2DE2205BB09C}" sibTransId="{00312A7A-1D68-A54E-AB34-9AE7415AD59F}"/>
    <dgm:cxn modelId="{BC21E1E1-7E0F-1C4D-B1B9-333CF9B9C0E0}" type="presOf" srcId="{3488951D-C75D-B64E-8ADD-4202E95CC2EA}" destId="{EF05EB3B-7476-6942-BAAE-03F54BFBB50D}" srcOrd="0" destOrd="0" presId="urn:microsoft.com/office/officeart/2005/8/layout/vList5"/>
    <dgm:cxn modelId="{A40796EC-F112-034D-95BA-91D52B4CF465}" type="presOf" srcId="{D3DF23B8-D714-8D46-9A20-CDFCC3826BF4}" destId="{A5A0460E-556A-1D4B-9E01-C83F6EDA019E}" srcOrd="0" destOrd="0" presId="urn:microsoft.com/office/officeart/2005/8/layout/vList5"/>
    <dgm:cxn modelId="{821F74ED-C206-3B4C-98D1-4C130C45A794}" type="presOf" srcId="{309BB13F-83FF-B646-95DA-29174BB7D0D7}" destId="{82A66C54-9813-F649-9D19-6A26A3C391A0}" srcOrd="0" destOrd="0" presId="urn:microsoft.com/office/officeart/2005/8/layout/vList5"/>
    <dgm:cxn modelId="{AD490DF0-97F1-6E48-BA77-E03CB99A5A44}" srcId="{A6212035-747A-9F47-BAC6-BC1B30D1D3CC}" destId="{D18A87D1-48B2-7E44-89EF-FD9CD3DF7FF7}" srcOrd="0" destOrd="0" parTransId="{1A3B48FC-53F7-E541-B3FE-7F16D9988248}" sibTransId="{7BAA4A49-2BC6-1F44-8C67-1B7DD71468FF}"/>
    <dgm:cxn modelId="{7FBA96F0-A62A-E747-8FF2-E7D1FB05CAC1}" type="presOf" srcId="{4AC04DB2-99AA-034A-88E9-D2BB9D7B8FB9}" destId="{F38644E1-19C4-8243-9156-C7F58D25E386}" srcOrd="0" destOrd="0" presId="urn:microsoft.com/office/officeart/2005/8/layout/vList5"/>
    <dgm:cxn modelId="{0175B5F5-E9C6-CA47-9834-6DCDDE92D833}" type="presOf" srcId="{ADD0AD55-CED3-0E47-A166-2B1E43B2B93D}" destId="{4CB8DCAC-DD75-1A44-A463-959B49813259}" srcOrd="0" destOrd="0" presId="urn:microsoft.com/office/officeart/2005/8/layout/vList5"/>
    <dgm:cxn modelId="{EFA221FB-ED59-D042-B6AC-261F819DF87D}" type="presParOf" srcId="{D737218C-F220-F645-A3F2-151AC6EBC777}" destId="{89F57910-3403-D24E-B43D-D9AA8C1D9640}" srcOrd="0" destOrd="0" presId="urn:microsoft.com/office/officeart/2005/8/layout/vList5"/>
    <dgm:cxn modelId="{4622EA3A-3C01-014B-9F3A-287FB07DFC29}" type="presParOf" srcId="{89F57910-3403-D24E-B43D-D9AA8C1D9640}" destId="{B53770DD-5513-6942-90E6-80A9611BADB4}" srcOrd="0" destOrd="0" presId="urn:microsoft.com/office/officeart/2005/8/layout/vList5"/>
    <dgm:cxn modelId="{E7A1A3A0-81B6-4648-B675-D2C926208BF0}" type="presParOf" srcId="{89F57910-3403-D24E-B43D-D9AA8C1D9640}" destId="{1C7DADAF-E9CD-5D47-AD94-FAF2493A21D6}" srcOrd="1" destOrd="0" presId="urn:microsoft.com/office/officeart/2005/8/layout/vList5"/>
    <dgm:cxn modelId="{D86302F8-9AF3-F145-BB4C-92FADD6B95E1}" type="presParOf" srcId="{D737218C-F220-F645-A3F2-151AC6EBC777}" destId="{075201DB-8C8D-CC42-ADE1-6E75CDB88D4A}" srcOrd="1" destOrd="0" presId="urn:microsoft.com/office/officeart/2005/8/layout/vList5"/>
    <dgm:cxn modelId="{F632BC58-E71D-4849-9804-95F8213B4F73}" type="presParOf" srcId="{D737218C-F220-F645-A3F2-151AC6EBC777}" destId="{226B97BF-B5C4-8841-8411-C89C6E7AC6DA}" srcOrd="2" destOrd="0" presId="urn:microsoft.com/office/officeart/2005/8/layout/vList5"/>
    <dgm:cxn modelId="{44B27C0E-AF7D-4142-92C5-9AC4754562CD}" type="presParOf" srcId="{226B97BF-B5C4-8841-8411-C89C6E7AC6DA}" destId="{F38644E1-19C4-8243-9156-C7F58D25E386}" srcOrd="0" destOrd="0" presId="urn:microsoft.com/office/officeart/2005/8/layout/vList5"/>
    <dgm:cxn modelId="{11489A28-9C75-A14C-B6B4-9640653F1648}" type="presParOf" srcId="{226B97BF-B5C4-8841-8411-C89C6E7AC6DA}" destId="{82A66C54-9813-F649-9D19-6A26A3C391A0}" srcOrd="1" destOrd="0" presId="urn:microsoft.com/office/officeart/2005/8/layout/vList5"/>
    <dgm:cxn modelId="{FA9437A1-70D4-4B4F-A8CE-8AF7455C3708}" type="presParOf" srcId="{D737218C-F220-F645-A3F2-151AC6EBC777}" destId="{2AD4A55E-834C-3547-86F2-A6727C3FD547}" srcOrd="3" destOrd="0" presId="urn:microsoft.com/office/officeart/2005/8/layout/vList5"/>
    <dgm:cxn modelId="{2CE9575D-5609-0E46-B569-EE71E70B5498}" type="presParOf" srcId="{D737218C-F220-F645-A3F2-151AC6EBC777}" destId="{00675CF3-55DF-5E4E-A191-1100B2A6FB2D}" srcOrd="4" destOrd="0" presId="urn:microsoft.com/office/officeart/2005/8/layout/vList5"/>
    <dgm:cxn modelId="{07F8F56E-DD36-F849-8AED-886DD04C17BD}" type="presParOf" srcId="{00675CF3-55DF-5E4E-A191-1100B2A6FB2D}" destId="{EF05EB3B-7476-6942-BAAE-03F54BFBB50D}" srcOrd="0" destOrd="0" presId="urn:microsoft.com/office/officeart/2005/8/layout/vList5"/>
    <dgm:cxn modelId="{0F39221B-8D9F-8F46-8FBF-03AEF1C522AB}" type="presParOf" srcId="{00675CF3-55DF-5E4E-A191-1100B2A6FB2D}" destId="{3182A8FA-2730-5F45-81AD-E43BBF73DFE2}" srcOrd="1" destOrd="0" presId="urn:microsoft.com/office/officeart/2005/8/layout/vList5"/>
    <dgm:cxn modelId="{461AB576-AC26-0F43-BE2B-C5E62B3B9848}" type="presParOf" srcId="{D737218C-F220-F645-A3F2-151AC6EBC777}" destId="{12A7C2C1-57B3-EE4B-A9ED-B2789D18D7A4}" srcOrd="5" destOrd="0" presId="urn:microsoft.com/office/officeart/2005/8/layout/vList5"/>
    <dgm:cxn modelId="{4C03B7AE-CDAC-EE49-9DB1-E28D571E7CB2}" type="presParOf" srcId="{D737218C-F220-F645-A3F2-151AC6EBC777}" destId="{64F05E09-419C-AD4D-8345-9D062CF81CDE}" srcOrd="6" destOrd="0" presId="urn:microsoft.com/office/officeart/2005/8/layout/vList5"/>
    <dgm:cxn modelId="{71C6ACD8-6528-1343-96A6-FAC6A5E09E4A}" type="presParOf" srcId="{64F05E09-419C-AD4D-8345-9D062CF81CDE}" destId="{A5A0460E-556A-1D4B-9E01-C83F6EDA019E}" srcOrd="0" destOrd="0" presId="urn:microsoft.com/office/officeart/2005/8/layout/vList5"/>
    <dgm:cxn modelId="{3B3A46C3-3551-C841-9A56-DC828C9501A8}" type="presParOf" srcId="{64F05E09-419C-AD4D-8345-9D062CF81CDE}" destId="{2A0D7AAC-F80B-D443-B799-705A905A28F5}" srcOrd="1" destOrd="0" presId="urn:microsoft.com/office/officeart/2005/8/layout/vList5"/>
    <dgm:cxn modelId="{EE00F41C-6699-8D4B-AF11-AB665BD7F8E4}" type="presParOf" srcId="{D737218C-F220-F645-A3F2-151AC6EBC777}" destId="{18C143CA-3564-4E4D-9588-091F8685A615}" srcOrd="7" destOrd="0" presId="urn:microsoft.com/office/officeart/2005/8/layout/vList5"/>
    <dgm:cxn modelId="{46D79576-E9D3-9F48-AE60-44B1C17F7DB7}" type="presParOf" srcId="{D737218C-F220-F645-A3F2-151AC6EBC777}" destId="{0B2E8BDB-3FE9-C94D-9AE0-405ACDDA736B}" srcOrd="8" destOrd="0" presId="urn:microsoft.com/office/officeart/2005/8/layout/vList5"/>
    <dgm:cxn modelId="{1794BC11-070A-3A46-84B4-46D9CCE9C230}" type="presParOf" srcId="{0B2E8BDB-3FE9-C94D-9AE0-405ACDDA736B}" destId="{4CB8DCAC-DD75-1A44-A463-959B49813259}" srcOrd="0" destOrd="0" presId="urn:microsoft.com/office/officeart/2005/8/layout/vList5"/>
    <dgm:cxn modelId="{EDA2A36D-3CA3-0243-B6D2-BBF4CE43B12A}" type="presParOf" srcId="{0B2E8BDB-3FE9-C94D-9AE0-405ACDDA736B}" destId="{487F8811-B6D7-354F-81B5-7064FD621E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ADAF-E9CD-5D47-AD94-FAF2493A21D6}">
      <dsp:nvSpPr>
        <dsp:cNvPr id="0" name=""/>
        <dsp:cNvSpPr/>
      </dsp:nvSpPr>
      <dsp:spPr>
        <a:xfrm rot="5400000">
          <a:off x="6924671" y="-2565237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Какво е </a:t>
          </a:r>
          <a:r>
            <a:rPr lang="en-GB" sz="4200" kern="1200" dirty="0"/>
            <a:t>DevOps / Agile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Git</a:t>
          </a:r>
        </a:p>
      </dsp:txBody>
      <dsp:txXfrm rot="-5400000">
        <a:off x="4133583" y="312080"/>
        <a:ext cx="7262361" cy="1593954"/>
      </dsp:txXfrm>
    </dsp:sp>
    <dsp:sp modelId="{B53770DD-5513-6942-90E6-80A9611BADB4}">
      <dsp:nvSpPr>
        <dsp:cNvPr id="0" name=""/>
        <dsp:cNvSpPr/>
      </dsp:nvSpPr>
      <dsp:spPr>
        <a:xfrm>
          <a:off x="0" y="61774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1</a:t>
          </a:r>
          <a:endParaRPr lang="en-GB" sz="6500" kern="1200" dirty="0"/>
        </a:p>
      </dsp:txBody>
      <dsp:txXfrm>
        <a:off x="107786" y="169560"/>
        <a:ext cx="3918010" cy="1992444"/>
      </dsp:txXfrm>
    </dsp:sp>
    <dsp:sp modelId="{82A66C54-9813-F649-9D19-6A26A3C391A0}">
      <dsp:nvSpPr>
        <dsp:cNvPr id="0" name=""/>
        <dsp:cNvSpPr/>
      </dsp:nvSpPr>
      <dsp:spPr>
        <a:xfrm rot="5400000">
          <a:off x="6924671" y="-24682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Bash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Python</a:t>
          </a:r>
        </a:p>
      </dsp:txBody>
      <dsp:txXfrm rot="-5400000">
        <a:off x="4133583" y="2630497"/>
        <a:ext cx="7262361" cy="1593954"/>
      </dsp:txXfrm>
    </dsp:sp>
    <dsp:sp modelId="{F38644E1-19C4-8243-9156-C7F58D25E386}">
      <dsp:nvSpPr>
        <dsp:cNvPr id="0" name=""/>
        <dsp:cNvSpPr/>
      </dsp:nvSpPr>
      <dsp:spPr>
        <a:xfrm>
          <a:off x="0" y="232346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2</a:t>
          </a:r>
          <a:endParaRPr lang="en-GB" sz="6500" kern="1200" dirty="0"/>
        </a:p>
      </dsp:txBody>
      <dsp:txXfrm>
        <a:off x="107786" y="2431253"/>
        <a:ext cx="3918010" cy="1992444"/>
      </dsp:txXfrm>
    </dsp:sp>
    <dsp:sp modelId="{3182A8FA-2730-5F45-81AD-E43BBF73DFE2}">
      <dsp:nvSpPr>
        <dsp:cNvPr id="0" name=""/>
        <dsp:cNvSpPr/>
      </dsp:nvSpPr>
      <dsp:spPr>
        <a:xfrm rot="5400000">
          <a:off x="6924671" y="2071596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Ansible</a:t>
          </a:r>
        </a:p>
      </dsp:txBody>
      <dsp:txXfrm rot="-5400000">
        <a:off x="4133583" y="4948914"/>
        <a:ext cx="7262361" cy="1593954"/>
      </dsp:txXfrm>
    </dsp:sp>
    <dsp:sp modelId="{EF05EB3B-7476-6942-BAAE-03F54BFBB50D}">
      <dsp:nvSpPr>
        <dsp:cNvPr id="0" name=""/>
        <dsp:cNvSpPr/>
      </dsp:nvSpPr>
      <dsp:spPr>
        <a:xfrm>
          <a:off x="0" y="4641883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3</a:t>
          </a:r>
          <a:endParaRPr lang="en-GB" sz="6500" kern="1200" dirty="0"/>
        </a:p>
      </dsp:txBody>
      <dsp:txXfrm>
        <a:off x="107786" y="4749669"/>
        <a:ext cx="3918010" cy="1992444"/>
      </dsp:txXfrm>
    </dsp:sp>
    <dsp:sp modelId="{2A0D7AAC-F80B-D443-B799-705A905A28F5}">
      <dsp:nvSpPr>
        <dsp:cNvPr id="0" name=""/>
        <dsp:cNvSpPr/>
      </dsp:nvSpPr>
      <dsp:spPr>
        <a:xfrm rot="5400000">
          <a:off x="6924671" y="4390013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AWS</a:t>
          </a:r>
        </a:p>
      </dsp:txBody>
      <dsp:txXfrm rot="-5400000">
        <a:off x="4133583" y="7267331"/>
        <a:ext cx="7262361" cy="1593954"/>
      </dsp:txXfrm>
    </dsp:sp>
    <dsp:sp modelId="{A5A0460E-556A-1D4B-9E01-C83F6EDA019E}">
      <dsp:nvSpPr>
        <dsp:cNvPr id="0" name=""/>
        <dsp:cNvSpPr/>
      </dsp:nvSpPr>
      <dsp:spPr>
        <a:xfrm>
          <a:off x="0" y="696030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4</a:t>
          </a:r>
          <a:endParaRPr lang="en-GB" sz="6500" kern="1200" dirty="0"/>
        </a:p>
      </dsp:txBody>
      <dsp:txXfrm>
        <a:off x="107786" y="7068086"/>
        <a:ext cx="3918010" cy="1992444"/>
      </dsp:txXfrm>
    </dsp:sp>
    <dsp:sp modelId="{487F8811-B6D7-354F-81B5-7064FD621EE6}">
      <dsp:nvSpPr>
        <dsp:cNvPr id="0" name=""/>
        <dsp:cNvSpPr/>
      </dsp:nvSpPr>
      <dsp:spPr>
        <a:xfrm rot="5400000">
          <a:off x="6924671" y="670843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Terraform</a:t>
          </a:r>
        </a:p>
      </dsp:txBody>
      <dsp:txXfrm rot="-5400000">
        <a:off x="4133583" y="9585748"/>
        <a:ext cx="7262361" cy="1593954"/>
      </dsp:txXfrm>
    </dsp:sp>
    <dsp:sp modelId="{4CB8DCAC-DD75-1A44-A463-959B49813259}">
      <dsp:nvSpPr>
        <dsp:cNvPr id="0" name=""/>
        <dsp:cNvSpPr/>
      </dsp:nvSpPr>
      <dsp:spPr>
        <a:xfrm>
          <a:off x="0" y="927871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5</a:t>
          </a:r>
          <a:endParaRPr lang="en-GB" sz="6500" kern="1200" dirty="0"/>
        </a:p>
      </dsp:txBody>
      <dsp:txXfrm>
        <a:off x="107786" y="9386503"/>
        <a:ext cx="3918010" cy="1992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ADAF-E9CD-5D47-AD94-FAF2493A21D6}">
      <dsp:nvSpPr>
        <dsp:cNvPr id="0" name=""/>
        <dsp:cNvSpPr/>
      </dsp:nvSpPr>
      <dsp:spPr>
        <a:xfrm rot="5400000">
          <a:off x="6924671" y="-2565237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Jenkins</a:t>
          </a:r>
        </a:p>
      </dsp:txBody>
      <dsp:txXfrm rot="-5400000">
        <a:off x="4133583" y="312080"/>
        <a:ext cx="7262361" cy="1593954"/>
      </dsp:txXfrm>
    </dsp:sp>
    <dsp:sp modelId="{B53770DD-5513-6942-90E6-80A9611BADB4}">
      <dsp:nvSpPr>
        <dsp:cNvPr id="0" name=""/>
        <dsp:cNvSpPr/>
      </dsp:nvSpPr>
      <dsp:spPr>
        <a:xfrm>
          <a:off x="0" y="505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6</a:t>
          </a:r>
        </a:p>
      </dsp:txBody>
      <dsp:txXfrm>
        <a:off x="107786" y="112836"/>
        <a:ext cx="3918010" cy="1992444"/>
      </dsp:txXfrm>
    </dsp:sp>
    <dsp:sp modelId="{82A66C54-9813-F649-9D19-6A26A3C391A0}">
      <dsp:nvSpPr>
        <dsp:cNvPr id="0" name=""/>
        <dsp:cNvSpPr/>
      </dsp:nvSpPr>
      <dsp:spPr>
        <a:xfrm rot="5400000">
          <a:off x="6924671" y="-24682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Docker</a:t>
          </a:r>
        </a:p>
      </dsp:txBody>
      <dsp:txXfrm rot="-5400000">
        <a:off x="4133583" y="2630497"/>
        <a:ext cx="7262361" cy="1593954"/>
      </dsp:txXfrm>
    </dsp:sp>
    <dsp:sp modelId="{F38644E1-19C4-8243-9156-C7F58D25E386}">
      <dsp:nvSpPr>
        <dsp:cNvPr id="0" name=""/>
        <dsp:cNvSpPr/>
      </dsp:nvSpPr>
      <dsp:spPr>
        <a:xfrm>
          <a:off x="0" y="232346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7</a:t>
          </a:r>
        </a:p>
      </dsp:txBody>
      <dsp:txXfrm>
        <a:off x="107786" y="2431253"/>
        <a:ext cx="3918010" cy="1992444"/>
      </dsp:txXfrm>
    </dsp:sp>
    <dsp:sp modelId="{3182A8FA-2730-5F45-81AD-E43BBF73DFE2}">
      <dsp:nvSpPr>
        <dsp:cNvPr id="0" name=""/>
        <dsp:cNvSpPr/>
      </dsp:nvSpPr>
      <dsp:spPr>
        <a:xfrm rot="5400000">
          <a:off x="6924671" y="2071596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Kubernetes</a:t>
          </a:r>
        </a:p>
      </dsp:txBody>
      <dsp:txXfrm rot="-5400000">
        <a:off x="4133583" y="4948914"/>
        <a:ext cx="7262361" cy="1593954"/>
      </dsp:txXfrm>
    </dsp:sp>
    <dsp:sp modelId="{EF05EB3B-7476-6942-BAAE-03F54BFBB50D}">
      <dsp:nvSpPr>
        <dsp:cNvPr id="0" name=""/>
        <dsp:cNvSpPr/>
      </dsp:nvSpPr>
      <dsp:spPr>
        <a:xfrm>
          <a:off x="0" y="4641883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8</a:t>
          </a:r>
        </a:p>
      </dsp:txBody>
      <dsp:txXfrm>
        <a:off x="107786" y="4749669"/>
        <a:ext cx="3918010" cy="1992444"/>
      </dsp:txXfrm>
    </dsp:sp>
    <dsp:sp modelId="{2A0D7AAC-F80B-D443-B799-705A905A28F5}">
      <dsp:nvSpPr>
        <dsp:cNvPr id="0" name=""/>
        <dsp:cNvSpPr/>
      </dsp:nvSpPr>
      <dsp:spPr>
        <a:xfrm rot="5400000">
          <a:off x="6924671" y="4390013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SQL vs NoSQL</a:t>
          </a:r>
        </a:p>
      </dsp:txBody>
      <dsp:txXfrm rot="-5400000">
        <a:off x="4133583" y="7267331"/>
        <a:ext cx="7262361" cy="1593954"/>
      </dsp:txXfrm>
    </dsp:sp>
    <dsp:sp modelId="{A5A0460E-556A-1D4B-9E01-C83F6EDA019E}">
      <dsp:nvSpPr>
        <dsp:cNvPr id="0" name=""/>
        <dsp:cNvSpPr/>
      </dsp:nvSpPr>
      <dsp:spPr>
        <a:xfrm>
          <a:off x="0" y="696030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9</a:t>
          </a:r>
        </a:p>
      </dsp:txBody>
      <dsp:txXfrm>
        <a:off x="107786" y="7068086"/>
        <a:ext cx="3918010" cy="1992444"/>
      </dsp:txXfrm>
    </dsp:sp>
    <dsp:sp modelId="{487F8811-B6D7-354F-81B5-7064FD621EE6}">
      <dsp:nvSpPr>
        <dsp:cNvPr id="0" name=""/>
        <dsp:cNvSpPr/>
      </dsp:nvSpPr>
      <dsp:spPr>
        <a:xfrm rot="5400000">
          <a:off x="6924671" y="670843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Final project</a:t>
          </a:r>
        </a:p>
      </dsp:txBody>
      <dsp:txXfrm rot="-5400000">
        <a:off x="4133583" y="9585748"/>
        <a:ext cx="7262361" cy="1593954"/>
      </dsp:txXfrm>
    </dsp:sp>
    <dsp:sp modelId="{4CB8DCAC-DD75-1A44-A463-959B49813259}">
      <dsp:nvSpPr>
        <dsp:cNvPr id="0" name=""/>
        <dsp:cNvSpPr/>
      </dsp:nvSpPr>
      <dsp:spPr>
        <a:xfrm>
          <a:off x="0" y="927871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10</a:t>
          </a:r>
        </a:p>
      </dsp:txBody>
      <dsp:txXfrm>
        <a:off x="107786" y="9386503"/>
        <a:ext cx="3918010" cy="199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os_model" TargetMode="External"/><Relationship Id="rId2" Type="http://schemas.openxmlformats.org/officeDocument/2006/relationships/hyperlink" Target="https://en.wikipedia.org/wiki/Cowboy_codin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vOp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DevOps</a:t>
            </a:r>
          </a:p>
        </p:txBody>
      </p:sp>
      <p:sp>
        <p:nvSpPr>
          <p:cNvPr id="152" name="Павел Боев 02.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Павел Боев 02.2021</a:t>
            </a:r>
          </a:p>
        </p:txBody>
      </p:sp>
      <p:sp>
        <p:nvSpPr>
          <p:cNvPr id="153" name="01 - Въведение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01 - Въведение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258B63D-8B9C-1442-AF69-C2A2CF9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38" y="0"/>
            <a:ext cx="13716000" cy="137160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65764C8-F36E-4F79-8AAE-7A3AF794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838200"/>
            <a:ext cx="9652000" cy="1549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DevOps Toolchain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30B32FA-C615-4B82-9E6C-E9C38D19E6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0000" y="2940908"/>
            <a:ext cx="9652000" cy="9759092"/>
          </a:xfrm>
        </p:spPr>
        <p:txBody>
          <a:bodyPr/>
          <a:lstStyle/>
          <a:p>
            <a:r>
              <a:rPr lang="bg-BG" dirty="0"/>
              <a:t>За всяка стъпка от процеса има множество приложения, които са подходящи</a:t>
            </a:r>
          </a:p>
          <a:p>
            <a:r>
              <a:rPr lang="bg-BG" dirty="0"/>
              <a:t>Няма “най-добър“ – има най-подходящ за конкретна ситуация</a:t>
            </a:r>
          </a:p>
          <a:p>
            <a:r>
              <a:rPr lang="bg-BG" dirty="0"/>
              <a:t>Трябва да се търси баланс между цена, удобство при употреба, функционалност, сигурност, </a:t>
            </a:r>
            <a:r>
              <a:rPr lang="bg-BG" dirty="0" err="1"/>
              <a:t>скалируемост</a:t>
            </a:r>
            <a:r>
              <a:rPr lang="bg-BG" dirty="0"/>
              <a:t> и 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C46D3-5BE1-BA4D-A4EC-0A058D8E1E19}"/>
              </a:ext>
            </a:extLst>
          </p:cNvPr>
          <p:cNvSpPr/>
          <p:nvPr/>
        </p:nvSpPr>
        <p:spPr>
          <a:xfrm>
            <a:off x="15757921" y="13027968"/>
            <a:ext cx="862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https://www.osolabs.com/blog/devops-tools-of-the-trade/</a:t>
            </a:r>
          </a:p>
        </p:txBody>
      </p:sp>
    </p:spTree>
    <p:extLst>
      <p:ext uri="{BB962C8B-B14F-4D97-AF65-F5344CB8AC3E}">
        <p14:creationId xmlns:p14="http://schemas.microsoft.com/office/powerpoint/2010/main" val="29464220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43E6-FB57-914B-8845-C834D77276E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02084" y="2641600"/>
            <a:ext cx="9652000" cy="8432800"/>
          </a:xfrm>
        </p:spPr>
        <p:txBody>
          <a:bodyPr>
            <a:normAutofit fontScale="92500" lnSpcReduction="20000"/>
          </a:bodyPr>
          <a:lstStyle/>
          <a:p>
            <a:r>
              <a:rPr lang="en-BG" dirty="0"/>
              <a:t>C – Culture – </a:t>
            </a:r>
            <a:r>
              <a:rPr lang="bg-BG" dirty="0"/>
              <a:t>Култура на непрекъсната промяна към по-добро и сътрудничество</a:t>
            </a:r>
            <a:endParaRPr lang="en-BG" dirty="0"/>
          </a:p>
          <a:p>
            <a:r>
              <a:rPr lang="en-BG" dirty="0"/>
              <a:t>A – Automation –</a:t>
            </a:r>
            <a:r>
              <a:rPr lang="bg-BG" dirty="0"/>
              <a:t> Автоматизирай всичко</a:t>
            </a:r>
            <a:endParaRPr lang="en-BG" dirty="0"/>
          </a:p>
          <a:p>
            <a:r>
              <a:rPr lang="en-BG" dirty="0"/>
              <a:t>L – Lean</a:t>
            </a:r>
            <a:r>
              <a:rPr lang="bg-BG" dirty="0"/>
              <a:t> – Леки процеси за по-чести цикли</a:t>
            </a:r>
            <a:endParaRPr lang="en-BG" dirty="0"/>
          </a:p>
          <a:p>
            <a:r>
              <a:rPr lang="en-BG" dirty="0"/>
              <a:t>M – Measure</a:t>
            </a:r>
            <a:r>
              <a:rPr lang="bg-BG" dirty="0"/>
              <a:t> – Измервай всичко и използвай данните за подобряване на циклите</a:t>
            </a:r>
            <a:endParaRPr lang="en-BG" dirty="0"/>
          </a:p>
          <a:p>
            <a:r>
              <a:rPr lang="en-BG" dirty="0"/>
              <a:t>S – Sharing</a:t>
            </a:r>
            <a:r>
              <a:rPr lang="bg-BG" dirty="0"/>
              <a:t> – Споделяй наученото от успехите и неуспехите, за да помогнеш на други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5EDF-194E-9442-9B26-3FC7512924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02084" y="1016000"/>
            <a:ext cx="9652000" cy="1016000"/>
          </a:xfrm>
        </p:spPr>
        <p:txBody>
          <a:bodyPr/>
          <a:lstStyle/>
          <a:p>
            <a:r>
              <a:rPr lang="en-BG" dirty="0"/>
              <a:t>DevOps </a:t>
            </a:r>
            <a:r>
              <a:rPr lang="bg-BG" dirty="0"/>
              <a:t>като философия</a:t>
            </a:r>
            <a:endParaRPr lang="en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40ECA7-570F-6741-8A9F-2E453503A21B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 bwMode="auto">
          <a:xfrm>
            <a:off x="11469832" y="838200"/>
            <a:ext cx="12510911" cy="9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5E647B-B7A4-D948-B290-3D1A2B52BE6B}"/>
              </a:ext>
            </a:extLst>
          </p:cNvPr>
          <p:cNvSpPr/>
          <p:nvPr/>
        </p:nvSpPr>
        <p:spPr>
          <a:xfrm>
            <a:off x="11469832" y="10612735"/>
            <a:ext cx="974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https://devblog.axway.com/dev-insights/keep-calms-and-devops/</a:t>
            </a:r>
          </a:p>
        </p:txBody>
      </p:sp>
    </p:spTree>
    <p:extLst>
      <p:ext uri="{BB962C8B-B14F-4D97-AF65-F5344CB8AC3E}">
        <p14:creationId xmlns:p14="http://schemas.microsoft.com/office/powerpoint/2010/main" val="35834143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F1A-1AC6-7C47-B34E-68BF9FDB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Методологии за разработка</a:t>
            </a:r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20B4B-7905-7A40-8E28-CF1FEF4C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743200"/>
            <a:ext cx="21844000" cy="9956800"/>
          </a:xfrm>
        </p:spPr>
        <p:txBody>
          <a:bodyPr/>
          <a:lstStyle/>
          <a:p>
            <a:r>
              <a:rPr lang="bg-BG" dirty="0"/>
              <a:t>Съществуват поне дузина методологии (подходи) за управление на проекти</a:t>
            </a:r>
          </a:p>
          <a:p>
            <a:pPr lvl="1"/>
            <a:r>
              <a:rPr lang="bg-BG" dirty="0"/>
              <a:t>Гъвкави, движени от промяната (</a:t>
            </a:r>
            <a:r>
              <a:rPr lang="en-GB" dirty="0"/>
              <a:t>Scrum, Kanban, </a:t>
            </a:r>
            <a:r>
              <a:rPr lang="en-GB" dirty="0" err="1"/>
              <a:t>Scrumban</a:t>
            </a:r>
            <a:r>
              <a:rPr lang="en-GB" dirty="0"/>
              <a:t>, </a:t>
            </a:r>
            <a:r>
              <a:rPr lang="en-GB" dirty="0" err="1"/>
              <a:t>SAFe,LeSS</a:t>
            </a:r>
            <a:r>
              <a:rPr lang="en-GB" dirty="0"/>
              <a:t>,…)</a:t>
            </a:r>
          </a:p>
          <a:p>
            <a:pPr lvl="1"/>
            <a:r>
              <a:rPr lang="bg-BG" dirty="0"/>
              <a:t>„Традиционни“, движени от предварителен план (</a:t>
            </a:r>
            <a:r>
              <a:rPr lang="en-GB" dirty="0"/>
              <a:t>Waterfall)</a:t>
            </a:r>
          </a:p>
          <a:p>
            <a:pPr lvl="1"/>
            <a:r>
              <a:rPr lang="bg-BG" dirty="0"/>
              <a:t>Специализирани (</a:t>
            </a:r>
            <a:r>
              <a:rPr lang="en-GB" dirty="0"/>
              <a:t>PRINCE2, DSDM)</a:t>
            </a:r>
          </a:p>
          <a:p>
            <a:pPr lvl="1"/>
            <a:r>
              <a:rPr lang="bg-BG" dirty="0"/>
              <a:t>Хаотични (</a:t>
            </a:r>
            <a:r>
              <a:rPr lang="en-GB" dirty="0">
                <a:hlinkClick r:id="rId2"/>
              </a:rPr>
              <a:t>Cowboy coding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Chaos model</a:t>
            </a:r>
            <a:r>
              <a:rPr lang="en-GB" dirty="0"/>
              <a:t>, </a:t>
            </a:r>
            <a:r>
              <a:rPr lang="bg-BG" dirty="0"/>
              <a:t>Има ли пилот в самолета?) </a:t>
            </a:r>
            <a:r>
              <a:rPr lang="bg-BG" dirty="0">
                <a:sym typeface="Wingdings" pitchFamily="2" charset="2"/>
              </a:rPr>
              <a:t></a:t>
            </a:r>
          </a:p>
          <a:p>
            <a:r>
              <a:rPr lang="bg-BG" dirty="0">
                <a:sym typeface="Wingdings" pitchFamily="2" charset="2"/>
              </a:rPr>
              <a:t>В последното десетилетие гъвкавите (</a:t>
            </a:r>
            <a:r>
              <a:rPr lang="en-GB" dirty="0">
                <a:sym typeface="Wingdings" pitchFamily="2" charset="2"/>
              </a:rPr>
              <a:t>Agile)</a:t>
            </a:r>
            <a:r>
              <a:rPr lang="bg-BG" dirty="0">
                <a:sym typeface="Wingdings" pitchFamily="2" charset="2"/>
              </a:rPr>
              <a:t> се наложиха сред софтуерните компании, докато „традиционните“ остават доминантни в други сфери на икономиката</a:t>
            </a:r>
            <a:r>
              <a:rPr lang="en-GB" dirty="0"/>
              <a:t>  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39579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343173-A685-5C40-8C26-FA2FDECE06D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91" y="2417464"/>
            <a:ext cx="19126618" cy="888107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6224BA-DDA3-A742-92C1-88BE1D243D4F}"/>
              </a:ext>
            </a:extLst>
          </p:cNvPr>
          <p:cNvSpPr txBox="1">
            <a:spLocks/>
          </p:cNvSpPr>
          <p:nvPr/>
        </p:nvSpPr>
        <p:spPr>
          <a:xfrm>
            <a:off x="1270000" y="812801"/>
            <a:ext cx="21844000" cy="1064126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1pPr>
            <a:lvl2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2pPr>
            <a:lvl3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3pPr>
            <a:lvl4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4pPr>
            <a:lvl5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5pPr>
            <a:lvl6pPr marL="0" marR="0" indent="2286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6pPr>
            <a:lvl7pPr marL="0" marR="0" indent="2743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7pPr>
            <a:lvl8pPr marL="0" marR="0" indent="3200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8pPr>
            <a:lvl9pPr marL="0" marR="0" indent="3657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9pPr>
          </a:lstStyle>
          <a:p>
            <a:pPr hangingPunct="1"/>
            <a:r>
              <a:rPr lang="en-B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3079737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Kanban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11411284" cy="1032976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Този подход произхожда от производството на автомобили (Тойота), адаптиран за софтуерни разработки от Майкрософт</a:t>
            </a:r>
          </a:p>
          <a:p>
            <a:r>
              <a:rPr lang="bg-BG" dirty="0"/>
              <a:t>Подходящ за ситуации, в които предварителното планиране е трудно (напр. инциденти)</a:t>
            </a:r>
          </a:p>
          <a:p>
            <a:r>
              <a:rPr lang="bg-BG" dirty="0"/>
              <a:t>Основни принципи</a:t>
            </a:r>
          </a:p>
          <a:p>
            <a:pPr lvl="1"/>
            <a:r>
              <a:rPr lang="bg-BG" dirty="0"/>
              <a:t>Работа по приоритет</a:t>
            </a:r>
          </a:p>
          <a:p>
            <a:pPr lvl="1"/>
            <a:r>
              <a:rPr lang="bg-BG" dirty="0"/>
              <a:t>Намаляване на </a:t>
            </a:r>
            <a:r>
              <a:rPr lang="en-GB" dirty="0"/>
              <a:t>Work-in-Progress (WIP)</a:t>
            </a:r>
          </a:p>
          <a:p>
            <a:pPr lvl="1"/>
            <a:r>
              <a:rPr lang="bg-BG" dirty="0"/>
              <a:t>„Бърза писта“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DC9A80-5F07-9246-B5E5-0CC05C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305" y="2827437"/>
            <a:ext cx="10034003" cy="82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987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v@ops:-$whoami"/>
          <p:cNvSpPr txBox="1">
            <a:spLocks noGrp="1"/>
          </p:cNvSpPr>
          <p:nvPr>
            <p:ph type="title"/>
          </p:nvPr>
        </p:nvSpPr>
        <p:spPr>
          <a:xfrm>
            <a:off x="1180746" y="1334437"/>
            <a:ext cx="14008473" cy="156209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GB" dirty="0">
                <a:solidFill>
                  <a:schemeClr val="tx1"/>
                </a:solidFill>
              </a:rPr>
              <a:t>&gt;</a:t>
            </a:r>
            <a:r>
              <a:rPr dirty="0" err="1">
                <a:solidFill>
                  <a:schemeClr val="tx1"/>
                </a:solidFill>
              </a:rPr>
              <a:t>whoami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7" name="Павел Боев…"/>
          <p:cNvSpPr txBox="1">
            <a:spLocks noGrp="1"/>
          </p:cNvSpPr>
          <p:nvPr>
            <p:ph type="body" sz="half" idx="1"/>
          </p:nvPr>
        </p:nvSpPr>
        <p:spPr>
          <a:xfrm>
            <a:off x="1109244" y="3971781"/>
            <a:ext cx="14008473" cy="6974707"/>
          </a:xfrm>
          <a:prstGeom prst="rect">
            <a:avLst/>
          </a:prstGeom>
        </p:spPr>
        <p:txBody>
          <a:bodyPr/>
          <a:lstStyle/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Павел</a:t>
            </a:r>
            <a:r>
              <a:rPr dirty="0"/>
              <a:t> </a:t>
            </a:r>
            <a:r>
              <a:rPr dirty="0" err="1"/>
              <a:t>Боев</a:t>
            </a:r>
            <a:endParaRPr dirty="0"/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Работя</a:t>
            </a:r>
            <a:r>
              <a:rPr dirty="0"/>
              <a:t> </a:t>
            </a: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мениджър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екип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Axway</a:t>
            </a:r>
            <a:r>
              <a:rPr dirty="0"/>
              <a:t> Bulgaria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Занимавам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софтуер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2006 </a:t>
            </a:r>
            <a:r>
              <a:rPr dirty="0" err="1"/>
              <a:t>г</a:t>
            </a:r>
            <a:r>
              <a:rPr dirty="0"/>
              <a:t>.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програмист</a:t>
            </a:r>
            <a:r>
              <a:rPr dirty="0"/>
              <a:t> </a:t>
            </a:r>
            <a:r>
              <a:rPr dirty="0" err="1"/>
              <a:t>съм</a:t>
            </a:r>
            <a:r>
              <a:rPr dirty="0"/>
              <a:t> </a:t>
            </a:r>
            <a:r>
              <a:rPr dirty="0" err="1"/>
              <a:t>работил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.NET, Java, SQL databases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мениджър</a:t>
            </a:r>
            <a:r>
              <a:rPr dirty="0"/>
              <a:t> </a:t>
            </a:r>
            <a:r>
              <a:rPr dirty="0" err="1"/>
              <a:t>съм</a:t>
            </a:r>
            <a:r>
              <a:rPr dirty="0"/>
              <a:t> </a:t>
            </a:r>
            <a:r>
              <a:rPr dirty="0" err="1"/>
              <a:t>ръководил</a:t>
            </a:r>
            <a:r>
              <a:rPr dirty="0"/>
              <a:t> IT Ops, DevOps </a:t>
            </a:r>
            <a:r>
              <a:rPr dirty="0" err="1"/>
              <a:t>и</a:t>
            </a:r>
            <a:r>
              <a:rPr dirty="0"/>
              <a:t> Dev </a:t>
            </a:r>
            <a:r>
              <a:rPr dirty="0" err="1"/>
              <a:t>екипи</a:t>
            </a:r>
            <a:endParaRPr dirty="0"/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Имам</a:t>
            </a:r>
            <a:r>
              <a:rPr dirty="0"/>
              <a:t> </a:t>
            </a:r>
            <a:r>
              <a:rPr dirty="0" err="1"/>
              <a:t>опит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Jenkins, Jira, Gitlab, Artifactory, Ansible, Terraform, AWS,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F159B-2F05-6041-AD8D-123A587C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69" y="2896528"/>
            <a:ext cx="4140552" cy="75793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лан за ден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План за деня</a:t>
            </a:r>
          </a:p>
        </p:txBody>
      </p:sp>
      <p:sp>
        <p:nvSpPr>
          <p:cNvPr id="160" name="Да се запознаем…"/>
          <p:cNvSpPr txBox="1">
            <a:spLocks noGrp="1"/>
          </p:cNvSpPr>
          <p:nvPr>
            <p:ph type="body" idx="1"/>
          </p:nvPr>
        </p:nvSpPr>
        <p:spPr>
          <a:xfrm>
            <a:off x="1270000" y="2525609"/>
            <a:ext cx="21844000" cy="10174391"/>
          </a:xfrm>
          <a:prstGeom prst="rect">
            <a:avLst/>
          </a:prstGeom>
        </p:spPr>
        <p:txBody>
          <a:bodyPr/>
          <a:lstStyle/>
          <a:p>
            <a:r>
              <a:t>Да се запознаем</a:t>
            </a:r>
          </a:p>
          <a:p>
            <a:r>
              <a:t>Организация на курса</a:t>
            </a:r>
          </a:p>
          <a:p>
            <a:r>
              <a:t>Какво е ДевОпс?</a:t>
            </a:r>
          </a:p>
          <a:p>
            <a:pPr lvl="1"/>
            <a:r>
              <a:t>Философия</a:t>
            </a:r>
          </a:p>
          <a:p>
            <a:pPr lvl="1"/>
            <a:r>
              <a:t>CI / CD</a:t>
            </a:r>
          </a:p>
          <a:p>
            <a:pPr lvl="1"/>
            <a:r>
              <a:t>Приложения, с които си служим</a:t>
            </a:r>
          </a:p>
          <a:p>
            <a:r>
              <a:t>Какво е Agile Development?</a:t>
            </a:r>
          </a:p>
          <a:p>
            <a:r>
              <a:t>Да подготвим средата си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35E4-DAF1-754E-9833-30B7F376F2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60926" y="1065463"/>
            <a:ext cx="21844000" cy="1388979"/>
          </a:xfrm>
        </p:spPr>
        <p:txBody>
          <a:bodyPr/>
          <a:lstStyle/>
          <a:p>
            <a:r>
              <a:rPr lang="bg-BG" dirty="0"/>
              <a:t>Да се запознаем</a:t>
            </a:r>
            <a:endParaRPr lang="en-BG" dirty="0"/>
          </a:p>
        </p:txBody>
      </p:sp>
      <p:pic>
        <p:nvPicPr>
          <p:cNvPr id="6" name="Picture 5" descr="Business handshake">
            <a:extLst>
              <a:ext uri="{FF2B5EF4-FFF2-40B4-BE49-F238E27FC236}">
                <a16:creationId xmlns:a16="http://schemas.microsoft.com/office/drawing/2014/main" id="{541C6C89-8850-8741-9443-B10E995C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5" y="2527299"/>
            <a:ext cx="16026062" cy="106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31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лан за курса"/>
          <p:cNvSpPr txBox="1">
            <a:spLocks noGrp="1"/>
          </p:cNvSpPr>
          <p:nvPr>
            <p:ph type="title"/>
          </p:nvPr>
        </p:nvSpPr>
        <p:spPr>
          <a:xfrm>
            <a:off x="1541849" y="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курса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5FCAA0-1103-0D4A-896A-8464D0DA2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11478"/>
              </p:ext>
            </p:extLst>
          </p:nvPr>
        </p:nvGraphicFramePr>
        <p:xfrm>
          <a:off x="981676" y="1805271"/>
          <a:ext cx="11482173" cy="1149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8EDD3C-9E58-7D47-BC6C-F5E357C67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991893"/>
              </p:ext>
            </p:extLst>
          </p:nvPr>
        </p:nvGraphicFramePr>
        <p:xfrm>
          <a:off x="12901827" y="1867055"/>
          <a:ext cx="11482173" cy="1149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2D0-2FCD-E943-BD87-F48FDFFD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Организация на работата ни</a:t>
            </a:r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498F-36DA-A346-A67A-6C8E0F507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Срещи</a:t>
            </a:r>
            <a:endParaRPr lang="en-GB" dirty="0"/>
          </a:p>
          <a:p>
            <a:pPr lvl="1"/>
            <a:r>
              <a:rPr lang="bg-BG" dirty="0"/>
              <a:t>Събота и Неделя от 17:30 до 20:30</a:t>
            </a:r>
          </a:p>
          <a:p>
            <a:pPr lvl="1"/>
            <a:r>
              <a:rPr lang="en-GB" dirty="0" err="1"/>
              <a:t>Zoom.us</a:t>
            </a:r>
            <a:endParaRPr lang="bg-BG" dirty="0"/>
          </a:p>
          <a:p>
            <a:pPr lvl="1"/>
            <a:r>
              <a:rPr lang="bg-BG" dirty="0"/>
              <a:t>20 минути почивка</a:t>
            </a:r>
          </a:p>
          <a:p>
            <a:r>
              <a:rPr lang="bg-BG" dirty="0"/>
              <a:t>Комуникация извън часовете – </a:t>
            </a:r>
            <a:r>
              <a:rPr lang="en-BG"/>
              <a:t>Slack, Hangouts, …?</a:t>
            </a:r>
            <a:endParaRPr lang="en-BG" dirty="0"/>
          </a:p>
          <a:p>
            <a:r>
              <a:rPr lang="bg-BG" dirty="0"/>
              <a:t>Работни материали и задания – </a:t>
            </a:r>
            <a:r>
              <a:rPr lang="en-BG" dirty="0"/>
              <a:t>https://github.com/MrPaff/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5251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DCA7E9C1-8674-B64C-AB34-DB2EB1CD75F2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0"/>
          <a:stretch/>
        </p:blipFill>
        <p:spPr>
          <a:xfrm>
            <a:off x="1740180" y="1821002"/>
            <a:ext cx="20470116" cy="11514610"/>
          </a:xfr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D82FC4-09CC-FE4B-BEF7-0A5CBD80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442097"/>
            <a:ext cx="21844000" cy="1557437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/>
                </a:solidFill>
              </a:rPr>
              <a:t>Какво е </a:t>
            </a:r>
            <a:r>
              <a:rPr lang="en-GB" dirty="0">
                <a:solidFill>
                  <a:schemeClr val="tx1"/>
                </a:solidFill>
              </a:rPr>
              <a:t>DevOps?</a:t>
            </a:r>
            <a:endParaRPr lang="en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6F408-ABC3-044E-9BD0-2D70E9ABA3DE}"/>
              </a:ext>
            </a:extLst>
          </p:cNvPr>
          <p:cNvSpPr/>
          <p:nvPr/>
        </p:nvSpPr>
        <p:spPr>
          <a:xfrm>
            <a:off x="15042981" y="13254335"/>
            <a:ext cx="934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https://commons.wikimedia.org/wiki/File:Devops-toolchain.svg</a:t>
            </a:r>
          </a:p>
        </p:txBody>
      </p:sp>
    </p:spTree>
    <p:extLst>
      <p:ext uri="{BB962C8B-B14F-4D97-AF65-F5344CB8AC3E}">
        <p14:creationId xmlns:p14="http://schemas.microsoft.com/office/powerpoint/2010/main" val="36785933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Continuous Everything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BG" dirty="0"/>
              <a:t>Continuous Integration (CI)</a:t>
            </a:r>
          </a:p>
          <a:p>
            <a:pPr lvl="1"/>
            <a:r>
              <a:rPr lang="en-BG" dirty="0"/>
              <a:t>Compile -&gt; Build -&gt; Unit test -&gt; Package</a:t>
            </a:r>
          </a:p>
          <a:p>
            <a:pPr lvl="1"/>
            <a:r>
              <a:rPr lang="bg-BG" dirty="0"/>
              <a:t>Трябва да е много бърз процес</a:t>
            </a:r>
          </a:p>
          <a:p>
            <a:pPr lvl="1"/>
            <a:r>
              <a:rPr lang="bg-BG" dirty="0"/>
              <a:t>Трябва да е независим (без нужда от жива среда)</a:t>
            </a:r>
          </a:p>
          <a:p>
            <a:pPr lvl="1"/>
            <a:r>
              <a:rPr lang="bg-BG" dirty="0"/>
              <a:t>Добре е да може да се </a:t>
            </a:r>
            <a:r>
              <a:rPr lang="bg-BG" dirty="0" err="1"/>
              <a:t>паралелизира</a:t>
            </a:r>
            <a:endParaRPr lang="bg-BG" dirty="0"/>
          </a:p>
          <a:p>
            <a:r>
              <a:rPr lang="en-BG" dirty="0"/>
              <a:t>Continuous Acceptance (CA)</a:t>
            </a:r>
          </a:p>
          <a:p>
            <a:pPr lvl="1"/>
            <a:r>
              <a:rPr lang="en-BG" dirty="0"/>
              <a:t>Component testing -&gt;</a:t>
            </a:r>
            <a:r>
              <a:rPr lang="bg-BG" dirty="0"/>
              <a:t> </a:t>
            </a:r>
            <a:r>
              <a:rPr lang="en-GB" dirty="0"/>
              <a:t>Integration Testing -&gt;</a:t>
            </a:r>
            <a:r>
              <a:rPr lang="en-BG" dirty="0"/>
              <a:t> End-to-End testing</a:t>
            </a:r>
          </a:p>
          <a:p>
            <a:pPr lvl="1"/>
            <a:r>
              <a:rPr lang="bg-BG" dirty="0"/>
              <a:t>Може да отнема повече време, дори цяла нощ</a:t>
            </a:r>
            <a:r>
              <a:rPr lang="en-GB" dirty="0"/>
              <a:t> (nightly build)</a:t>
            </a:r>
          </a:p>
          <a:p>
            <a:pPr lvl="1"/>
            <a:r>
              <a:rPr lang="bg-BG" dirty="0"/>
              <a:t>Обикновено има нужда от жива среда с различни конфигурации</a:t>
            </a:r>
          </a:p>
          <a:p>
            <a:pPr lvl="1"/>
            <a:r>
              <a:rPr lang="bg-BG" dirty="0"/>
              <a:t>Много е важно да се </a:t>
            </a:r>
            <a:r>
              <a:rPr lang="bg-BG" dirty="0" err="1"/>
              <a:t>разпаралели</a:t>
            </a:r>
            <a:r>
              <a:rPr lang="bg-BG" dirty="0"/>
              <a:t>, за да отнема по-малко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41458848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Continuous Everything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>
            <a:normAutofit fontScale="70000" lnSpcReduction="20000"/>
          </a:bodyPr>
          <a:lstStyle/>
          <a:p>
            <a:r>
              <a:rPr lang="en-BG" dirty="0"/>
              <a:t>Continuous Security (CS)</a:t>
            </a:r>
          </a:p>
          <a:p>
            <a:pPr lvl="1"/>
            <a:r>
              <a:rPr lang="en-BG" dirty="0"/>
              <a:t>Static analysis -&gt; Dynamic Analysis -&gt; Penetration Testing</a:t>
            </a:r>
          </a:p>
          <a:p>
            <a:pPr lvl="1"/>
            <a:r>
              <a:rPr lang="bg-BG" dirty="0"/>
              <a:t>Изисква специализирани приложения</a:t>
            </a:r>
          </a:p>
          <a:p>
            <a:pPr lvl="1"/>
            <a:r>
              <a:rPr lang="en-GB" dirty="0"/>
              <a:t>Static Analysis </a:t>
            </a:r>
            <a:r>
              <a:rPr lang="bg-BG" dirty="0"/>
              <a:t>не изисква жива среда, </a:t>
            </a:r>
            <a:r>
              <a:rPr lang="en-GB" dirty="0"/>
              <a:t>Dynamic Analysis </a:t>
            </a:r>
            <a:r>
              <a:rPr lang="bg-BG" dirty="0"/>
              <a:t>изисква жива среда</a:t>
            </a:r>
          </a:p>
          <a:p>
            <a:pPr lvl="1"/>
            <a:r>
              <a:rPr lang="bg-BG" dirty="0"/>
              <a:t>Тенденцията е да се прави по-рано в цикъла, а не накрая</a:t>
            </a:r>
          </a:p>
          <a:p>
            <a:pPr lvl="1"/>
            <a:r>
              <a:rPr lang="bg-BG" dirty="0"/>
              <a:t>Добре е да може да се </a:t>
            </a:r>
            <a:r>
              <a:rPr lang="bg-BG" dirty="0" err="1"/>
              <a:t>паралелизира</a:t>
            </a:r>
            <a:r>
              <a:rPr lang="bg-BG" dirty="0"/>
              <a:t> и автоматизира максимално</a:t>
            </a:r>
          </a:p>
          <a:p>
            <a:r>
              <a:rPr lang="en-BG" dirty="0"/>
              <a:t>Continuous Delivery</a:t>
            </a:r>
            <a:endParaRPr lang="bg-BG" dirty="0"/>
          </a:p>
          <a:p>
            <a:pPr lvl="1"/>
            <a:r>
              <a:rPr lang="en-GB" dirty="0"/>
              <a:t>Configuration Management -&gt; Deploy -&gt; Post deployment tests (Rollback)</a:t>
            </a:r>
            <a:endParaRPr lang="en-BG" dirty="0"/>
          </a:p>
          <a:p>
            <a:pPr lvl="1"/>
            <a:r>
              <a:rPr lang="bg-BG" dirty="0"/>
              <a:t>Може да отнема повече време, дори цяла нощ</a:t>
            </a:r>
            <a:r>
              <a:rPr lang="en-GB" dirty="0"/>
              <a:t> (nightly build)</a:t>
            </a:r>
          </a:p>
          <a:p>
            <a:pPr lvl="1"/>
            <a:r>
              <a:rPr lang="bg-BG" dirty="0"/>
              <a:t>Обикновено има нужда от жива среда с различни конфигурации</a:t>
            </a:r>
          </a:p>
          <a:p>
            <a:pPr lvl="1"/>
            <a:r>
              <a:rPr lang="bg-BG" dirty="0"/>
              <a:t>Много е важно да се </a:t>
            </a:r>
            <a:r>
              <a:rPr lang="bg-BG" dirty="0" err="1"/>
              <a:t>разпаралели</a:t>
            </a:r>
            <a:r>
              <a:rPr lang="bg-BG" dirty="0"/>
              <a:t>, за да отнема по-малко време</a:t>
            </a:r>
          </a:p>
          <a:p>
            <a:pPr lvl="1"/>
            <a:r>
              <a:rPr lang="bg-BG" dirty="0"/>
              <a:t>Може да има ръчна стъпка по одобрение на </a:t>
            </a:r>
            <a:r>
              <a:rPr lang="en-GB" dirty="0"/>
              <a:t>delivery to production</a:t>
            </a:r>
          </a:p>
          <a:p>
            <a:r>
              <a:rPr lang="en-GB" dirty="0"/>
              <a:t>Continuous Deployment</a:t>
            </a:r>
          </a:p>
          <a:p>
            <a:pPr lvl="1"/>
            <a:r>
              <a:rPr lang="bg-BG" dirty="0"/>
              <a:t>Частен случай на </a:t>
            </a:r>
            <a:r>
              <a:rPr lang="en-GB" dirty="0"/>
              <a:t>Continuous Delivery</a:t>
            </a:r>
            <a:r>
              <a:rPr lang="bg-BG" dirty="0"/>
              <a:t>, при който всяка одобрена промяна в </a:t>
            </a:r>
            <a:r>
              <a:rPr lang="en-GB" dirty="0"/>
              <a:t>source code</a:t>
            </a:r>
            <a:r>
              <a:rPr lang="bg-BG" dirty="0"/>
              <a:t> изминава автоматично целия път до </a:t>
            </a:r>
            <a:r>
              <a:rPr lang="en-GB" dirty="0"/>
              <a:t>production, </a:t>
            </a:r>
            <a:r>
              <a:rPr lang="bg-BG" dirty="0"/>
              <a:t>без </a:t>
            </a:r>
            <a:r>
              <a:rPr lang="bg-BG"/>
              <a:t>ръчни стъпки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9878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693</Words>
  <Application>Microsoft Macintosh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Graphik</vt:lpstr>
      <vt:lpstr>Graphik Semibold</vt:lpstr>
      <vt:lpstr>Graphik-Medium</vt:lpstr>
      <vt:lpstr>Helvetica Neue</vt:lpstr>
      <vt:lpstr>31_ColorGradientLight</vt:lpstr>
      <vt:lpstr>DevOps</vt:lpstr>
      <vt:lpstr>&gt;whoami</vt:lpstr>
      <vt:lpstr>План за деня</vt:lpstr>
      <vt:lpstr>PowerPoint Presentation</vt:lpstr>
      <vt:lpstr>План за курса</vt:lpstr>
      <vt:lpstr>Организация на работата ни</vt:lpstr>
      <vt:lpstr>Какво е DevOps?</vt:lpstr>
      <vt:lpstr>Continuous Everything</vt:lpstr>
      <vt:lpstr>Continuous Everything</vt:lpstr>
      <vt:lpstr>DevOps Toolchain</vt:lpstr>
      <vt:lpstr>PowerPoint Presentation</vt:lpstr>
      <vt:lpstr>Методологии за разработка</vt:lpstr>
      <vt:lpstr>PowerPoint Presentation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Pavel Boev</cp:lastModifiedBy>
  <cp:revision>16</cp:revision>
  <dcterms:modified xsi:type="dcterms:W3CDTF">2021-04-11T08:32:45Z</dcterms:modified>
</cp:coreProperties>
</file>