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Kaldu Reviews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Mining customer reviews for sentiment, topics, and actions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Support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Sentiment via VADER (or lexicon fallback).</a:t>
            </a:r>
          </a:p>
          <a:p>
            <a:pPr lvl="1"/>
            <a:r>
              <a:t>KMeans for unsupervised topic cues.</a:t>
            </a:r>
          </a:p>
          <a:p>
            <a:pPr lvl="1"/>
            <a:r>
              <a:t>LLM used to refine narrative &amp; recommendations.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Tujuan: Menggali insight dari ulasan publik/non-rahasia.</a:t>
            </a:r>
          </a:p>
          <a:p>
            <a:r>
              <a:t>Pendekatan: EDA, Sentiment (VADER/lexicon), N-gram, KMeans (unsupervised).</a:t>
            </a:r>
          </a:p>
          <a:p>
            <a:pPr lvl="1"/>
            <a:r>
              <a:t>Dataset: kaldu-cleaning.xlsx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Raw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Local: sandbox:/mnt/data/kaldu-cleaning.xlsx</a:t>
            </a:r>
          </a:p>
          <a:p>
            <a:r>
              <a:t>Sheets: Recovered_Sheet1, Recovered_Sheet1 (2)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Load &amp; clean</a:t>
            </a:r>
          </a:p>
          <a:p>
            <a:pPr lvl="1"/>
            <a:r>
              <a:t>Text prep</a:t>
            </a:r>
          </a:p>
          <a:p>
            <a:pPr lvl="1"/>
            <a:r>
              <a:t>Sentiment</a:t>
            </a:r>
          </a:p>
          <a:p>
            <a:pPr lvl="1"/>
            <a:r>
              <a:t>N-grams</a:t>
            </a:r>
          </a:p>
          <a:p>
            <a:pPr lvl="1"/>
            <a:r>
              <a:t>KMeans topics</a:t>
            </a:r>
          </a:p>
          <a:p>
            <a:pPr lvl="1"/>
            <a:r>
              <a:t>KPIs &amp; charts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 &amp; Findings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Total reviews: 255</a:t>
            </a:r>
          </a:p>
          <a:p>
            <a:r>
              <a:t>Owner reply rate: 26%</a:t>
            </a:r>
          </a:p>
          <a:p>
            <a:r>
              <a:t>Sentiment counts: {'positive': 8, 'neutral': 245, 'negative': 2}</a:t>
            </a:r>
          </a:p>
          <a:p>
            <a:pPr lvl="1"/>
            <a:r>
              <a:t>Top terms: enak, makanan, pelayanan, ga, yg, tempatnya, makanannya, makan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Reviews per Month</a:t>
            </a:r>
          </a:p>
        </p:txBody>
      </p:sp>
      <p:pic>
        <p:nvPicPr>
          <p:cNvPr id="3" name="Picture 2" descr="reviews_per_mon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097280"/>
            <a:ext cx="6858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Distribution</a:t>
            </a:r>
          </a:p>
        </p:txBody>
      </p:sp>
      <p:pic>
        <p:nvPicPr>
          <p:cNvPr id="3" name="Picture 2" descr="sentiment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097280"/>
            <a:ext cx="6858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Terms</a:t>
            </a:r>
          </a:p>
        </p:txBody>
      </p:sp>
      <p:pic>
        <p:nvPicPr>
          <p:cNvPr id="3" name="Picture 2" descr="top_ter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097280"/>
            <a:ext cx="6858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Standardize owner replies to ≥80% with helpful templates.</a:t>
            </a:r>
          </a:p>
          <a:p>
            <a:pPr lvl="1"/>
            <a:r>
              <a:t>Use negative terms &amp; topics as punch list for ops fixes.</a:t>
            </a:r>
          </a:p>
          <a:p>
            <a:pPr lvl="1"/>
            <a:r>
              <a:t>Encourage detailed UGC; prompt reviews post-purchase.</a:t>
            </a:r>
          </a:p>
          <a:p>
            <a:pPr lvl="1"/>
            <a:r>
              <a:t>Track monthly to see impact of interventions.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