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2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0B6C5A-624F-4D63-8EBF-1C9C0620855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360F95-1C1F-4622-B8C1-AC83957C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</a:t>
            </a:r>
            <a:r>
              <a:rPr lang="en-US" dirty="0" smtClean="0"/>
              <a:t>Payment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Eka </a:t>
            </a:r>
            <a:r>
              <a:rPr lang="en-US" dirty="0" smtClean="0"/>
              <a:t>N. Solicha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9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64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Client’s Conditions (Assumption)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3040"/>
            <a:ext cx="10018713" cy="29086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E-commerce have high quantity of payment transactions per day</a:t>
            </a:r>
          </a:p>
          <a:p>
            <a:r>
              <a:rPr lang="en-US" dirty="0" smtClean="0"/>
              <a:t>E-commerce need high speed of payment processing</a:t>
            </a:r>
          </a:p>
          <a:p>
            <a:r>
              <a:rPr lang="en-US" dirty="0" smtClean="0"/>
              <a:t>E-commerce need a secure payment channel</a:t>
            </a:r>
          </a:p>
          <a:p>
            <a:r>
              <a:rPr lang="en-US" dirty="0" smtClean="0"/>
              <a:t>E-commerce want to get as many successful transactions as possible</a:t>
            </a:r>
          </a:p>
          <a:p>
            <a:r>
              <a:rPr lang="en-US" dirty="0" smtClean="0"/>
              <a:t>There are a lot of payment channels available such as credit card, debit, virtual account, e-wallet, etc.</a:t>
            </a:r>
          </a:p>
          <a:p>
            <a:r>
              <a:rPr lang="en-US" dirty="0" smtClean="0"/>
              <a:t>There is a bank integrated with each payment channel, means many channels require integrations with many banks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4593772"/>
            <a:ext cx="10018713" cy="6640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 Problem Statement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9806" y="5479871"/>
            <a:ext cx="10018713" cy="72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Clients need a tools to manage the multiple payment channel easier with comprehensive report feature</a:t>
            </a:r>
          </a:p>
        </p:txBody>
      </p:sp>
    </p:spTree>
    <p:extLst>
      <p:ext uri="{BB962C8B-B14F-4D97-AF65-F5344CB8AC3E}">
        <p14:creationId xmlns:p14="http://schemas.microsoft.com/office/powerpoint/2010/main" val="343627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3832" y="402772"/>
            <a:ext cx="10018713" cy="8207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3831" y="1730829"/>
            <a:ext cx="10018713" cy="1271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simple web-based apps to manage the multiple payment channel</a:t>
            </a:r>
          </a:p>
          <a:p>
            <a:r>
              <a:rPr lang="en-US" dirty="0" smtClean="0"/>
              <a:t>Create a feature to produce report for each channel and overview with different timeframe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84311" y="3875315"/>
            <a:ext cx="10018713" cy="21074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Enable client to determine the most effective payment channel which could impact in </a:t>
            </a:r>
            <a:r>
              <a:rPr lang="en-US" b="1" dirty="0" smtClean="0"/>
              <a:t>lowering cost</a:t>
            </a:r>
            <a:r>
              <a:rPr lang="en-US" dirty="0" smtClean="0"/>
              <a:t> on maintaining too many channel</a:t>
            </a:r>
          </a:p>
          <a:p>
            <a:r>
              <a:rPr lang="en-US" dirty="0"/>
              <a:t>Increase user effectiveness in managing </a:t>
            </a:r>
            <a:r>
              <a:rPr lang="en-US" dirty="0" smtClean="0"/>
              <a:t>channel, thus </a:t>
            </a:r>
            <a:r>
              <a:rPr lang="en-US" b="1" dirty="0" smtClean="0"/>
              <a:t>more time effective</a:t>
            </a:r>
            <a:r>
              <a:rPr lang="en-US" dirty="0" smtClean="0"/>
              <a:t> than using manual channel management</a:t>
            </a:r>
          </a:p>
          <a:p>
            <a:r>
              <a:rPr lang="en-US" b="1" dirty="0" smtClean="0"/>
              <a:t>Increase the revenue</a:t>
            </a:r>
            <a:r>
              <a:rPr lang="en-US" dirty="0" smtClean="0"/>
              <a:t> by letting client decide which channel has the most acceptance rate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27260" y="3002280"/>
            <a:ext cx="10018713" cy="1025434"/>
          </a:xfrm>
        </p:spPr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53831" y="85531"/>
            <a:ext cx="10018713" cy="8207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3831" y="1730829"/>
            <a:ext cx="10018713" cy="526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dashboard for client to manage their payment channel and view report for each channel in a certain time frame</a:t>
            </a:r>
          </a:p>
          <a:p>
            <a:pPr marL="0" indent="0">
              <a:buNone/>
            </a:pPr>
            <a:r>
              <a:rPr lang="en-US" b="1" dirty="0" smtClean="0"/>
              <a:t>Future possible improvement:</a:t>
            </a:r>
          </a:p>
          <a:p>
            <a:pPr marL="0" indent="0">
              <a:buNone/>
            </a:pPr>
            <a:r>
              <a:rPr lang="en-US" dirty="0" smtClean="0"/>
              <a:t>Enable smart routing to each payment system to increase the likelihood of payment being approved by any bank integrated with the payment gateway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84311" y="4036423"/>
            <a:ext cx="10018713" cy="19463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transactions per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Number of failed transactions</a:t>
            </a:r>
            <a:endParaRPr lang="en-US" dirty="0"/>
          </a:p>
          <a:p>
            <a:r>
              <a:rPr lang="en-US" dirty="0"/>
              <a:t>Acceptance </a:t>
            </a:r>
            <a:r>
              <a:rPr lang="en-US" dirty="0" smtClean="0"/>
              <a:t>rate (successful transactions/all transactions in percent)</a:t>
            </a:r>
            <a:endParaRPr lang="en-US" dirty="0"/>
          </a:p>
          <a:p>
            <a:r>
              <a:rPr lang="en-US" dirty="0"/>
              <a:t>Average transactions processing time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27260" y="3207553"/>
            <a:ext cx="10018713" cy="1025434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4623"/>
          </a:xfrm>
        </p:spPr>
        <p:txBody>
          <a:bodyPr/>
          <a:lstStyle/>
          <a:p>
            <a:r>
              <a:rPr lang="en-US" dirty="0" smtClean="0"/>
              <a:t>Simple Roadmap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99535"/>
              </p:ext>
            </p:extLst>
          </p:nvPr>
        </p:nvGraphicFramePr>
        <p:xfrm>
          <a:off x="1484313" y="1751013"/>
          <a:ext cx="10018710" cy="46730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342401530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07176554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702002564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747715116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7922315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4188697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1-2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3-4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5-6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7-8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2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manager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2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wireframe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6716"/>
                  </a:ext>
                </a:extLst>
              </a:tr>
              <a:tr h="725850">
                <a:tc>
                  <a:txBody>
                    <a:bodyPr/>
                    <a:lstStyle/>
                    <a:p>
                      <a:r>
                        <a:rPr lang="en-US" dirty="0" smtClean="0"/>
                        <a:t>UI/UX Designer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hi-fidelity mockup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9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develop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8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QA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Sprint planning</a:t>
                      </a:r>
                      <a:r>
                        <a:rPr lang="en-US" baseline="0" dirty="0" smtClean="0"/>
                        <a:t> and sprint meeting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6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Launch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7492"/>
            <a:ext cx="10018713" cy="1077686"/>
          </a:xfrm>
        </p:spPr>
        <p:txBody>
          <a:bodyPr/>
          <a:lstStyle/>
          <a:p>
            <a:r>
              <a:rPr lang="en-US" dirty="0" smtClean="0"/>
              <a:t>Wireframe (Payment Manager)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91" y="1850572"/>
            <a:ext cx="6642551" cy="44370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84608" y="1114699"/>
            <a:ext cx="10018713" cy="526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User Stories 1: User should be able to manage their payment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020" y="0"/>
            <a:ext cx="10018713" cy="1077686"/>
          </a:xfrm>
        </p:spPr>
        <p:txBody>
          <a:bodyPr/>
          <a:lstStyle/>
          <a:p>
            <a:r>
              <a:rPr lang="en-US" dirty="0" smtClean="0"/>
              <a:t>Wireframe (Report)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6" y="1763487"/>
            <a:ext cx="7279755" cy="486264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02174" y="966652"/>
            <a:ext cx="10018713" cy="63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User Stories 2: User should be able to view the report both for overview all channel or specifically each channel in a certain 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2371"/>
          </a:xfrm>
        </p:spPr>
        <p:txBody>
          <a:bodyPr/>
          <a:lstStyle/>
          <a:p>
            <a:r>
              <a:rPr lang="en-US" dirty="0" smtClean="0"/>
              <a:t>User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9" y="1712119"/>
            <a:ext cx="8115300" cy="4591050"/>
          </a:xfrm>
        </p:spPr>
      </p:pic>
    </p:spTree>
    <p:extLst>
      <p:ext uri="{BB962C8B-B14F-4D97-AF65-F5344CB8AC3E}">
        <p14:creationId xmlns:p14="http://schemas.microsoft.com/office/powerpoint/2010/main" val="222560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4954"/>
          </a:xfrm>
        </p:spPr>
        <p:txBody>
          <a:bodyPr/>
          <a:lstStyle/>
          <a:p>
            <a:r>
              <a:rPr lang="en-US" dirty="0" smtClean="0"/>
              <a:t>Payment Routing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9" y="1558835"/>
            <a:ext cx="9492139" cy="4936897"/>
          </a:xfrm>
        </p:spPr>
      </p:pic>
    </p:spTree>
    <p:extLst>
      <p:ext uri="{BB962C8B-B14F-4D97-AF65-F5344CB8AC3E}">
        <p14:creationId xmlns:p14="http://schemas.microsoft.com/office/powerpoint/2010/main" val="2631152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</TotalTime>
  <Words>344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E-commerce Payment Company</vt:lpstr>
      <vt:lpstr>Client’s Conditions (Assumption)</vt:lpstr>
      <vt:lpstr>Business Impact</vt:lpstr>
      <vt:lpstr>Metrics</vt:lpstr>
      <vt:lpstr>Simple Roadmap</vt:lpstr>
      <vt:lpstr>Wireframe (Payment Manager)</vt:lpstr>
      <vt:lpstr>Wireframe (Report)</vt:lpstr>
      <vt:lpstr>User Flow</vt:lpstr>
      <vt:lpstr>Payment Routing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Payment</dc:title>
  <dc:creator>Eka Nur</dc:creator>
  <cp:lastModifiedBy>Asus Laptop</cp:lastModifiedBy>
  <cp:revision>20</cp:revision>
  <dcterms:created xsi:type="dcterms:W3CDTF">2021-02-19T10:31:09Z</dcterms:created>
  <dcterms:modified xsi:type="dcterms:W3CDTF">2025-07-27T17:47:52Z</dcterms:modified>
</cp:coreProperties>
</file>