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27000200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18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15" y="4418785"/>
            <a:ext cx="22950170" cy="9400070"/>
          </a:xfrm>
        </p:spPr>
        <p:txBody>
          <a:bodyPr anchor="b"/>
          <a:lstStyle>
            <a:lvl1pPr algn="ctr">
              <a:defRPr sz="17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5025" y="14181357"/>
            <a:ext cx="20250150" cy="6518796"/>
          </a:xfrm>
        </p:spPr>
        <p:txBody>
          <a:bodyPr/>
          <a:lstStyle>
            <a:lvl1pPr marL="0" indent="0" algn="ctr">
              <a:buNone/>
              <a:defRPr sz="7087"/>
            </a:lvl1pPr>
            <a:lvl2pPr marL="1350020" indent="0" algn="ctr">
              <a:buNone/>
              <a:defRPr sz="5906"/>
            </a:lvl2pPr>
            <a:lvl3pPr marL="2700040" indent="0" algn="ctr">
              <a:buNone/>
              <a:defRPr sz="5315"/>
            </a:lvl3pPr>
            <a:lvl4pPr marL="4050060" indent="0" algn="ctr">
              <a:buNone/>
              <a:defRPr sz="4724"/>
            </a:lvl4pPr>
            <a:lvl5pPr marL="5400081" indent="0" algn="ctr">
              <a:buNone/>
              <a:defRPr sz="4724"/>
            </a:lvl5pPr>
            <a:lvl6pPr marL="6750101" indent="0" algn="ctr">
              <a:buNone/>
              <a:defRPr sz="4724"/>
            </a:lvl6pPr>
            <a:lvl7pPr marL="8100121" indent="0" algn="ctr">
              <a:buNone/>
              <a:defRPr sz="4724"/>
            </a:lvl7pPr>
            <a:lvl8pPr marL="9450141" indent="0" algn="ctr">
              <a:buNone/>
              <a:defRPr sz="4724"/>
            </a:lvl8pPr>
            <a:lvl9pPr marL="10800161" indent="0" algn="ctr">
              <a:buNone/>
              <a:defRPr sz="4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427C-90B7-4C40-B648-5CBBE7989927}" type="datetimeFigureOut">
              <a:rPr lang="en-ID" smtClean="0"/>
              <a:t>02/01/2025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1937-C5F2-49DA-A6C6-18EE111B3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4154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427C-90B7-4C40-B648-5CBBE7989927}" type="datetimeFigureOut">
              <a:rPr lang="en-ID" smtClean="0"/>
              <a:t>02/01/2025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1937-C5F2-49DA-A6C6-18EE111B3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758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322020" y="1437511"/>
            <a:ext cx="582191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6265" y="1437511"/>
            <a:ext cx="17128252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427C-90B7-4C40-B648-5CBBE7989927}" type="datetimeFigureOut">
              <a:rPr lang="en-ID" smtClean="0"/>
              <a:t>02/01/2025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1937-C5F2-49DA-A6C6-18EE111B3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109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427C-90B7-4C40-B648-5CBBE7989927}" type="datetimeFigureOut">
              <a:rPr lang="en-ID" smtClean="0"/>
              <a:t>02/01/2025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1937-C5F2-49DA-A6C6-18EE111B3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759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202" y="6731308"/>
            <a:ext cx="23287673" cy="11231331"/>
          </a:xfrm>
        </p:spPr>
        <p:txBody>
          <a:bodyPr anchor="b"/>
          <a:lstStyle>
            <a:lvl1pPr>
              <a:defRPr sz="17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2202" y="18068892"/>
            <a:ext cx="23287673" cy="5906292"/>
          </a:xfrm>
        </p:spPr>
        <p:txBody>
          <a:bodyPr/>
          <a:lstStyle>
            <a:lvl1pPr marL="0" indent="0">
              <a:buNone/>
              <a:defRPr sz="7087">
                <a:solidFill>
                  <a:schemeClr val="tx1">
                    <a:tint val="82000"/>
                  </a:schemeClr>
                </a:solidFill>
              </a:defRPr>
            </a:lvl1pPr>
            <a:lvl2pPr marL="1350020" indent="0">
              <a:buNone/>
              <a:defRPr sz="5906">
                <a:solidFill>
                  <a:schemeClr val="tx1">
                    <a:tint val="82000"/>
                  </a:schemeClr>
                </a:solidFill>
              </a:defRPr>
            </a:lvl2pPr>
            <a:lvl3pPr marL="2700040" indent="0">
              <a:buNone/>
              <a:defRPr sz="5315">
                <a:solidFill>
                  <a:schemeClr val="tx1">
                    <a:tint val="82000"/>
                  </a:schemeClr>
                </a:solidFill>
              </a:defRPr>
            </a:lvl3pPr>
            <a:lvl4pPr marL="4050060" indent="0">
              <a:buNone/>
              <a:defRPr sz="4724">
                <a:solidFill>
                  <a:schemeClr val="tx1">
                    <a:tint val="82000"/>
                  </a:schemeClr>
                </a:solidFill>
              </a:defRPr>
            </a:lvl4pPr>
            <a:lvl5pPr marL="5400081" indent="0">
              <a:buNone/>
              <a:defRPr sz="4724">
                <a:solidFill>
                  <a:schemeClr val="tx1">
                    <a:tint val="82000"/>
                  </a:schemeClr>
                </a:solidFill>
              </a:defRPr>
            </a:lvl5pPr>
            <a:lvl6pPr marL="6750101" indent="0">
              <a:buNone/>
              <a:defRPr sz="4724">
                <a:solidFill>
                  <a:schemeClr val="tx1">
                    <a:tint val="82000"/>
                  </a:schemeClr>
                </a:solidFill>
              </a:defRPr>
            </a:lvl6pPr>
            <a:lvl7pPr marL="8100121" indent="0">
              <a:buNone/>
              <a:defRPr sz="4724">
                <a:solidFill>
                  <a:schemeClr val="tx1">
                    <a:tint val="82000"/>
                  </a:schemeClr>
                </a:solidFill>
              </a:defRPr>
            </a:lvl7pPr>
            <a:lvl8pPr marL="9450141" indent="0">
              <a:buNone/>
              <a:defRPr sz="4724">
                <a:solidFill>
                  <a:schemeClr val="tx1">
                    <a:tint val="82000"/>
                  </a:schemeClr>
                </a:solidFill>
              </a:defRPr>
            </a:lvl8pPr>
            <a:lvl9pPr marL="10800161" indent="0">
              <a:buNone/>
              <a:defRPr sz="4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427C-90B7-4C40-B648-5CBBE7989927}" type="datetimeFigureOut">
              <a:rPr lang="en-ID" smtClean="0"/>
              <a:t>02/01/2025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1937-C5F2-49DA-A6C6-18EE111B3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294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6264" y="7187553"/>
            <a:ext cx="11475085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68851" y="7187553"/>
            <a:ext cx="11475085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427C-90B7-4C40-B648-5CBBE7989927}" type="datetimeFigureOut">
              <a:rPr lang="en-ID" smtClean="0"/>
              <a:t>02/01/2025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1937-C5F2-49DA-A6C6-18EE111B3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280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0" y="1437516"/>
            <a:ext cx="23287673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9784" y="6618801"/>
            <a:ext cx="11422348" cy="3243772"/>
          </a:xfrm>
        </p:spPr>
        <p:txBody>
          <a:bodyPr anchor="b"/>
          <a:lstStyle>
            <a:lvl1pPr marL="0" indent="0">
              <a:buNone/>
              <a:defRPr sz="7087" b="1"/>
            </a:lvl1pPr>
            <a:lvl2pPr marL="1350020" indent="0">
              <a:buNone/>
              <a:defRPr sz="5906" b="1"/>
            </a:lvl2pPr>
            <a:lvl3pPr marL="2700040" indent="0">
              <a:buNone/>
              <a:defRPr sz="5315" b="1"/>
            </a:lvl3pPr>
            <a:lvl4pPr marL="4050060" indent="0">
              <a:buNone/>
              <a:defRPr sz="4724" b="1"/>
            </a:lvl4pPr>
            <a:lvl5pPr marL="5400081" indent="0">
              <a:buNone/>
              <a:defRPr sz="4724" b="1"/>
            </a:lvl5pPr>
            <a:lvl6pPr marL="6750101" indent="0">
              <a:buNone/>
              <a:defRPr sz="4724" b="1"/>
            </a:lvl6pPr>
            <a:lvl7pPr marL="8100121" indent="0">
              <a:buNone/>
              <a:defRPr sz="4724" b="1"/>
            </a:lvl7pPr>
            <a:lvl8pPr marL="9450141" indent="0">
              <a:buNone/>
              <a:defRPr sz="4724" b="1"/>
            </a:lvl8pPr>
            <a:lvl9pPr marL="10800161" indent="0">
              <a:buNone/>
              <a:defRPr sz="4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784" y="9862573"/>
            <a:ext cx="1142234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668853" y="6618801"/>
            <a:ext cx="11478602" cy="3243772"/>
          </a:xfrm>
        </p:spPr>
        <p:txBody>
          <a:bodyPr anchor="b"/>
          <a:lstStyle>
            <a:lvl1pPr marL="0" indent="0">
              <a:buNone/>
              <a:defRPr sz="7087" b="1"/>
            </a:lvl1pPr>
            <a:lvl2pPr marL="1350020" indent="0">
              <a:buNone/>
              <a:defRPr sz="5906" b="1"/>
            </a:lvl2pPr>
            <a:lvl3pPr marL="2700040" indent="0">
              <a:buNone/>
              <a:defRPr sz="5315" b="1"/>
            </a:lvl3pPr>
            <a:lvl4pPr marL="4050060" indent="0">
              <a:buNone/>
              <a:defRPr sz="4724" b="1"/>
            </a:lvl4pPr>
            <a:lvl5pPr marL="5400081" indent="0">
              <a:buNone/>
              <a:defRPr sz="4724" b="1"/>
            </a:lvl5pPr>
            <a:lvl6pPr marL="6750101" indent="0">
              <a:buNone/>
              <a:defRPr sz="4724" b="1"/>
            </a:lvl6pPr>
            <a:lvl7pPr marL="8100121" indent="0">
              <a:buNone/>
              <a:defRPr sz="4724" b="1"/>
            </a:lvl7pPr>
            <a:lvl8pPr marL="9450141" indent="0">
              <a:buNone/>
              <a:defRPr sz="4724" b="1"/>
            </a:lvl8pPr>
            <a:lvl9pPr marL="10800161" indent="0">
              <a:buNone/>
              <a:defRPr sz="4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668853" y="9862573"/>
            <a:ext cx="11478602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427C-90B7-4C40-B648-5CBBE7989927}" type="datetimeFigureOut">
              <a:rPr lang="en-ID" smtClean="0"/>
              <a:t>02/01/2025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1937-C5F2-49DA-A6C6-18EE111B3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403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427C-90B7-4C40-B648-5CBBE7989927}" type="datetimeFigureOut">
              <a:rPr lang="en-ID" smtClean="0"/>
              <a:t>02/01/2025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1937-C5F2-49DA-A6C6-18EE111B3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941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427C-90B7-4C40-B648-5CBBE7989927}" type="datetimeFigureOut">
              <a:rPr lang="en-ID" smtClean="0"/>
              <a:t>02/01/2025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1937-C5F2-49DA-A6C6-18EE111B3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890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1" y="1800013"/>
            <a:ext cx="8708267" cy="6300047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8602" y="3887535"/>
            <a:ext cx="13668851" cy="19187642"/>
          </a:xfrm>
        </p:spPr>
        <p:txBody>
          <a:bodyPr/>
          <a:lstStyle>
            <a:lvl1pPr>
              <a:defRPr sz="9449"/>
            </a:lvl1pPr>
            <a:lvl2pPr>
              <a:defRPr sz="8268"/>
            </a:lvl2pPr>
            <a:lvl3pPr>
              <a:defRPr sz="7087"/>
            </a:lvl3pPr>
            <a:lvl4pPr>
              <a:defRPr sz="5906"/>
            </a:lvl4pPr>
            <a:lvl5pPr>
              <a:defRPr sz="5906"/>
            </a:lvl5pPr>
            <a:lvl6pPr>
              <a:defRPr sz="5906"/>
            </a:lvl6pPr>
            <a:lvl7pPr>
              <a:defRPr sz="5906"/>
            </a:lvl7pPr>
            <a:lvl8pPr>
              <a:defRPr sz="5906"/>
            </a:lvl8pPr>
            <a:lvl9pPr>
              <a:defRPr sz="5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9781" y="8100060"/>
            <a:ext cx="8708267" cy="15006363"/>
          </a:xfrm>
        </p:spPr>
        <p:txBody>
          <a:bodyPr/>
          <a:lstStyle>
            <a:lvl1pPr marL="0" indent="0">
              <a:buNone/>
              <a:defRPr sz="4724"/>
            </a:lvl1pPr>
            <a:lvl2pPr marL="1350020" indent="0">
              <a:buNone/>
              <a:defRPr sz="4134"/>
            </a:lvl2pPr>
            <a:lvl3pPr marL="2700040" indent="0">
              <a:buNone/>
              <a:defRPr sz="3543"/>
            </a:lvl3pPr>
            <a:lvl4pPr marL="4050060" indent="0">
              <a:buNone/>
              <a:defRPr sz="2953"/>
            </a:lvl4pPr>
            <a:lvl5pPr marL="5400081" indent="0">
              <a:buNone/>
              <a:defRPr sz="2953"/>
            </a:lvl5pPr>
            <a:lvl6pPr marL="6750101" indent="0">
              <a:buNone/>
              <a:defRPr sz="2953"/>
            </a:lvl6pPr>
            <a:lvl7pPr marL="8100121" indent="0">
              <a:buNone/>
              <a:defRPr sz="2953"/>
            </a:lvl7pPr>
            <a:lvl8pPr marL="9450141" indent="0">
              <a:buNone/>
              <a:defRPr sz="2953"/>
            </a:lvl8pPr>
            <a:lvl9pPr marL="10800161" indent="0">
              <a:buNone/>
              <a:defRPr sz="29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427C-90B7-4C40-B648-5CBBE7989927}" type="datetimeFigureOut">
              <a:rPr lang="en-ID" smtClean="0"/>
              <a:t>02/01/2025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1937-C5F2-49DA-A6C6-18EE111B3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546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1" y="1800013"/>
            <a:ext cx="8708267" cy="6300047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78602" y="3887535"/>
            <a:ext cx="13668851" cy="19187642"/>
          </a:xfrm>
        </p:spPr>
        <p:txBody>
          <a:bodyPr anchor="t"/>
          <a:lstStyle>
            <a:lvl1pPr marL="0" indent="0">
              <a:buNone/>
              <a:defRPr sz="9449"/>
            </a:lvl1pPr>
            <a:lvl2pPr marL="1350020" indent="0">
              <a:buNone/>
              <a:defRPr sz="8268"/>
            </a:lvl2pPr>
            <a:lvl3pPr marL="2700040" indent="0">
              <a:buNone/>
              <a:defRPr sz="7087"/>
            </a:lvl3pPr>
            <a:lvl4pPr marL="4050060" indent="0">
              <a:buNone/>
              <a:defRPr sz="5906"/>
            </a:lvl4pPr>
            <a:lvl5pPr marL="5400081" indent="0">
              <a:buNone/>
              <a:defRPr sz="5906"/>
            </a:lvl5pPr>
            <a:lvl6pPr marL="6750101" indent="0">
              <a:buNone/>
              <a:defRPr sz="5906"/>
            </a:lvl6pPr>
            <a:lvl7pPr marL="8100121" indent="0">
              <a:buNone/>
              <a:defRPr sz="5906"/>
            </a:lvl7pPr>
            <a:lvl8pPr marL="9450141" indent="0">
              <a:buNone/>
              <a:defRPr sz="5906"/>
            </a:lvl8pPr>
            <a:lvl9pPr marL="10800161" indent="0">
              <a:buNone/>
              <a:defRPr sz="5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9781" y="8100060"/>
            <a:ext cx="8708267" cy="15006363"/>
          </a:xfrm>
        </p:spPr>
        <p:txBody>
          <a:bodyPr/>
          <a:lstStyle>
            <a:lvl1pPr marL="0" indent="0">
              <a:buNone/>
              <a:defRPr sz="4724"/>
            </a:lvl1pPr>
            <a:lvl2pPr marL="1350020" indent="0">
              <a:buNone/>
              <a:defRPr sz="4134"/>
            </a:lvl2pPr>
            <a:lvl3pPr marL="2700040" indent="0">
              <a:buNone/>
              <a:defRPr sz="3543"/>
            </a:lvl3pPr>
            <a:lvl4pPr marL="4050060" indent="0">
              <a:buNone/>
              <a:defRPr sz="2953"/>
            </a:lvl4pPr>
            <a:lvl5pPr marL="5400081" indent="0">
              <a:buNone/>
              <a:defRPr sz="2953"/>
            </a:lvl5pPr>
            <a:lvl6pPr marL="6750101" indent="0">
              <a:buNone/>
              <a:defRPr sz="2953"/>
            </a:lvl6pPr>
            <a:lvl7pPr marL="8100121" indent="0">
              <a:buNone/>
              <a:defRPr sz="2953"/>
            </a:lvl7pPr>
            <a:lvl8pPr marL="9450141" indent="0">
              <a:buNone/>
              <a:defRPr sz="2953"/>
            </a:lvl8pPr>
            <a:lvl9pPr marL="10800161" indent="0">
              <a:buNone/>
              <a:defRPr sz="29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427C-90B7-4C40-B648-5CBBE7989927}" type="datetimeFigureOut">
              <a:rPr lang="en-ID" smtClean="0"/>
              <a:t>02/01/2025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1937-C5F2-49DA-A6C6-18EE111B3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424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6264" y="1437516"/>
            <a:ext cx="23287673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6264" y="7187553"/>
            <a:ext cx="23287673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56264" y="25025191"/>
            <a:ext cx="607504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EE427C-90B7-4C40-B648-5CBBE7989927}" type="datetimeFigureOut">
              <a:rPr lang="en-ID" smtClean="0"/>
              <a:t>02/01/2025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43816" y="25025191"/>
            <a:ext cx="9112568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068891" y="25025191"/>
            <a:ext cx="607504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1B1937-C5F2-49DA-A6C6-18EE111B3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128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700040" rtl="0" eaLnBrk="1" latinLnBrk="0" hangingPunct="1">
        <a:lnSpc>
          <a:spcPct val="90000"/>
        </a:lnSpc>
        <a:spcBef>
          <a:spcPct val="0"/>
        </a:spcBef>
        <a:buNone/>
        <a:defRPr sz="1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5010" indent="-675010" algn="l" defTabSz="2700040" rtl="0" eaLnBrk="1" latinLnBrk="0" hangingPunct="1">
        <a:lnSpc>
          <a:spcPct val="90000"/>
        </a:lnSpc>
        <a:spcBef>
          <a:spcPts val="2953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1pPr>
      <a:lvl2pPr marL="2025030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375050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906" kern="1200">
          <a:solidFill>
            <a:schemeClr val="tx1"/>
          </a:solidFill>
          <a:latin typeface="+mn-lt"/>
          <a:ea typeface="+mn-ea"/>
          <a:cs typeface="+mn-cs"/>
        </a:defRPr>
      </a:lvl3pPr>
      <a:lvl4pPr marL="472507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607509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742511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77513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1012515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147517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1pPr>
      <a:lvl2pPr marL="135002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2pPr>
      <a:lvl3pPr marL="270004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05006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540008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675010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10012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945014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080016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82D00D-5160-19B3-9529-01D144CEB9F7}"/>
              </a:ext>
            </a:extLst>
          </p:cNvPr>
          <p:cNvSpPr/>
          <p:nvPr/>
        </p:nvSpPr>
        <p:spPr>
          <a:xfrm>
            <a:off x="100" y="100"/>
            <a:ext cx="27000000" cy="270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75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92BF9C-340B-B5C6-43CB-B557DA3D5584}"/>
              </a:ext>
            </a:extLst>
          </p:cNvPr>
          <p:cNvSpPr/>
          <p:nvPr/>
        </p:nvSpPr>
        <p:spPr>
          <a:xfrm>
            <a:off x="0" y="100"/>
            <a:ext cx="270000" cy="270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75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0DC09C-E82F-B97C-57D9-5B293DB71AB6}"/>
              </a:ext>
            </a:extLst>
          </p:cNvPr>
          <p:cNvSpPr/>
          <p:nvPr/>
        </p:nvSpPr>
        <p:spPr>
          <a:xfrm>
            <a:off x="26730200" y="100"/>
            <a:ext cx="270000" cy="270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753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D7A149-F38E-95D3-D401-0B74841FC5C0}"/>
              </a:ext>
            </a:extLst>
          </p:cNvPr>
          <p:cNvSpPr/>
          <p:nvPr/>
        </p:nvSpPr>
        <p:spPr>
          <a:xfrm>
            <a:off x="100" y="0"/>
            <a:ext cx="27000000" cy="27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753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C7C778-623B-5A83-B411-C445FBB0E3A3}"/>
              </a:ext>
            </a:extLst>
          </p:cNvPr>
          <p:cNvSpPr/>
          <p:nvPr/>
        </p:nvSpPr>
        <p:spPr>
          <a:xfrm>
            <a:off x="100" y="26730200"/>
            <a:ext cx="27000000" cy="27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753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A12865-ADA1-3EA7-6027-78BB87B1F83B}"/>
              </a:ext>
            </a:extLst>
          </p:cNvPr>
          <p:cNvSpPr/>
          <p:nvPr/>
        </p:nvSpPr>
        <p:spPr>
          <a:xfrm>
            <a:off x="17820134" y="100"/>
            <a:ext cx="270000" cy="270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753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8FA6DC-281D-A1F1-5ED4-19CE6DDA44E2}"/>
              </a:ext>
            </a:extLst>
          </p:cNvPr>
          <p:cNvSpPr/>
          <p:nvPr/>
        </p:nvSpPr>
        <p:spPr>
          <a:xfrm>
            <a:off x="8910067" y="100"/>
            <a:ext cx="270000" cy="270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753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B4AE41-C6F5-C1D8-22E4-09FD55794805}"/>
              </a:ext>
            </a:extLst>
          </p:cNvPr>
          <p:cNvSpPr/>
          <p:nvPr/>
        </p:nvSpPr>
        <p:spPr>
          <a:xfrm>
            <a:off x="0" y="13365100"/>
            <a:ext cx="9000000" cy="27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753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147F81-03DA-CA37-63BB-3FC6CC94DA15}"/>
              </a:ext>
            </a:extLst>
          </p:cNvPr>
          <p:cNvSpPr/>
          <p:nvPr/>
        </p:nvSpPr>
        <p:spPr>
          <a:xfrm>
            <a:off x="18000200" y="13365100"/>
            <a:ext cx="9000000" cy="27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753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CD2D59-2CA7-7BF4-1CE0-7858A5BF8923}"/>
              </a:ext>
            </a:extLst>
          </p:cNvPr>
          <p:cNvSpPr/>
          <p:nvPr/>
        </p:nvSpPr>
        <p:spPr>
          <a:xfrm>
            <a:off x="8909967" y="25110100"/>
            <a:ext cx="270000" cy="16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ED84BB-3409-9D7F-F917-F8C89114F93C}"/>
              </a:ext>
            </a:extLst>
          </p:cNvPr>
          <p:cNvSpPr/>
          <p:nvPr/>
        </p:nvSpPr>
        <p:spPr>
          <a:xfrm>
            <a:off x="8909967" y="23670050"/>
            <a:ext cx="270000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1B58FDA-B9D6-B1C9-DC3F-AEF8FA11F1B8}"/>
              </a:ext>
            </a:extLst>
          </p:cNvPr>
          <p:cNvGrpSpPr/>
          <p:nvPr/>
        </p:nvGrpSpPr>
        <p:grpSpPr>
          <a:xfrm>
            <a:off x="17819934" y="23670000"/>
            <a:ext cx="270000" cy="3060050"/>
            <a:chOff x="17819934" y="23670000"/>
            <a:chExt cx="270000" cy="306005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46EFC62-440A-6581-F43E-F9505D50EDDD}"/>
                </a:ext>
              </a:extLst>
            </p:cNvPr>
            <p:cNvSpPr/>
            <p:nvPr/>
          </p:nvSpPr>
          <p:spPr>
            <a:xfrm>
              <a:off x="17819934" y="25110050"/>
              <a:ext cx="270000" cy="16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F25A0FD-CF29-C4E2-7C0B-341892E51FDF}"/>
                </a:ext>
              </a:extLst>
            </p:cNvPr>
            <p:cNvSpPr/>
            <p:nvPr/>
          </p:nvSpPr>
          <p:spPr>
            <a:xfrm>
              <a:off x="17819934" y="23670000"/>
              <a:ext cx="270000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8583CF9-616F-4981-8F1B-A1ECA213009F}"/>
              </a:ext>
            </a:extLst>
          </p:cNvPr>
          <p:cNvGrpSpPr/>
          <p:nvPr/>
        </p:nvGrpSpPr>
        <p:grpSpPr>
          <a:xfrm flipH="1" flipV="1">
            <a:off x="17819934" y="270000"/>
            <a:ext cx="270000" cy="3060050"/>
            <a:chOff x="17819934" y="23670000"/>
            <a:chExt cx="270000" cy="306005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13FAC68-7B16-33FC-EC6D-3F7D21CBB2C1}"/>
                </a:ext>
              </a:extLst>
            </p:cNvPr>
            <p:cNvSpPr/>
            <p:nvPr/>
          </p:nvSpPr>
          <p:spPr>
            <a:xfrm>
              <a:off x="17819934" y="25110050"/>
              <a:ext cx="270000" cy="16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2564982-1521-503D-C544-69E2E17BECF3}"/>
                </a:ext>
              </a:extLst>
            </p:cNvPr>
            <p:cNvSpPr/>
            <p:nvPr/>
          </p:nvSpPr>
          <p:spPr>
            <a:xfrm>
              <a:off x="17819934" y="23670000"/>
              <a:ext cx="270000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48ACB07-33C8-690E-17D2-B823F9AA1D21}"/>
              </a:ext>
            </a:extLst>
          </p:cNvPr>
          <p:cNvGrpSpPr/>
          <p:nvPr/>
        </p:nvGrpSpPr>
        <p:grpSpPr>
          <a:xfrm flipH="1" flipV="1">
            <a:off x="8909967" y="270000"/>
            <a:ext cx="270000" cy="3060050"/>
            <a:chOff x="17819934" y="23670000"/>
            <a:chExt cx="270000" cy="306005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C74A7DC-B5D3-7662-53C5-A089BF90E4D5}"/>
                </a:ext>
              </a:extLst>
            </p:cNvPr>
            <p:cNvSpPr/>
            <p:nvPr/>
          </p:nvSpPr>
          <p:spPr>
            <a:xfrm>
              <a:off x="17819934" y="25110050"/>
              <a:ext cx="270000" cy="16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1B011EB-2037-F9BA-0176-CC26218BDF0E}"/>
                </a:ext>
              </a:extLst>
            </p:cNvPr>
            <p:cNvSpPr/>
            <p:nvPr/>
          </p:nvSpPr>
          <p:spPr>
            <a:xfrm>
              <a:off x="17819934" y="23670000"/>
              <a:ext cx="270000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4E06BE9-6B84-DB85-C841-50FB04B22CAB}"/>
              </a:ext>
            </a:extLst>
          </p:cNvPr>
          <p:cNvSpPr/>
          <p:nvPr/>
        </p:nvSpPr>
        <p:spPr>
          <a:xfrm>
            <a:off x="1800000" y="15210000"/>
            <a:ext cx="5400000" cy="9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E44682-5EA5-8AD9-7118-EBB12C11555E}"/>
              </a:ext>
            </a:extLst>
          </p:cNvPr>
          <p:cNvSpPr/>
          <p:nvPr/>
        </p:nvSpPr>
        <p:spPr>
          <a:xfrm>
            <a:off x="1800000" y="1890000"/>
            <a:ext cx="5400000" cy="9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AEF734-9D4B-B5A7-D1C7-48B533D64995}"/>
              </a:ext>
            </a:extLst>
          </p:cNvPr>
          <p:cNvSpPr/>
          <p:nvPr/>
        </p:nvSpPr>
        <p:spPr>
          <a:xfrm>
            <a:off x="10800000" y="17010000"/>
            <a:ext cx="5400000" cy="63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1BC5877-409C-400B-9E81-166C1CE52EFB}"/>
              </a:ext>
            </a:extLst>
          </p:cNvPr>
          <p:cNvSpPr/>
          <p:nvPr/>
        </p:nvSpPr>
        <p:spPr>
          <a:xfrm>
            <a:off x="12600100" y="11700100"/>
            <a:ext cx="18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3C408C1-1B10-5DD4-21C7-8CF0ED97E4B5}"/>
              </a:ext>
            </a:extLst>
          </p:cNvPr>
          <p:cNvSpPr/>
          <p:nvPr/>
        </p:nvSpPr>
        <p:spPr>
          <a:xfrm>
            <a:off x="11700000" y="4590000"/>
            <a:ext cx="3600000" cy="54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0811438-CF96-8C73-7A6F-9DB3EF8C64E8}"/>
              </a:ext>
            </a:extLst>
          </p:cNvPr>
          <p:cNvSpPr/>
          <p:nvPr/>
        </p:nvSpPr>
        <p:spPr>
          <a:xfrm>
            <a:off x="20700200" y="15300100"/>
            <a:ext cx="3600000" cy="11429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7AEF332-5153-997D-80AD-0247AA4B2EA4}"/>
              </a:ext>
            </a:extLst>
          </p:cNvPr>
          <p:cNvSpPr/>
          <p:nvPr/>
        </p:nvSpPr>
        <p:spPr>
          <a:xfrm>
            <a:off x="20700200" y="270000"/>
            <a:ext cx="3600000" cy="11429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9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white rectangular object&#10;&#10;Description automatically generated">
            <a:extLst>
              <a:ext uri="{FF2B5EF4-FFF2-40B4-BE49-F238E27FC236}">
                <a16:creationId xmlns:a16="http://schemas.microsoft.com/office/drawing/2014/main" id="{5B8FE3C9-4C3B-8AA3-1C2A-9554AC84A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" y="231"/>
            <a:ext cx="18000000" cy="18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37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Eka Sugiarto</dc:creator>
  <cp:lastModifiedBy>Eka Sugiarto</cp:lastModifiedBy>
  <cp:revision>4</cp:revision>
  <dcterms:created xsi:type="dcterms:W3CDTF">2025-01-01T13:56:20Z</dcterms:created>
  <dcterms:modified xsi:type="dcterms:W3CDTF">2025-01-02T10:57:22Z</dcterms:modified>
</cp:coreProperties>
</file>