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7000200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9" d="100"/>
          <a:sy n="19" d="100"/>
        </p:scale>
        <p:origin x="222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4418785"/>
            <a:ext cx="22950170" cy="9400070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4181357"/>
            <a:ext cx="20250150" cy="6518796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415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758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437511"/>
            <a:ext cx="582191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437511"/>
            <a:ext cx="17128252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109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75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6731308"/>
            <a:ext cx="23287673" cy="11231331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18068892"/>
            <a:ext cx="23287673" cy="5906292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82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82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2941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7187553"/>
            <a:ext cx="11475085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7187553"/>
            <a:ext cx="11475085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2807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437516"/>
            <a:ext cx="23287673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6618801"/>
            <a:ext cx="11422348" cy="3243772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9862573"/>
            <a:ext cx="1142234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6618801"/>
            <a:ext cx="11478602" cy="3243772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9862573"/>
            <a:ext cx="11478602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403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41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890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1800013"/>
            <a:ext cx="8708267" cy="6300047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3887535"/>
            <a:ext cx="13668851" cy="19187642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8100060"/>
            <a:ext cx="8708267" cy="15006363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546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1800013"/>
            <a:ext cx="8708267" cy="6300047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3887535"/>
            <a:ext cx="13668851" cy="19187642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8100060"/>
            <a:ext cx="8708267" cy="15006363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424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437516"/>
            <a:ext cx="23287673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7187553"/>
            <a:ext cx="23287673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25025191"/>
            <a:ext cx="607504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E427C-90B7-4C40-B648-5CBBE7989927}" type="datetimeFigureOut">
              <a:rPr lang="en-ID" smtClean="0"/>
              <a:t>07/01/2025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25025191"/>
            <a:ext cx="9112568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25025191"/>
            <a:ext cx="607504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B1937-C5F2-49DA-A6C6-18EE111B3A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12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82D00D-5160-19B3-9529-01D144CEB9F7}"/>
              </a:ext>
            </a:extLst>
          </p:cNvPr>
          <p:cNvSpPr/>
          <p:nvPr/>
        </p:nvSpPr>
        <p:spPr>
          <a:xfrm>
            <a:off x="100" y="100"/>
            <a:ext cx="27000000" cy="270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92BF9C-340B-B5C6-43CB-B557DA3D5584}"/>
              </a:ext>
            </a:extLst>
          </p:cNvPr>
          <p:cNvSpPr/>
          <p:nvPr/>
        </p:nvSpPr>
        <p:spPr>
          <a:xfrm>
            <a:off x="0" y="100"/>
            <a:ext cx="270000" cy="270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DC09C-E82F-B97C-57D9-5B293DB71AB6}"/>
              </a:ext>
            </a:extLst>
          </p:cNvPr>
          <p:cNvSpPr/>
          <p:nvPr/>
        </p:nvSpPr>
        <p:spPr>
          <a:xfrm>
            <a:off x="26730200" y="100"/>
            <a:ext cx="270000" cy="270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7A149-F38E-95D3-D401-0B74841FC5C0}"/>
              </a:ext>
            </a:extLst>
          </p:cNvPr>
          <p:cNvSpPr/>
          <p:nvPr/>
        </p:nvSpPr>
        <p:spPr>
          <a:xfrm>
            <a:off x="100" y="0"/>
            <a:ext cx="27000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7C778-623B-5A83-B411-C445FBB0E3A3}"/>
              </a:ext>
            </a:extLst>
          </p:cNvPr>
          <p:cNvSpPr/>
          <p:nvPr/>
        </p:nvSpPr>
        <p:spPr>
          <a:xfrm>
            <a:off x="100" y="26730200"/>
            <a:ext cx="27000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A12865-ADA1-3EA7-6027-78BB87B1F83B}"/>
              </a:ext>
            </a:extLst>
          </p:cNvPr>
          <p:cNvSpPr/>
          <p:nvPr/>
        </p:nvSpPr>
        <p:spPr>
          <a:xfrm>
            <a:off x="17820134" y="100"/>
            <a:ext cx="270000" cy="270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FA6DC-281D-A1F1-5ED4-19CE6DDA44E2}"/>
              </a:ext>
            </a:extLst>
          </p:cNvPr>
          <p:cNvSpPr/>
          <p:nvPr/>
        </p:nvSpPr>
        <p:spPr>
          <a:xfrm>
            <a:off x="8910067" y="100"/>
            <a:ext cx="270000" cy="270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B4AE41-C6F5-C1D8-22E4-09FD55794805}"/>
              </a:ext>
            </a:extLst>
          </p:cNvPr>
          <p:cNvSpPr/>
          <p:nvPr/>
        </p:nvSpPr>
        <p:spPr>
          <a:xfrm>
            <a:off x="0" y="13365100"/>
            <a:ext cx="9000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147F81-03DA-CA37-63BB-3FC6CC94DA15}"/>
              </a:ext>
            </a:extLst>
          </p:cNvPr>
          <p:cNvSpPr/>
          <p:nvPr/>
        </p:nvSpPr>
        <p:spPr>
          <a:xfrm>
            <a:off x="18000200" y="13365100"/>
            <a:ext cx="9000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753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CD2D59-2CA7-7BF4-1CE0-7858A5BF8923}"/>
              </a:ext>
            </a:extLst>
          </p:cNvPr>
          <p:cNvSpPr/>
          <p:nvPr/>
        </p:nvSpPr>
        <p:spPr>
          <a:xfrm>
            <a:off x="8909967" y="25110100"/>
            <a:ext cx="270000" cy="16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ED84BB-3409-9D7F-F917-F8C89114F93C}"/>
              </a:ext>
            </a:extLst>
          </p:cNvPr>
          <p:cNvSpPr/>
          <p:nvPr/>
        </p:nvSpPr>
        <p:spPr>
          <a:xfrm>
            <a:off x="8909967" y="23670050"/>
            <a:ext cx="2700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B58FDA-B9D6-B1C9-DC3F-AEF8FA11F1B8}"/>
              </a:ext>
            </a:extLst>
          </p:cNvPr>
          <p:cNvGrpSpPr/>
          <p:nvPr/>
        </p:nvGrpSpPr>
        <p:grpSpPr>
          <a:xfrm>
            <a:off x="17819934" y="23670000"/>
            <a:ext cx="270000" cy="3060050"/>
            <a:chOff x="17819934" y="23670000"/>
            <a:chExt cx="270000" cy="306005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6EFC62-440A-6581-F43E-F9505D50EDDD}"/>
                </a:ext>
              </a:extLst>
            </p:cNvPr>
            <p:cNvSpPr/>
            <p:nvPr/>
          </p:nvSpPr>
          <p:spPr>
            <a:xfrm>
              <a:off x="17819934" y="25110050"/>
              <a:ext cx="270000" cy="16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25A0FD-CF29-C4E2-7C0B-341892E51FDF}"/>
                </a:ext>
              </a:extLst>
            </p:cNvPr>
            <p:cNvSpPr/>
            <p:nvPr/>
          </p:nvSpPr>
          <p:spPr>
            <a:xfrm>
              <a:off x="17819934" y="23670000"/>
              <a:ext cx="27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8583CF9-616F-4981-8F1B-A1ECA213009F}"/>
              </a:ext>
            </a:extLst>
          </p:cNvPr>
          <p:cNvGrpSpPr/>
          <p:nvPr/>
        </p:nvGrpSpPr>
        <p:grpSpPr>
          <a:xfrm flipH="1" flipV="1">
            <a:off x="17819934" y="270000"/>
            <a:ext cx="270000" cy="3060050"/>
            <a:chOff x="17819934" y="23670000"/>
            <a:chExt cx="270000" cy="306005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3FAC68-7B16-33FC-EC6D-3F7D21CBB2C1}"/>
                </a:ext>
              </a:extLst>
            </p:cNvPr>
            <p:cNvSpPr/>
            <p:nvPr/>
          </p:nvSpPr>
          <p:spPr>
            <a:xfrm>
              <a:off x="17819934" y="25110050"/>
              <a:ext cx="270000" cy="16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2564982-1521-503D-C544-69E2E17BECF3}"/>
                </a:ext>
              </a:extLst>
            </p:cNvPr>
            <p:cNvSpPr/>
            <p:nvPr/>
          </p:nvSpPr>
          <p:spPr>
            <a:xfrm>
              <a:off x="17819934" y="23670000"/>
              <a:ext cx="27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48ACB07-33C8-690E-17D2-B823F9AA1D21}"/>
              </a:ext>
            </a:extLst>
          </p:cNvPr>
          <p:cNvGrpSpPr/>
          <p:nvPr/>
        </p:nvGrpSpPr>
        <p:grpSpPr>
          <a:xfrm flipH="1" flipV="1">
            <a:off x="8909967" y="270000"/>
            <a:ext cx="270000" cy="3060050"/>
            <a:chOff x="17819934" y="23670000"/>
            <a:chExt cx="270000" cy="306005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C74A7DC-B5D3-7662-53C5-A089BF90E4D5}"/>
                </a:ext>
              </a:extLst>
            </p:cNvPr>
            <p:cNvSpPr/>
            <p:nvPr/>
          </p:nvSpPr>
          <p:spPr>
            <a:xfrm>
              <a:off x="17819934" y="25110050"/>
              <a:ext cx="270000" cy="162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1B011EB-2037-F9BA-0176-CC26218BDF0E}"/>
                </a:ext>
              </a:extLst>
            </p:cNvPr>
            <p:cNvSpPr/>
            <p:nvPr/>
          </p:nvSpPr>
          <p:spPr>
            <a:xfrm>
              <a:off x="17819934" y="23670000"/>
              <a:ext cx="27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4E06BE9-6B84-DB85-C841-50FB04B22CAB}"/>
              </a:ext>
            </a:extLst>
          </p:cNvPr>
          <p:cNvSpPr/>
          <p:nvPr/>
        </p:nvSpPr>
        <p:spPr>
          <a:xfrm>
            <a:off x="1800000" y="15210000"/>
            <a:ext cx="5400000" cy="9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DAEF734-9D4B-B5A7-D1C7-48B533D64995}"/>
              </a:ext>
            </a:extLst>
          </p:cNvPr>
          <p:cNvSpPr/>
          <p:nvPr/>
        </p:nvSpPr>
        <p:spPr>
          <a:xfrm>
            <a:off x="10577782" y="17010000"/>
            <a:ext cx="5844436" cy="66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1BC5877-409C-400B-9E81-166C1CE52EFB}"/>
              </a:ext>
            </a:extLst>
          </p:cNvPr>
          <p:cNvSpPr/>
          <p:nvPr/>
        </p:nvSpPr>
        <p:spPr>
          <a:xfrm>
            <a:off x="12600100" y="11700100"/>
            <a:ext cx="18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408C1-1B10-5DD4-21C7-8CF0ED97E4B5}"/>
              </a:ext>
            </a:extLst>
          </p:cNvPr>
          <p:cNvSpPr/>
          <p:nvPr/>
        </p:nvSpPr>
        <p:spPr>
          <a:xfrm>
            <a:off x="11700000" y="3330000"/>
            <a:ext cx="3600000" cy="66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811438-CF96-8C73-7A6F-9DB3EF8C64E8}"/>
              </a:ext>
            </a:extLst>
          </p:cNvPr>
          <p:cNvSpPr/>
          <p:nvPr/>
        </p:nvSpPr>
        <p:spPr>
          <a:xfrm>
            <a:off x="19980068" y="14630401"/>
            <a:ext cx="5040264" cy="12099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7AEF332-5153-997D-80AD-0247AA4B2EA4}"/>
              </a:ext>
            </a:extLst>
          </p:cNvPr>
          <p:cNvSpPr/>
          <p:nvPr/>
        </p:nvSpPr>
        <p:spPr>
          <a:xfrm>
            <a:off x="19980068" y="269999"/>
            <a:ext cx="5040264" cy="120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CB9A25-43DB-C3C0-CD3D-9848C58FCAF4}"/>
              </a:ext>
            </a:extLst>
          </p:cNvPr>
          <p:cNvSpPr/>
          <p:nvPr/>
        </p:nvSpPr>
        <p:spPr>
          <a:xfrm>
            <a:off x="1979767" y="269999"/>
            <a:ext cx="5040266" cy="12099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8FE3C9-4C3B-8AA3-1C2A-9554AC84A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" y="231"/>
            <a:ext cx="18000000" cy="18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3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 Sugiarto</dc:creator>
  <cp:lastModifiedBy>Eka Sugiarto</cp:lastModifiedBy>
  <cp:revision>10</cp:revision>
  <dcterms:created xsi:type="dcterms:W3CDTF">2025-01-01T13:56:20Z</dcterms:created>
  <dcterms:modified xsi:type="dcterms:W3CDTF">2025-01-07T06:56:13Z</dcterms:modified>
</cp:coreProperties>
</file>