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2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BFA5-2986-EA3E-2152-F7D6CDE3A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5A0C0-5B06-1CD5-7B12-AA807CEA7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69C6F-44AA-1ED3-8331-1A23A95D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2B2-A15A-40B7-9EEE-5157C0CB8178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2D15A-E3D1-8DAD-4A31-9F6E7815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8E67A-94DA-893E-8007-72C55B3C3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2DE2-F424-4FAD-B696-F899AB8D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6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3ADA-D6F5-367D-5B31-5A5DE444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1D3D8-6D45-369E-5B75-ABAA0E3BC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69553-D8F6-B4D5-7DBF-B5193F705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2B2-A15A-40B7-9EEE-5157C0CB8178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9B21-0EFB-DFAC-0B12-DB50F934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8136E-A073-B09E-E15C-656CCE74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2DE2-F424-4FAD-B696-F899AB8D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5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9555D6-6F1B-F340-8E76-D0854BCD1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66053-B1C6-A6D9-4A77-24D600C60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EDDCF-86B3-5079-44EB-3A52EA971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2B2-A15A-40B7-9EEE-5157C0CB8178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C41A3-748F-EA38-BD6A-296C2744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AA0F8-4827-8D7E-D483-1E0D2A03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2DE2-F424-4FAD-B696-F899AB8D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9473-E4FA-BCF9-083B-53EDB4C57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F448-034B-BABD-9A85-AC440637C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EDB09-46A8-766B-684F-E234483F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2B2-A15A-40B7-9EEE-5157C0CB8178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8C842-88C7-E2B5-917F-BCA20AD79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13FEA-5227-9ACF-981B-7AC62E2F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2DE2-F424-4FAD-B696-F899AB8D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3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8C5C2-BF1B-233B-2A4B-CFEAE50C1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AF844-23E4-7AD9-B34E-9ABD4FE54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D4291-BE74-4ED8-9728-78E6A81D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2B2-A15A-40B7-9EEE-5157C0CB8178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ED3FD-920C-2B6A-CE55-AF88C7777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8E3D5-B6EE-6B82-553E-8E8ACDB1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2DE2-F424-4FAD-B696-F899AB8D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9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5889-38C1-2F77-A7CA-B03AC880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055AC-5AEF-8174-DCA7-5EAB037E1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FAAD3-D6D7-9DF0-5E30-6A852DE57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97539-8101-3631-E633-2966848B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2B2-A15A-40B7-9EEE-5157C0CB8178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B5B4B-8269-6DE9-C6E0-985E5A6E6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4A562-EC2D-08DF-4D28-4B9C8F36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2DE2-F424-4FAD-B696-F899AB8D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5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482D-3061-D0A9-81B6-4140116A7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30204-04B8-25C8-B1F6-7AB7F95F2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05388-2A37-8BFC-0BCF-D1035AC6A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06996-CFE1-3C38-0A0A-96F25F5DD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38A5DD-F772-BD4F-6BD2-8339B7CB7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57A52-5E15-75F1-EAA5-0E493178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2B2-A15A-40B7-9EEE-5157C0CB8178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7606EA-BF73-38B5-5DA7-1221FA28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306C99-4805-FFCE-AB9F-768F7059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2DE2-F424-4FAD-B696-F899AB8D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7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C24C-15C2-00FD-12AD-F6FB3FA4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60B1D0-801E-2F59-20C0-C5A9459F1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2B2-A15A-40B7-9EEE-5157C0CB8178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4CECB-D2E6-8D71-999D-7815CBE6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9231C-FAC3-BE70-420C-4159A241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2DE2-F424-4FAD-B696-F899AB8D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4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B9BDE-D625-5AC6-1661-3638E7D8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2B2-A15A-40B7-9EEE-5157C0CB8178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A763B-1EEA-EDF1-58BE-CDCC220F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681ED-0328-E43C-EE7D-323756D9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2DE2-F424-4FAD-B696-F899AB8D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9951-ED5A-7B45-18F1-46214BF1F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EE3C7-1DD4-5B79-E0A4-65E281830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ABD24-8FC6-3AB8-76C9-277AE3AE5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34F3B-3DC0-1977-7B0E-F0E979A3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2B2-A15A-40B7-9EEE-5157C0CB8178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BC521-9456-D275-FDE1-B14E7F82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DA9A4-1F8E-C937-D319-A565213C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2DE2-F424-4FAD-B696-F899AB8D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3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D071-D342-906F-E9B1-7C3E77471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12912-60BE-C77E-829B-6D47126B2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C4D8C-9C70-3FA0-4EB7-3E50B7E3B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16AF8-1C5F-B0E8-E6C5-C7A40AE2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2B2-A15A-40B7-9EEE-5157C0CB8178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29D19-472E-1A06-8CCD-03021C2A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23163-F21E-C629-BC44-85BDA3DB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2DE2-F424-4FAD-B696-F899AB8D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251D1F-E684-35BE-A4C9-374DDA910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344DC-9685-1D64-BF30-A23B76646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12A4C-D680-7CAF-CA72-C314F8132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2B22B2-A15A-40B7-9EEE-5157C0CB8178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A801B-1811-B59C-B1FB-F0C85BBEF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0EBEE-2283-1F2D-55F8-775103629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7C2DE2-F424-4FAD-B696-F899AB8DD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9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BA5C7D-4F94-F6E6-19D7-73A0B09BE278}"/>
              </a:ext>
            </a:extLst>
          </p:cNvPr>
          <p:cNvSpPr/>
          <p:nvPr/>
        </p:nvSpPr>
        <p:spPr>
          <a:xfrm>
            <a:off x="7764814" y="2708284"/>
            <a:ext cx="1091526" cy="140589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EfficientNet-B2</a:t>
            </a:r>
          </a:p>
        </p:txBody>
      </p:sp>
      <p:pic>
        <p:nvPicPr>
          <p:cNvPr id="6" name="Picture 5" descr="A table with a variety of food items on it&#10;&#10;AI-generated content may be incorrect.">
            <a:extLst>
              <a:ext uri="{FF2B5EF4-FFF2-40B4-BE49-F238E27FC236}">
                <a16:creationId xmlns:a16="http://schemas.microsoft.com/office/drawing/2014/main" id="{F63AF670-0165-A7B3-B525-70F8BF26D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03134" y="1997615"/>
            <a:ext cx="3794760" cy="284607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9981F84-50F1-145F-9CAF-14CE715AE605}"/>
              </a:ext>
            </a:extLst>
          </p:cNvPr>
          <p:cNvGrpSpPr/>
          <p:nvPr/>
        </p:nvGrpSpPr>
        <p:grpSpPr>
          <a:xfrm>
            <a:off x="4104606" y="2453515"/>
            <a:ext cx="2791326" cy="1915427"/>
            <a:chOff x="3570974" y="990600"/>
            <a:chExt cx="2791326" cy="1915427"/>
          </a:xfrm>
        </p:grpSpPr>
        <p:pic>
          <p:nvPicPr>
            <p:cNvPr id="25" name="Picture 24" descr="A menu with a picture of food&#10;&#10;AI-generated content may be incorrect.">
              <a:extLst>
                <a:ext uri="{FF2B5EF4-FFF2-40B4-BE49-F238E27FC236}">
                  <a16:creationId xmlns:a16="http://schemas.microsoft.com/office/drawing/2014/main" id="{7F9BB504-C486-7ABD-2DF3-4FDE287DB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6026" y="2039753"/>
              <a:ext cx="866274" cy="866274"/>
            </a:xfrm>
            <a:prstGeom prst="rect">
              <a:avLst/>
            </a:prstGeom>
          </p:spPr>
        </p:pic>
        <p:pic>
          <p:nvPicPr>
            <p:cNvPr id="26" name="Picture 25" descr="A sign with a picture of food on it&#10;&#10;AI-generated content may be incorrect.">
              <a:extLst>
                <a:ext uri="{FF2B5EF4-FFF2-40B4-BE49-F238E27FC236}">
                  <a16:creationId xmlns:a16="http://schemas.microsoft.com/office/drawing/2014/main" id="{951E4981-5CE0-07B8-6B5C-1F19E26CD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3500" y="2039753"/>
              <a:ext cx="866274" cy="866274"/>
            </a:xfrm>
            <a:prstGeom prst="rect">
              <a:avLst/>
            </a:prstGeom>
          </p:spPr>
        </p:pic>
        <p:pic>
          <p:nvPicPr>
            <p:cNvPr id="27" name="Picture 26" descr="A sign with a picture of food on it&#10;&#10;AI-generated content may be incorrect.">
              <a:extLst>
                <a:ext uri="{FF2B5EF4-FFF2-40B4-BE49-F238E27FC236}">
                  <a16:creationId xmlns:a16="http://schemas.microsoft.com/office/drawing/2014/main" id="{8B0FA2B7-EEEC-5261-E76A-41BBC3983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0974" y="2039753"/>
              <a:ext cx="866274" cy="866274"/>
            </a:xfrm>
            <a:prstGeom prst="rect">
              <a:avLst/>
            </a:prstGeom>
          </p:spPr>
        </p:pic>
        <p:pic>
          <p:nvPicPr>
            <p:cNvPr id="28" name="Picture 27" descr="A menu with a picture of food&#10;&#10;AI-generated content may be incorrect.">
              <a:extLst>
                <a:ext uri="{FF2B5EF4-FFF2-40B4-BE49-F238E27FC236}">
                  <a16:creationId xmlns:a16="http://schemas.microsoft.com/office/drawing/2014/main" id="{E14981A4-B9F2-F347-3266-A66E36D99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6026" y="990600"/>
              <a:ext cx="866274" cy="866274"/>
            </a:xfrm>
            <a:prstGeom prst="rect">
              <a:avLst/>
            </a:prstGeom>
          </p:spPr>
        </p:pic>
        <p:pic>
          <p:nvPicPr>
            <p:cNvPr id="29" name="Picture 28" descr="A sign with a picture of food in a bowl&#10;&#10;AI-generated content may be incorrect.">
              <a:extLst>
                <a:ext uri="{FF2B5EF4-FFF2-40B4-BE49-F238E27FC236}">
                  <a16:creationId xmlns:a16="http://schemas.microsoft.com/office/drawing/2014/main" id="{700A1E64-447C-2A7A-9104-452EE918C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3500" y="990600"/>
              <a:ext cx="866274" cy="866274"/>
            </a:xfrm>
            <a:prstGeom prst="rect">
              <a:avLst/>
            </a:prstGeom>
          </p:spPr>
        </p:pic>
        <p:pic>
          <p:nvPicPr>
            <p:cNvPr id="30" name="Picture 29" descr="A menu with a picture of food&#10;&#10;AI-generated content may be incorrect.">
              <a:extLst>
                <a:ext uri="{FF2B5EF4-FFF2-40B4-BE49-F238E27FC236}">
                  <a16:creationId xmlns:a16="http://schemas.microsoft.com/office/drawing/2014/main" id="{C2D29847-CB46-0F14-5DDE-63345E4AB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0974" y="990600"/>
              <a:ext cx="866274" cy="866274"/>
            </a:xfrm>
            <a:prstGeom prst="rect">
              <a:avLst/>
            </a:prstGeom>
          </p:spPr>
        </p:pic>
      </p:grpSp>
      <p:sp>
        <p:nvSpPr>
          <p:cNvPr id="31" name="Right Brace 30">
            <a:extLst>
              <a:ext uri="{FF2B5EF4-FFF2-40B4-BE49-F238E27FC236}">
                <a16:creationId xmlns:a16="http://schemas.microsoft.com/office/drawing/2014/main" id="{4D6462B8-BD36-A62F-FAB1-6A2806731B83}"/>
              </a:ext>
            </a:extLst>
          </p:cNvPr>
          <p:cNvSpPr/>
          <p:nvPr/>
        </p:nvSpPr>
        <p:spPr>
          <a:xfrm rot="16200000">
            <a:off x="4213389" y="1604584"/>
            <a:ext cx="624845" cy="89013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2E994C-4D8F-143A-EC3F-42855136F190}"/>
              </a:ext>
            </a:extLst>
          </p:cNvPr>
          <p:cNvSpPr txBox="1"/>
          <p:nvPr/>
        </p:nvSpPr>
        <p:spPr>
          <a:xfrm>
            <a:off x="3634104" y="999460"/>
            <a:ext cx="2673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Cropped image </a:t>
            </a:r>
          </a:p>
          <a:p>
            <a:r>
              <a:rPr lang="en-US" dirty="0"/>
              <a:t>Image size 512 by default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95F428A1-C19D-B39F-FD95-A44D05AA72F3}"/>
              </a:ext>
            </a:extLst>
          </p:cNvPr>
          <p:cNvSpPr/>
          <p:nvPr/>
        </p:nvSpPr>
        <p:spPr>
          <a:xfrm rot="5400000">
            <a:off x="4814832" y="4372050"/>
            <a:ext cx="624845" cy="89013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556F4A-8637-404C-34B1-F2A566B67CA4}"/>
              </a:ext>
            </a:extLst>
          </p:cNvPr>
          <p:cNvSpPr txBox="1"/>
          <p:nvPr/>
        </p:nvSpPr>
        <p:spPr>
          <a:xfrm>
            <a:off x="4410373" y="5139243"/>
            <a:ext cx="2984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Strided</a:t>
            </a:r>
            <a:r>
              <a:rPr lang="en-US" dirty="0"/>
              <a:t> with spacing half of the image size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A4F0479F-F384-08A2-486B-44D728EB0792}"/>
              </a:ext>
            </a:extLst>
          </p:cNvPr>
          <p:cNvSpPr/>
          <p:nvPr/>
        </p:nvSpPr>
        <p:spPr>
          <a:xfrm>
            <a:off x="3224728" y="2904424"/>
            <a:ext cx="594362" cy="10136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EEB3B20-5297-1691-C628-EDF52F727189}"/>
              </a:ext>
            </a:extLst>
          </p:cNvPr>
          <p:cNvSpPr/>
          <p:nvPr/>
        </p:nvSpPr>
        <p:spPr>
          <a:xfrm>
            <a:off x="7097692" y="2922195"/>
            <a:ext cx="594362" cy="10136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686BD3-1853-0D58-511F-713FCA1FF8E2}"/>
              </a:ext>
            </a:extLst>
          </p:cNvPr>
          <p:cNvSpPr txBox="1"/>
          <p:nvPr/>
        </p:nvSpPr>
        <p:spPr>
          <a:xfrm>
            <a:off x="9818866" y="2919215"/>
            <a:ext cx="13548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  , 7, 1, …]</a:t>
            </a:r>
          </a:p>
          <a:p>
            <a:r>
              <a:rPr lang="en-US" dirty="0"/>
              <a:t>[10, 0, 1, …]</a:t>
            </a:r>
          </a:p>
          <a:p>
            <a:r>
              <a:rPr lang="en-US" dirty="0"/>
              <a:t>[0   , 0, 1, …]</a:t>
            </a:r>
          </a:p>
          <a:p>
            <a:r>
              <a:rPr lang="en-US" dirty="0"/>
              <a:t>         ….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E0CF19-F9DA-133F-8ACA-7880AA91F08E}"/>
              </a:ext>
            </a:extLst>
          </p:cNvPr>
          <p:cNvSpPr txBox="1"/>
          <p:nvPr/>
        </p:nvSpPr>
        <p:spPr>
          <a:xfrm>
            <a:off x="9127756" y="1253186"/>
            <a:ext cx="2295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odd of each class/menu for a particular cropped image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2032DE-8AE0-DF89-026A-864D08CAFAA4}"/>
              </a:ext>
            </a:extLst>
          </p:cNvPr>
          <p:cNvSpPr txBox="1"/>
          <p:nvPr/>
        </p:nvSpPr>
        <p:spPr>
          <a:xfrm flipH="1">
            <a:off x="9728200" y="4314696"/>
            <a:ext cx="246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only when the odd &gt; threshold</a:t>
            </a:r>
          </a:p>
          <a:p>
            <a:endParaRPr lang="en-US" dirty="0"/>
          </a:p>
          <a:p>
            <a:r>
              <a:rPr lang="en-US" dirty="0"/>
              <a:t>By default, threshold is 5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19EABD75-C3B1-FE04-2AD5-0A5247F63076}"/>
              </a:ext>
            </a:extLst>
          </p:cNvPr>
          <p:cNvSpPr/>
          <p:nvPr/>
        </p:nvSpPr>
        <p:spPr>
          <a:xfrm>
            <a:off x="9022744" y="2922195"/>
            <a:ext cx="594362" cy="10136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6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　GEDE　EKA　SULISTYAWAN</dc:creator>
  <cp:lastModifiedBy>I　GEDE　EKA　SULISTYAWAN</cp:lastModifiedBy>
  <cp:revision>1</cp:revision>
  <dcterms:created xsi:type="dcterms:W3CDTF">2025-03-08T04:19:46Z</dcterms:created>
  <dcterms:modified xsi:type="dcterms:W3CDTF">2025-03-08T04:37:36Z</dcterms:modified>
</cp:coreProperties>
</file>